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95C03-8A27-41C9-8CE9-7AE59EDD6D25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8B976-408C-49E2-B8F6-DAD292047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240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77D51-F7EB-15DE-8BF7-697C60F66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84E2F-FFA7-AB3F-88CC-6AED09BB8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6A62E-A83A-DD12-260E-6C01134C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EA83-A088-48C9-9D61-87E06789A31A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84BC9-E900-C4F8-4275-6C038A1C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76F05-6F67-B0CF-13B4-1A516103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9905-1B2E-4FAB-9E2E-DCADCFA6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2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7DCB-4FCA-68CE-1BA3-5B917114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9AAD16-3AB4-76CB-D695-C112222B4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61188-F35F-77AE-24C7-DD127A54B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EA83-A088-48C9-9D61-87E06789A31A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4D05E-A8CB-6633-C896-3D3983B49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43515-D093-F3D8-25B6-6D40D77BE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9905-1B2E-4FAB-9E2E-DCADCFA6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56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6AEDF5-513E-9D84-2D24-EC36CEEB3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4E6CB-D3B9-EB1C-EF2B-3BA922C3B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9CD63-14E0-3B82-3385-3BD5C4FC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EA83-A088-48C9-9D61-87E06789A31A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AD230-8F18-D275-62CF-8897A78E3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F4223-1C92-6355-482D-677282D7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9905-1B2E-4FAB-9E2E-DCADCFA6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11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429E-91C2-B8A3-6A64-9DA9E2F7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656C-2DEF-9D88-7E21-0B2FC9F59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89C01-1E9F-974D-FCA3-F29FB651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EA83-A088-48C9-9D61-87E06789A31A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EF23B-41D9-C685-EA46-DE6F5F86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513E9-C3DC-B0E8-0E1E-0529B2D5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9905-1B2E-4FAB-9E2E-DCADCFA6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50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39A0F-766F-079C-3F95-4B8EA3176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150DE-11D4-DE13-709B-8C342723E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12887-8FDE-914A-1974-0C876487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EA83-A088-48C9-9D61-87E06789A31A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4CFF2-55F6-E183-6F05-DD2AC0B43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2E4A9-23FB-329D-1E84-2D40EC19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9905-1B2E-4FAB-9E2E-DCADCFA6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0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D3919-B5B5-309F-1737-12C4DA71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3E50-B682-C63B-DB03-DE00C68F4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2B73A-0983-786A-3484-EDB23B997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8DE01-AD59-BEEF-51EA-F7F92AD7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EA83-A088-48C9-9D61-87E06789A31A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57402-5238-48AA-DB6E-BDD2F9E45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5864A-3D29-C386-E39B-9F84AE48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9905-1B2E-4FAB-9E2E-DCADCFA6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91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A07AB-494E-D84B-8E7D-52F76F62F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D8915-D6EB-81BC-A085-E9AD7EE68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DF662-EDA4-D528-ED91-CAB91D0C1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BBCBC-5127-E6DC-4906-89DF4DE80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2E5D3-CD16-ECD4-3750-F07E9D300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DA1830-65F3-6E9F-B70D-23573BBF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EA83-A088-48C9-9D61-87E06789A31A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0C506D-02B5-C86F-9632-1ADFCE68F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67BC30-1DB2-47C6-3D1D-7868DD40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9905-1B2E-4FAB-9E2E-DCADCFA6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2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CB58-8CB7-A8D7-FF44-500F895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9849B-00AE-5ADB-4927-EE0F8494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EA83-A088-48C9-9D61-87E06789A31A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D76E5-5BCB-B00E-9F1D-E2AFE1ED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ECE75-5B45-B3B6-9D52-E9533603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9905-1B2E-4FAB-9E2E-DCADCFA6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63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EA260D-58E9-EADC-7D9B-90B4ABCF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EA83-A088-48C9-9D61-87E06789A31A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B632E2-7F9C-8FBE-03CE-FB367A8C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FAA6F-DCBC-7061-8F19-DA35EA9E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9905-1B2E-4FAB-9E2E-DCADCFA6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39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BD03-414C-0118-6128-D927A492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45526-79D3-A47A-FFAC-E66F82839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00FE7-2EA7-A496-1EB4-AD5BA1E60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535E2-E913-5B87-0683-3DCB0133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EA83-A088-48C9-9D61-87E06789A31A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58B2D-DFFB-A052-4BDD-73A7584B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DF3D7-583B-CB81-0188-376E39A9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9905-1B2E-4FAB-9E2E-DCADCFA6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91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83A4-DA57-60C8-CD12-10C9BC577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900454-3176-E41B-868A-92F1CA81A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7F354-6E2B-D789-4690-07A186385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95959-9E68-7361-765D-DAA1A7BE2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EA83-A088-48C9-9D61-87E06789A31A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AEB84-5E06-5D64-F388-7ADB53FF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B6F0E-88D9-2CE5-5CDB-B4D9BA0D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9905-1B2E-4FAB-9E2E-DCADCFA6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36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8E1E5F-6041-3C4B-E362-7CEFAE1DC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1293E-2CD4-82C1-9887-2195D813E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489E5-6493-2C15-FEBD-CBEE4BF74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54EA83-A088-48C9-9D61-87E06789A31A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53D8C-7623-01A6-9D76-A391BCEA9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27BCB-9CFA-266E-77B5-686A47290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739905-1B2E-4FAB-9E2E-DCADCFA6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87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7D349E3-E9D2-9431-3BDA-2662F3FCE54D}"/>
              </a:ext>
            </a:extLst>
          </p:cNvPr>
          <p:cNvSpPr/>
          <p:nvPr/>
        </p:nvSpPr>
        <p:spPr>
          <a:xfrm>
            <a:off x="5014451" y="1350096"/>
            <a:ext cx="1288026" cy="10028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70B4F6-D8CB-CF6A-6C1F-D450D8132031}"/>
              </a:ext>
            </a:extLst>
          </p:cNvPr>
          <p:cNvSpPr txBox="1"/>
          <p:nvPr/>
        </p:nvSpPr>
        <p:spPr>
          <a:xfrm>
            <a:off x="5191251" y="1595583"/>
            <a:ext cx="934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Agent X</a:t>
            </a:r>
          </a:p>
          <a:p>
            <a:pPr algn="ctr"/>
            <a:r>
              <a:rPr lang="en-IN" dirty="0"/>
              <a:t>Node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DED25DD-8918-883F-2FA4-50BB14442264}"/>
              </a:ext>
            </a:extLst>
          </p:cNvPr>
          <p:cNvSpPr/>
          <p:nvPr/>
        </p:nvSpPr>
        <p:spPr>
          <a:xfrm>
            <a:off x="5014451" y="2898057"/>
            <a:ext cx="1288026" cy="10028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BD7BC5-52D6-CCB4-93EF-C84C79F8F692}"/>
              </a:ext>
            </a:extLst>
          </p:cNvPr>
          <p:cNvSpPr txBox="1"/>
          <p:nvPr/>
        </p:nvSpPr>
        <p:spPr>
          <a:xfrm>
            <a:off x="5050765" y="3134032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Plan Node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9D6F21-1610-89D2-4BAE-BCA5EC2275D6}"/>
              </a:ext>
            </a:extLst>
          </p:cNvPr>
          <p:cNvSpPr/>
          <p:nvPr/>
        </p:nvSpPr>
        <p:spPr>
          <a:xfrm>
            <a:off x="7429264" y="1344868"/>
            <a:ext cx="1288026" cy="10028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15411-5178-3773-78CB-B528387CD9E6}"/>
              </a:ext>
            </a:extLst>
          </p:cNvPr>
          <p:cNvSpPr txBox="1"/>
          <p:nvPr/>
        </p:nvSpPr>
        <p:spPr>
          <a:xfrm>
            <a:off x="7271869" y="1584704"/>
            <a:ext cx="1602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Preprocessing</a:t>
            </a:r>
          </a:p>
          <a:p>
            <a:pPr algn="ctr"/>
            <a:r>
              <a:rPr lang="en-IN" sz="1400" dirty="0"/>
              <a:t>Tool Node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6CFA2E-A47B-D8BC-D265-10A5A83C1591}"/>
              </a:ext>
            </a:extLst>
          </p:cNvPr>
          <p:cNvSpPr/>
          <p:nvPr/>
        </p:nvSpPr>
        <p:spPr>
          <a:xfrm>
            <a:off x="7429263" y="2779456"/>
            <a:ext cx="1288026" cy="10028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C1F1B7-C54B-EDA0-F6DB-52DEC2FE0514}"/>
              </a:ext>
            </a:extLst>
          </p:cNvPr>
          <p:cNvSpPr txBox="1"/>
          <p:nvPr/>
        </p:nvSpPr>
        <p:spPr>
          <a:xfrm>
            <a:off x="7401876" y="3015011"/>
            <a:ext cx="1384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 err="1"/>
              <a:t>AnalysisNode</a:t>
            </a:r>
            <a:r>
              <a:rPr lang="en-IN" sz="1400" dirty="0"/>
              <a:t> 1</a:t>
            </a:r>
          </a:p>
          <a:p>
            <a:pPr algn="ctr"/>
            <a:r>
              <a:rPr lang="en-IN" sz="1400" dirty="0"/>
              <a:t>Tool Node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39B1595-84EE-BC89-CDE3-8880D6705BEC}"/>
              </a:ext>
            </a:extLst>
          </p:cNvPr>
          <p:cNvSpPr/>
          <p:nvPr/>
        </p:nvSpPr>
        <p:spPr>
          <a:xfrm>
            <a:off x="7429263" y="4360914"/>
            <a:ext cx="1288026" cy="10028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D20167-73EC-790F-8829-A1923604764E}"/>
              </a:ext>
            </a:extLst>
          </p:cNvPr>
          <p:cNvSpPr txBox="1"/>
          <p:nvPr/>
        </p:nvSpPr>
        <p:spPr>
          <a:xfrm>
            <a:off x="7465577" y="4596889"/>
            <a:ext cx="1262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 err="1"/>
              <a:t>ReportFormat</a:t>
            </a:r>
            <a:endParaRPr lang="en-IN" sz="1400" dirty="0"/>
          </a:p>
          <a:p>
            <a:pPr algn="ctr"/>
            <a:r>
              <a:rPr lang="en-IN" sz="1400" dirty="0"/>
              <a:t>Tool Node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C21A60-E72D-E890-5611-C676AB3ABB89}"/>
              </a:ext>
            </a:extLst>
          </p:cNvPr>
          <p:cNvSpPr/>
          <p:nvPr/>
        </p:nvSpPr>
        <p:spPr>
          <a:xfrm>
            <a:off x="2532713" y="2898057"/>
            <a:ext cx="1288026" cy="10028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359CB7-93F0-3792-8DCA-76F6F444FAC7}"/>
              </a:ext>
            </a:extLst>
          </p:cNvPr>
          <p:cNvSpPr txBox="1"/>
          <p:nvPr/>
        </p:nvSpPr>
        <p:spPr>
          <a:xfrm>
            <a:off x="2569027" y="313403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End Node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1D84D1-6C92-B2E8-23C7-D51B01701025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658464" y="2352988"/>
            <a:ext cx="0" cy="5450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E40C45-1436-9584-80E1-437F68191A73}"/>
              </a:ext>
            </a:extLst>
          </p:cNvPr>
          <p:cNvCxnSpPr>
            <a:stCxn id="6" idx="7"/>
            <a:endCxn id="8" idx="3"/>
          </p:cNvCxnSpPr>
          <p:nvPr/>
        </p:nvCxnSpPr>
        <p:spPr>
          <a:xfrm flipV="1">
            <a:off x="6113850" y="2200890"/>
            <a:ext cx="1504041" cy="8440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ED023C-C8F3-640C-36F5-3C43060A3F2C}"/>
              </a:ext>
            </a:extLst>
          </p:cNvPr>
          <p:cNvCxnSpPr>
            <a:stCxn id="6" idx="6"/>
            <a:endCxn id="10" idx="2"/>
          </p:cNvCxnSpPr>
          <p:nvPr/>
        </p:nvCxnSpPr>
        <p:spPr>
          <a:xfrm flipV="1">
            <a:off x="6302477" y="3280902"/>
            <a:ext cx="1126786" cy="1186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21FD02-2474-BCA8-ED8D-29C127114B21}"/>
              </a:ext>
            </a:extLst>
          </p:cNvPr>
          <p:cNvCxnSpPr>
            <a:stCxn id="6" idx="5"/>
            <a:endCxn id="12" idx="1"/>
          </p:cNvCxnSpPr>
          <p:nvPr/>
        </p:nvCxnSpPr>
        <p:spPr>
          <a:xfrm>
            <a:off x="6113850" y="3754079"/>
            <a:ext cx="1504040" cy="7537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BC18CB-3CEF-5DB3-EC21-D654D81D2D12}"/>
              </a:ext>
            </a:extLst>
          </p:cNvPr>
          <p:cNvCxnSpPr>
            <a:stCxn id="6" idx="2"/>
            <a:endCxn id="14" idx="6"/>
          </p:cNvCxnSpPr>
          <p:nvPr/>
        </p:nvCxnSpPr>
        <p:spPr>
          <a:xfrm flipH="1">
            <a:off x="3820739" y="3399503"/>
            <a:ext cx="11937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34">
            <a:extLst>
              <a:ext uri="{FF2B5EF4-FFF2-40B4-BE49-F238E27FC236}">
                <a16:creationId xmlns:a16="http://schemas.microsoft.com/office/drawing/2014/main" id="{369F1E51-EDAF-F11C-F9D2-FF4477237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7430-D0B1-4BA7-BDA5-E157F56F685C}" type="datetime1">
              <a:rPr lang="en-IN" smtClean="0"/>
              <a:t>25-08-2024</a:t>
            </a:fld>
            <a:endParaRPr lang="en-IN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4BB53311-6F27-AC6E-14C6-56747A2F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Phase 1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0222ADE0-3D31-1861-347E-0CE7527C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9905-1B2E-4FAB-9E2E-DCADCFA6CBF2}" type="slidenum">
              <a:rPr lang="en-IN" smtClean="0"/>
              <a:t>1</a:t>
            </a:fld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94B1E6-63B6-A2C3-F8BE-0CFDFB466CF0}"/>
              </a:ext>
            </a:extLst>
          </p:cNvPr>
          <p:cNvSpPr txBox="1"/>
          <p:nvPr/>
        </p:nvSpPr>
        <p:spPr>
          <a:xfrm>
            <a:off x="4482551" y="285614"/>
            <a:ext cx="2919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K Phase 1</a:t>
            </a:r>
          </a:p>
        </p:txBody>
      </p:sp>
    </p:spTree>
    <p:extLst>
      <p:ext uri="{BB962C8B-B14F-4D97-AF65-F5344CB8AC3E}">
        <p14:creationId xmlns:p14="http://schemas.microsoft.com/office/powerpoint/2010/main" val="494795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NANUBALA KUNDAN SAI GOPAL 20071A1298</dc:creator>
  <cp:lastModifiedBy>NANUBALA KUNDAN SAI GOPAL 20071A1298</cp:lastModifiedBy>
  <cp:revision>4</cp:revision>
  <dcterms:created xsi:type="dcterms:W3CDTF">2024-08-25T11:42:40Z</dcterms:created>
  <dcterms:modified xsi:type="dcterms:W3CDTF">2024-08-25T11:51:25Z</dcterms:modified>
</cp:coreProperties>
</file>