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A4A6-9632-843F-CD8C-7FD7F738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373" y="1751870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MARKSHEET GENERATER</a:t>
            </a:r>
            <a:endParaRPr lang="en-IN" sz="7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4E3CE-1F01-18B9-75D5-D464941E3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4560" y="3974739"/>
            <a:ext cx="3102292" cy="510901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  <a:ea typeface="SimSun" panose="02010600030101010101" pitchFamily="2" charset="-122"/>
              </a:rPr>
              <a:t>Using C programming…..</a:t>
            </a:r>
            <a:endParaRPr lang="en-IN" sz="1600" b="1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894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28B7-FE23-C76C-420F-3828EDE8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25" y="278855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  <a:r>
              <a:rPr lang="en-US" sz="73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  <a:b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986B9-3105-D155-BA1E-41CA9BF7E128}"/>
              </a:ext>
            </a:extLst>
          </p:cNvPr>
          <p:cNvSpPr txBox="1"/>
          <p:nvPr/>
        </p:nvSpPr>
        <p:spPr>
          <a:xfrm>
            <a:off x="7914640" y="6360890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Programmed By Kundan and Vijay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938732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30AB-180F-DADF-8392-119BC5F3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45" y="852710"/>
            <a:ext cx="9141875" cy="128089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look of program..</a:t>
            </a:r>
            <a:endParaRPr lang="en-IN" sz="6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D10A-A073-A837-2E06-86FA8A68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1.  ADD STUDENT MARKSHEET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2.  VIEW STUDENT RECORD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3.  VIEW STUDENT MARKSHEET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4.  SEARCH STUDENT MARKSHEET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5.  EXIT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Your Choice:-</a:t>
            </a:r>
            <a:endParaRPr lang="en-IN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204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6EB2-6931-D430-4AA4-768B84FF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 ADD STUDENT MARKSHEET</a:t>
            </a:r>
            <a:endParaRPr lang="en-IN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D48A-F618-28AD-4B99-42FF0D15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094" y="2133600"/>
            <a:ext cx="8495348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				&lt;--------Enter Your Basic Details----------&gt;</a:t>
            </a: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your Roll no:-            			1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your name:-               			Kundan Kumar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your Father name:-        			Virender Prajapati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your Date of Birth:-      			24 Sep 2004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your Course Name:-        			BCA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your Sem/Part:-          			2</a:t>
            </a:r>
            <a:endParaRPr lang="en-IN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7375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08DD-DA03-F4A3-4508-784C3360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172" y="221488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			&lt;--------Enter Your Subject Marks----------&gt;</a:t>
            </a:r>
          </a:p>
          <a:p>
            <a:pPr marL="0" indent="0">
              <a:buNone/>
            </a:pPr>
            <a:endParaRPr lang="en-IN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C programming Marks:       			98</a:t>
            </a:r>
          </a:p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LOC Marks:                 				99</a:t>
            </a:r>
          </a:p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MFCS Marks:                				89</a:t>
            </a:r>
          </a:p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SSAD marks:                				79</a:t>
            </a:r>
          </a:p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Enter Software Lab Marks:        			89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2770C7-BE13-9C13-1979-2B57FD36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 ADD STUDENT MARKSHEET</a:t>
            </a:r>
            <a:endParaRPr lang="en-IN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41086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84F4-3B86-EC96-580B-0755015B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Generated Marksheet Report</a:t>
            </a:r>
            <a:endParaRPr lang="en-IN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4F992-17DA-417C-7EFC-26E6FF1F9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702" y="1595120"/>
            <a:ext cx="8426132" cy="4935048"/>
          </a:xfrm>
        </p:spPr>
      </p:pic>
    </p:spTree>
    <p:extLst>
      <p:ext uri="{BB962C8B-B14F-4D97-AF65-F5344CB8AC3E}">
        <p14:creationId xmlns:p14="http://schemas.microsoft.com/office/powerpoint/2010/main" val="5950764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345C-86C2-0342-2B1D-1A70091C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VIEW STUDENT RECORD</a:t>
            </a:r>
            <a:endParaRPr lang="en-IN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D3BCE-8BBE-443B-2946-CB1C156D5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331" y="1616786"/>
            <a:ext cx="5660707" cy="42603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7DDE7-88BE-CC22-D6DA-52E9C55C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08" y="2192515"/>
            <a:ext cx="3835899" cy="321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BA093-73C0-A07B-D2DC-3C0B8EC3B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38" y="3291425"/>
            <a:ext cx="3973375" cy="3566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67857F-D497-1154-34F9-C1C947DC21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133"/>
          <a:stretch/>
        </p:blipFill>
        <p:spPr>
          <a:xfrm>
            <a:off x="7889216" y="4551023"/>
            <a:ext cx="374148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220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7423-6DA2-B6E7-5075-EE3D7E3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VIEW STUDENT MARKSHEET</a:t>
            </a:r>
            <a:endParaRPr lang="en-IN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80AA1-472D-F8FB-CC1E-25D8D0CBB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960" y="1512967"/>
            <a:ext cx="4895404" cy="513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81F37-FE3D-D744-1017-76C30FFB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2119976"/>
            <a:ext cx="4895404" cy="3230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57EDFD-D915-2466-5874-E0F24076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36" y="3652390"/>
            <a:ext cx="4858428" cy="3205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A980D-A699-75D7-61E1-33519B15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16" y="2119976"/>
            <a:ext cx="4895404" cy="32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691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F60C-7133-3E29-7C15-190F7A71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SEARCH STUDENT MARKSHEET</a:t>
            </a:r>
            <a:endParaRPr lang="en-IN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7098F-4CF4-E1AA-829E-C5A65C695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584" y="1647789"/>
            <a:ext cx="4239217" cy="514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EDB4A-5788-789A-E348-FB0EB7EA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0" y="2431547"/>
            <a:ext cx="6199840" cy="42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811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4577-BC4F-47D2-F3FE-FECA58A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EXIT</a:t>
            </a:r>
            <a:endParaRPr lang="en-IN" sz="4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B714-EDDB-643D-86B9-B8C5A7D5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This function is used to exit form the program..</a:t>
            </a:r>
            <a:endParaRPr lang="en-IN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7708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214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Aparajita</vt:lpstr>
      <vt:lpstr>Arial</vt:lpstr>
      <vt:lpstr>Bahnschrift SemiBold</vt:lpstr>
      <vt:lpstr>Century Gothic</vt:lpstr>
      <vt:lpstr>Wingdings 3</vt:lpstr>
      <vt:lpstr>Wisp</vt:lpstr>
      <vt:lpstr>STUDENT MARKSHEET GENERATER</vt:lpstr>
      <vt:lpstr>First look of program..</vt:lpstr>
      <vt:lpstr>1.  ADD STUDENT MARKSHEET</vt:lpstr>
      <vt:lpstr>1.  ADD STUDENT MARKSHEET</vt:lpstr>
      <vt:lpstr>Generated Marksheet Report</vt:lpstr>
      <vt:lpstr>2.  VIEW STUDENT RECORD</vt:lpstr>
      <vt:lpstr>3.  VIEW STUDENT MARKSHEET</vt:lpstr>
      <vt:lpstr>4.  SEARCH STUDENT MARKSHEET</vt:lpstr>
      <vt:lpstr>5.  EXIT</vt:lpstr>
      <vt:lpstr>…..Thank You…..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MARKSHEET GENERATER</dc:title>
  <dc:creator>Kundan Prajapati</dc:creator>
  <cp:lastModifiedBy>Kundan Prajapati</cp:lastModifiedBy>
  <cp:revision>12</cp:revision>
  <dcterms:created xsi:type="dcterms:W3CDTF">2023-04-06T18:00:22Z</dcterms:created>
  <dcterms:modified xsi:type="dcterms:W3CDTF">2023-04-06T18:42:22Z</dcterms:modified>
</cp:coreProperties>
</file>