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935"/>
            <a:ext cx="9144000" cy="59321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3"/>
            <a:ext cx="9144000" cy="68491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