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86200" cy="59436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"/>
            <a:ext cx="3886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86200" cy="5943600"/>
          </a:xfrm>
          <a:prstGeom prst="rect">
            <a:avLst/>
          </a:prstGeom>
        </p:spPr>
      </p:pic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"/>
            <a:ext cx="38862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