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935"/>
            <a:ext cx="9144000" cy="5932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5" y="0"/>
            <a:ext cx="80119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ownloa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2"/>
            <a:ext cx="9144000" cy="56270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857"/>
            <a:ext cx="9144000" cy="5878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268"/>
            <a:ext cx="9144000" cy="4703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