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State 1</c:v>
                </c:pt>
                <c:pt idx="1">
                  <c:v>State 2</c:v>
                </c:pt>
                <c:pt idx="2">
                  <c:v>State 3</c:v>
                </c:pt>
                <c:pt idx="3">
                  <c:v>State 4</c:v>
                </c:pt>
                <c:pt idx="4">
                  <c:v>State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  <c:pt idx="3">
                  <c:v>23.5</c:v>
                </c:pt>
                <c:pt idx="4">
                  <c:v>18.3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State 1</c:v>
                </c:pt>
                <c:pt idx="1">
                  <c:v>State 2</c:v>
                </c:pt>
                <c:pt idx="2">
                  <c:v>State 3</c:v>
                </c:pt>
                <c:pt idx="3">
                  <c:v>State 4</c:v>
                </c:pt>
                <c:pt idx="4">
                  <c:v>State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22.4</c:v>
                </c:pt>
                <c:pt idx="1">
                  <c:v>25.3</c:v>
                </c:pt>
                <c:pt idx="2">
                  <c:v>18.9</c:v>
                </c:pt>
                <c:pt idx="3">
                  <c:v>27.1</c:v>
                </c:pt>
                <c:pt idx="4">
                  <c:v>20.8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2022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State 1</c:v>
                </c:pt>
                <c:pt idx="1">
                  <c:v>State 2</c:v>
                </c:pt>
                <c:pt idx="2">
                  <c:v>State 3</c:v>
                </c:pt>
                <c:pt idx="3">
                  <c:v>State 4</c:v>
                </c:pt>
                <c:pt idx="4">
                  <c:v>State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24.5</c:v>
                </c:pt>
                <c:pt idx="1">
                  <c:v>27.8</c:v>
                </c:pt>
                <c:pt idx="2">
                  <c:v>21.1</c:v>
                </c:pt>
                <c:pt idx="3">
                  <c:v>29.6</c:v>
                </c:pt>
                <c:pt idx="4">
                  <c:v>22.7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30.0"/>
          <c:min val="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  <c:majorUnit val="5.0"/>
      </c:valAx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Peanut Production in 5 States of USA (2020-2022)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