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dLbls>
          <c:txPr>
            <a:bodyPr/>
            <a:lstStyle/>
            <a:p>
              <a:pPr>
                <a:defRPr sz="12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with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sample text 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b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