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territory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ProductLine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territory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ProductLine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Product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Profitable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customer buy Total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territory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f65c7f4-0050-49c5-8b20-7b114018487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3c92f3a2f5d4c53" /><Relationship Type="http://schemas.openxmlformats.org/officeDocument/2006/relationships/slideLayout" Target="/ppt/slideLayouts/slideLayout8.xml" Id="R41ecd41103984d89" /><Relationship Type="http://schemas.openxmlformats.org/officeDocument/2006/relationships/hyperlink" Target="https://app.powerbi.com/groups/me/reports/ef65c7f4-0050-49c5-8b20-7b1140184872/?pbi_source=PowerPoint" TargetMode="External" Id="RelId0" /><Relationship Type="http://schemas.openxmlformats.org/officeDocument/2006/relationships/image" Target="/ppt/media/image4.png" Id="imgId497168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9756e3a9f044bce" /><Relationship Type="http://schemas.openxmlformats.org/officeDocument/2006/relationships/slideLayout" Target="/ppt/slideLayouts/slideLayout8.xml" Id="R2b63dfc6ab21487b" /><Relationship Type="http://schemas.openxmlformats.org/officeDocument/2006/relationships/hyperlink" Target="https://app.powerbi.com/groups/me/reports/ef65c7f4-0050-49c5-8b20-7b1140184872/?pbi_source=PowerPoint" TargetMode="External" Id="RelId1" /><Relationship Type="http://schemas.openxmlformats.org/officeDocument/2006/relationships/image" Target="/ppt/media/image5.png" Id="imgId4971684"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f4a163839bf54722" /><Relationship Type="http://schemas.openxmlformats.org/officeDocument/2006/relationships/slideLayout" Target="/ppt/slideLayouts/slideLayout8.xml" Id="Rc09bb109cf8947ca" /><Relationship Type="http://schemas.openxmlformats.org/officeDocument/2006/relationships/hyperlink" Target="https://app.powerbi.com/groups/me/reports/ef65c7f4-0050-49c5-8b20-7b1140184872/?pbi_source=PowerPoint" TargetMode="External" Id="RelId2" /><Relationship Type="http://schemas.openxmlformats.org/officeDocument/2006/relationships/image" Target="/ppt/media/image6.png" Id="imgId497168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capston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5/24/2023 1:55:18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5/24/2023 1:54:06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shape ,Total sales ,Total sales ,Total sales ,Total sales ,Total sales ,Total sales ,Sales by territory ,Sales by Date ,Sales by Country ,Sales by ProductLine ,Total sales ,Total sales ,shape ,Total sales ,slicer ,slicer ,slicer ,textbox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97168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shape ,shape ,Total sales ,Total sales ,Total sales ,Total sales ,Total sales ,Profit by territory ,Profit by Date ,Profit by Country ,Profit by ProductLine ,Total sales ,Total sales ,Total sales ,Total sales ,shape ,pageNavigator ,slicer ,slicer ,slicer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9716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shape ,Total sales ,Total sales ,Total sales ,Total sales ,Total sales ,Total sales ,Top 10 Product Sales  ,Top 10 Profitable Customer ,Top 10 customer buy Total  Quantity ,Total sales ,Sales by territory ,shape ,pageNavigator ,slicer ,slicer ,slicer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9716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Demographic</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