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62" d="100"/>
          <a:sy n="62" d="100"/>
        </p:scale>
        <p:origin x="327" y="5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8FD2C4-E470-4075-B51F-BDFA826AA41F}" type="datetimeFigureOut">
              <a:rPr lang="en-US" smtClean="0"/>
              <a:t>6/5/2023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686E81-85F1-4690-B1C6-F2B01A3E887F}" type="slidenum">
              <a:rPr lang="en-US" smtClean="0"/>
              <a:t>‹#›</a:t>
            </a:fld>
            <a:endParaRPr lang="en-US"/>
          </a:p>
        </p:txBody>
      </p:sp>
    </p:spTree>
    <p:extLst>
      <p:ext uri="{BB962C8B-B14F-4D97-AF65-F5344CB8AC3E}">
        <p14:creationId xmlns:p14="http://schemas.microsoft.com/office/powerpoint/2010/main" val="2600497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Sales by territory</a:t>
            </a:r>
            <a:endParaRPr dirty="0"/>
          </a:p>
          <a:p>
            <a:r>
              <a:rPr b="0" dirty="0"/>
              <a:t>No alt text provided</a:t>
            </a:r>
            <a:endParaRPr dirty="0"/>
          </a:p>
          <a:p>
            <a:endParaRPr dirty="0"/>
          </a:p>
          <a:p>
            <a:r>
              <a:rPr b="1" dirty="0"/>
              <a:t>Sales by Date</a:t>
            </a:r>
            <a:endParaRPr dirty="0"/>
          </a:p>
          <a:p>
            <a:r>
              <a:rPr b="0" dirty="0"/>
              <a:t>No alt text provided</a:t>
            </a:r>
            <a:endParaRPr dirty="0"/>
          </a:p>
          <a:p>
            <a:endParaRPr dirty="0"/>
          </a:p>
          <a:p>
            <a:r>
              <a:rPr b="1" dirty="0"/>
              <a:t>Sales by Country</a:t>
            </a:r>
            <a:endParaRPr dirty="0"/>
          </a:p>
          <a:p>
            <a:r>
              <a:rPr b="0" dirty="0"/>
              <a:t>No alt text provided</a:t>
            </a:r>
            <a:endParaRPr dirty="0"/>
          </a:p>
          <a:p>
            <a:endParaRPr dirty="0"/>
          </a:p>
          <a:p>
            <a:r>
              <a:rPr b="1" dirty="0"/>
              <a:t>Sales by ProductLine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Total sales</a:t>
            </a:r>
            <a:endParaRPr dirty="0"/>
          </a:p>
          <a:p>
            <a:r>
              <a:rPr b="0" dirty="0"/>
              <a:t>No alt text provided</a:t>
            </a:r>
            <a:endParaRPr dirty="0"/>
          </a:p>
          <a:p>
            <a:endParaRPr dirty="0"/>
          </a:p>
          <a:p>
            <a:r>
              <a:rPr b="1" dirty="0"/>
              <a:t>Total sales</a:t>
            </a:r>
            <a:endParaRPr dirty="0"/>
          </a:p>
          <a:p>
            <a:r>
              <a:rPr b="0" dirty="0"/>
              <a:t>No alt text provided</a:t>
            </a:r>
            <a:endParaRPr dirty="0"/>
          </a:p>
          <a:p>
            <a:endParaRPr dirty="0"/>
          </a:p>
          <a:p>
            <a:r>
              <a:rPr b="1" dirty="0"/>
              <a:t>Total sales</a:t>
            </a:r>
            <a:endParaRPr dirty="0"/>
          </a:p>
          <a:p>
            <a:r>
              <a:rPr b="0" dirty="0"/>
              <a:t>No alt text provided</a:t>
            </a:r>
            <a:endParaRPr dirty="0"/>
          </a:p>
          <a:p>
            <a:endParaRPr dirty="0"/>
          </a:p>
          <a:p>
            <a:r>
              <a:rPr b="1" dirty="0"/>
              <a:t>Total sales</a:t>
            </a:r>
            <a:endParaRPr dirty="0"/>
          </a:p>
          <a:p>
            <a:r>
              <a:rPr b="0" dirty="0"/>
              <a:t>No alt text provided</a:t>
            </a:r>
            <a:endParaRPr dirty="0"/>
          </a:p>
          <a:p>
            <a:endParaRPr dirty="0"/>
          </a:p>
          <a:p>
            <a:r>
              <a:rPr b="1" dirty="0"/>
              <a:t>Total sales</a:t>
            </a:r>
            <a:endParaRPr dirty="0"/>
          </a:p>
          <a:p>
            <a:r>
              <a:rPr b="0" dirty="0"/>
              <a:t>No alt text provided</a:t>
            </a:r>
            <a:endParaRPr dirty="0"/>
          </a:p>
          <a:p>
            <a:endParaRPr dirty="0"/>
          </a:p>
          <a:p>
            <a:r>
              <a:rPr b="1" dirty="0"/>
              <a:t>Total sales</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Total sales</a:t>
            </a:r>
            <a:endParaRPr dirty="0"/>
          </a:p>
          <a:p>
            <a:r>
              <a:rPr b="0" dirty="0"/>
              <a:t>No alt text provided</a:t>
            </a:r>
            <a:endParaRPr dirty="0"/>
          </a:p>
          <a:p>
            <a:endParaRPr dirty="0"/>
          </a:p>
          <a:p>
            <a:r>
              <a:rPr b="1" dirty="0"/>
              <a:t>Total sales</a:t>
            </a:r>
            <a:endParaRPr dirty="0"/>
          </a:p>
          <a:p>
            <a:r>
              <a:rPr b="0" dirty="0"/>
              <a:t>No alt text provided</a:t>
            </a:r>
            <a:endParaRPr dirty="0"/>
          </a:p>
          <a:p>
            <a:endParaRPr dirty="0"/>
          </a:p>
          <a:p>
            <a:r>
              <a:rPr b="1" dirty="0"/>
              <a:t>Total sales</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Profit by territory</a:t>
            </a:r>
            <a:endParaRPr dirty="0"/>
          </a:p>
          <a:p>
            <a:r>
              <a:rPr b="0" dirty="0"/>
              <a:t>No alt text provided</a:t>
            </a:r>
            <a:endParaRPr dirty="0"/>
          </a:p>
          <a:p>
            <a:endParaRPr dirty="0"/>
          </a:p>
          <a:p>
            <a:r>
              <a:rPr b="1" dirty="0"/>
              <a:t>Profit by Date</a:t>
            </a:r>
            <a:endParaRPr dirty="0"/>
          </a:p>
          <a:p>
            <a:r>
              <a:rPr b="0" dirty="0"/>
              <a:t>No alt text provided</a:t>
            </a:r>
            <a:endParaRPr dirty="0"/>
          </a:p>
          <a:p>
            <a:endParaRPr dirty="0"/>
          </a:p>
          <a:p>
            <a:r>
              <a:rPr b="1" dirty="0"/>
              <a:t>Profit by Country</a:t>
            </a:r>
            <a:endParaRPr dirty="0"/>
          </a:p>
          <a:p>
            <a:r>
              <a:rPr b="0" dirty="0"/>
              <a:t>No alt text provided</a:t>
            </a:r>
            <a:endParaRPr dirty="0"/>
          </a:p>
          <a:p>
            <a:endParaRPr dirty="0"/>
          </a:p>
          <a:p>
            <a:r>
              <a:rPr b="1" dirty="0"/>
              <a:t>Profit by ProductLine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Total sales</a:t>
            </a:r>
            <a:endParaRPr dirty="0"/>
          </a:p>
          <a:p>
            <a:r>
              <a:rPr b="0" dirty="0"/>
              <a:t>No alt text provided</a:t>
            </a:r>
            <a:endParaRPr dirty="0"/>
          </a:p>
          <a:p>
            <a:endParaRPr dirty="0"/>
          </a:p>
          <a:p>
            <a:r>
              <a:rPr b="1" dirty="0"/>
              <a:t>Total sales</a:t>
            </a:r>
            <a:endParaRPr dirty="0"/>
          </a:p>
          <a:p>
            <a:r>
              <a:rPr b="0" dirty="0"/>
              <a:t>No alt text provided</a:t>
            </a:r>
            <a:endParaRPr dirty="0"/>
          </a:p>
          <a:p>
            <a:endParaRPr dirty="0"/>
          </a:p>
          <a:p>
            <a:r>
              <a:rPr b="1" dirty="0"/>
              <a:t>Total sales</a:t>
            </a:r>
            <a:endParaRPr dirty="0"/>
          </a:p>
          <a:p>
            <a:r>
              <a:rPr b="0" dirty="0"/>
              <a:t>No alt text provided</a:t>
            </a:r>
            <a:endParaRPr dirty="0"/>
          </a:p>
          <a:p>
            <a:endParaRPr dirty="0"/>
          </a:p>
          <a:p>
            <a:r>
              <a:rPr b="1" dirty="0"/>
              <a:t>Total sales</a:t>
            </a:r>
            <a:endParaRPr dirty="0"/>
          </a:p>
          <a:p>
            <a:r>
              <a:rPr b="0" dirty="0"/>
              <a:t>No alt text provided</a:t>
            </a:r>
            <a:endParaRPr dirty="0"/>
          </a:p>
          <a:p>
            <a:endParaRPr dirty="0"/>
          </a:p>
          <a:p>
            <a:r>
              <a:rPr b="1" dirty="0"/>
              <a:t>Total sales</a:t>
            </a:r>
            <a:endParaRPr dirty="0"/>
          </a:p>
          <a:p>
            <a:r>
              <a:rPr b="0" dirty="0"/>
              <a:t>No alt text provided</a:t>
            </a:r>
            <a:endParaRPr dirty="0"/>
          </a:p>
          <a:p>
            <a:endParaRPr dirty="0"/>
          </a:p>
          <a:p>
            <a:r>
              <a:rPr b="1" dirty="0"/>
              <a:t>Total sales</a:t>
            </a:r>
            <a:endParaRPr dirty="0"/>
          </a:p>
          <a:p>
            <a:r>
              <a:rPr b="0" dirty="0"/>
              <a:t>No alt text provided</a:t>
            </a:r>
            <a:endParaRPr dirty="0"/>
          </a:p>
          <a:p>
            <a:endParaRPr dirty="0"/>
          </a:p>
          <a:p>
            <a:r>
              <a:rPr b="1" dirty="0"/>
              <a:t>Total sales</a:t>
            </a:r>
            <a:endParaRPr dirty="0"/>
          </a:p>
          <a:p>
            <a:r>
              <a:rPr b="0" dirty="0"/>
              <a:t>No alt text provided</a:t>
            </a:r>
            <a:endParaRPr dirty="0"/>
          </a:p>
          <a:p>
            <a:endParaRPr dirty="0"/>
          </a:p>
          <a:p>
            <a:r>
              <a:rPr b="1" dirty="0"/>
              <a:t>Total sales</a:t>
            </a:r>
            <a:endParaRPr dirty="0"/>
          </a:p>
          <a:p>
            <a:r>
              <a:rPr b="0" dirty="0"/>
              <a:t>No alt text provided</a:t>
            </a:r>
            <a:endParaRPr dirty="0"/>
          </a:p>
          <a:p>
            <a:endParaRPr dirty="0"/>
          </a:p>
          <a:p>
            <a:r>
              <a:rPr b="1" dirty="0"/>
              <a:t>Total sales</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Top 10 Product Sales </a:t>
            </a:r>
            <a:endParaRPr dirty="0"/>
          </a:p>
          <a:p>
            <a:r>
              <a:rPr b="0" dirty="0"/>
              <a:t>No alt text provided</a:t>
            </a:r>
            <a:endParaRPr dirty="0"/>
          </a:p>
          <a:p>
            <a:endParaRPr dirty="0"/>
          </a:p>
          <a:p>
            <a:r>
              <a:rPr b="1" dirty="0"/>
              <a:t>Top 10 Profitable Customer</a:t>
            </a:r>
            <a:endParaRPr dirty="0"/>
          </a:p>
          <a:p>
            <a:r>
              <a:rPr b="0" dirty="0"/>
              <a:t>No alt text provided</a:t>
            </a:r>
            <a:endParaRPr dirty="0"/>
          </a:p>
          <a:p>
            <a:endParaRPr dirty="0"/>
          </a:p>
          <a:p>
            <a:r>
              <a:rPr b="1" dirty="0"/>
              <a:t>Top 10 customer buy Total  Quantity</a:t>
            </a:r>
            <a:endParaRPr dirty="0"/>
          </a:p>
          <a:p>
            <a:r>
              <a:rPr b="0" dirty="0"/>
              <a:t>No alt text provided</a:t>
            </a:r>
            <a:endParaRPr dirty="0"/>
          </a:p>
          <a:p>
            <a:endParaRPr dirty="0"/>
          </a:p>
          <a:p>
            <a:r>
              <a:rPr b="1" dirty="0"/>
              <a:t>Sales by territory</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Total sales</a:t>
            </a:r>
            <a:endParaRPr dirty="0"/>
          </a:p>
          <a:p>
            <a:r>
              <a:rPr b="0" dirty="0"/>
              <a:t>No alt text provided</a:t>
            </a:r>
            <a:endParaRPr dirty="0"/>
          </a:p>
          <a:p>
            <a:endParaRPr dirty="0"/>
          </a:p>
          <a:p>
            <a:r>
              <a:rPr b="1" dirty="0"/>
              <a:t>Total sales</a:t>
            </a:r>
            <a:endParaRPr dirty="0"/>
          </a:p>
          <a:p>
            <a:r>
              <a:rPr b="0" dirty="0"/>
              <a:t>No alt text provided</a:t>
            </a:r>
            <a:endParaRPr dirty="0"/>
          </a:p>
          <a:p>
            <a:endParaRPr dirty="0"/>
          </a:p>
          <a:p>
            <a:r>
              <a:rPr b="1" dirty="0"/>
              <a:t>Total sales</a:t>
            </a:r>
            <a:endParaRPr dirty="0"/>
          </a:p>
          <a:p>
            <a:r>
              <a:rPr b="0" dirty="0"/>
              <a:t>No alt text provided</a:t>
            </a:r>
            <a:endParaRPr dirty="0"/>
          </a:p>
          <a:p>
            <a:endParaRPr dirty="0"/>
          </a:p>
          <a:p>
            <a:r>
              <a:rPr b="1" dirty="0"/>
              <a:t>Total sales</a:t>
            </a:r>
            <a:endParaRPr dirty="0"/>
          </a:p>
          <a:p>
            <a:r>
              <a:rPr b="0" dirty="0"/>
              <a:t>No alt text provided</a:t>
            </a:r>
            <a:endParaRPr dirty="0"/>
          </a:p>
          <a:p>
            <a:endParaRPr dirty="0"/>
          </a:p>
          <a:p>
            <a:r>
              <a:rPr b="1" dirty="0"/>
              <a:t>Total sales</a:t>
            </a:r>
            <a:endParaRPr dirty="0"/>
          </a:p>
          <a:p>
            <a:r>
              <a:rPr b="0" dirty="0"/>
              <a:t>No alt text provided</a:t>
            </a:r>
            <a:endParaRPr dirty="0"/>
          </a:p>
          <a:p>
            <a:endParaRPr dirty="0"/>
          </a:p>
          <a:p>
            <a:r>
              <a:rPr b="1" dirty="0"/>
              <a:t>Total sales</a:t>
            </a:r>
            <a:endParaRPr dirty="0"/>
          </a:p>
          <a:p>
            <a:r>
              <a:rPr b="0" dirty="0"/>
              <a:t>No alt text provided</a:t>
            </a:r>
            <a:endParaRPr dirty="0"/>
          </a:p>
          <a:p>
            <a:endParaRPr dirty="0"/>
          </a:p>
          <a:p>
            <a:r>
              <a:rPr b="1" dirty="0"/>
              <a:t>Total sales</a:t>
            </a:r>
            <a:endParaRPr dirty="0"/>
          </a:p>
          <a:p>
            <a:r>
              <a:rPr b="0" dirty="0"/>
              <a:t>No alt text provided</a:t>
            </a:r>
            <a:endParaRPr dirty="0"/>
          </a:p>
          <a:p>
            <a:endParaRPr dirty="0"/>
          </a:p>
          <a:p>
            <a:r>
              <a:rPr b="1" dirty="0"/>
              <a:t>Total sales</a:t>
            </a:r>
            <a:endParaRPr dirty="0"/>
          </a:p>
          <a:p>
            <a:r>
              <a:rPr b="0" dirty="0"/>
              <a:t>No alt text provided</a:t>
            </a:r>
            <a:endParaRPr dirty="0"/>
          </a:p>
          <a:p>
            <a:endParaRPr dirty="0"/>
          </a:p>
          <a:p>
            <a:r>
              <a:rPr b="1" dirty="0"/>
              <a:t>Total sales</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6/5/2023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6/5/2023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6/5/2023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6/5/2023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ef65c7f4-0050-49c5-8b20-7b1140184872/?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ef65c7f4-0050-49c5-8b20-7b1140184872/?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ef65c7f4-0050-49c5-8b20-7b1140184872/?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ef65c7f4-0050-49c5-8b20-7b1140184872/?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ef65c7f4-0050-49c5-8b20-7b1140184872/?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shape ,textbox ,textbox ,pageNavigator ,image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Introduction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shape ,shape ,shape ,Sales by territory ,Sales by Date ,Sales by Country ,Sales by ProductLine ,slicer ,slicer ,slicer ,slicer ,textbox ,shape ,shape ,shape ,shape ,Total sales ,Total sales ,Total sales ,Total sales ,Total sales ,Total sales ,image ,pageNavigator ,textbox ,Total sales ,Total sales ,Total sales.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 Sales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shape ,shape ,shape ,Profit by territory ,Profit by Date ,Profit by Country ,Profit by ProductLine ,shape ,shape ,shape ,slicer ,slicer ,slicer ,slicer ,pageNavigator ,shape ,Total sales ,Total sales ,Total sales ,Total sales ,Total sales ,Total sales ,Total sales ,Total sales ,Total sales ,image ,textbox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Profit Analysis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shape ,shape ,shape ,Top 10 Product Sales  ,Top 10 Profitable Customer ,Top 10 customer buy Total  Quantity ,Sales by territory ,shape ,shape ,slicer ,slicer ,slicer ,slicer ,pageNavigator ,shape ,Total sales ,Total sales ,Total sales ,Total sales ,Total sales ,Total sales ,Total sales ,Total sales ,Total sales ,image ,textbox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Customer Demographic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shape ,textbox ,textbox ,actionButt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Insights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TotalTime>
  <Words>555</Words>
  <Application>Microsoft Office PowerPoint</Application>
  <PresentationFormat>Widescreen</PresentationFormat>
  <Paragraphs>294</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Custom Design</vt:lpstr>
      <vt:lpstr>Introduction </vt:lpstr>
      <vt:lpstr> Sales Analysis</vt:lpstr>
      <vt:lpstr>Profit Analysis</vt:lpstr>
      <vt:lpstr>Customer Demographic</vt:lpstr>
      <vt:lpstr>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kundan singh barman</cp:lastModifiedBy>
  <cp:revision>5</cp:revision>
  <dcterms:created xsi:type="dcterms:W3CDTF">2016-09-04T11:54:55Z</dcterms:created>
  <dcterms:modified xsi:type="dcterms:W3CDTF">2023-06-05T05:21:58Z</dcterms:modified>
</cp:coreProperties>
</file>