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71" r:id="rId4"/>
    <p:sldId id="279" r:id="rId5"/>
    <p:sldId id="273" r:id="rId6"/>
    <p:sldId id="275" r:id="rId7"/>
    <p:sldId id="280" r:id="rId8"/>
    <p:sldId id="276" r:id="rId9"/>
    <p:sldId id="277" r:id="rId10"/>
    <p:sldId id="278" r:id="rId11"/>
    <p:sldId id="281" r:id="rId12"/>
    <p:sldId id="267" r:id="rId13"/>
    <p:sldId id="269" r:id="rId14"/>
    <p:sldId id="270" r:id="rId15"/>
    <p:sldId id="259" r:id="rId16"/>
    <p:sldId id="261" r:id="rId17"/>
    <p:sldId id="262" r:id="rId18"/>
    <p:sldId id="264" r:id="rId19"/>
    <p:sldId id="265" r:id="rId20"/>
    <p:sldId id="26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15424-EDB5-475B-B24F-ABBDA471448B}" v="18" dt="2022-09-29T10:56:02.967"/>
    <p1510:client id="{737009F9-D83C-476D-91FF-E926987C79A6}" v="59" dt="2022-09-29T10:42:3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2" autoAdjust="0"/>
  </p:normalViewPr>
  <p:slideViewPr>
    <p:cSldViewPr snapToGrid="0">
      <p:cViewPr varScale="1">
        <p:scale>
          <a:sx n="142" d="100"/>
          <a:sy n="142" d="100"/>
        </p:scale>
        <p:origin x="24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dan Kumar" userId="ab2bca91-7a91-4a33-8866-eb3a7b1ec69d" providerId="ADAL" clId="{CF7E90A4-3174-445B-AA3B-261E965ECED3}"/>
    <pc:docChg chg="undo custSel addSld delSld modSld sldOrd">
      <pc:chgData name="Kundan Kumar" userId="ab2bca91-7a91-4a33-8866-eb3a7b1ec69d" providerId="ADAL" clId="{CF7E90A4-3174-445B-AA3B-261E965ECED3}" dt="2022-09-22T15:15:23.205" v="444" actId="20577"/>
      <pc:docMkLst>
        <pc:docMk/>
      </pc:docMkLst>
      <pc:sldChg chg="modSp new mod">
        <pc:chgData name="Kundan Kumar" userId="ab2bca91-7a91-4a33-8866-eb3a7b1ec69d" providerId="ADAL" clId="{CF7E90A4-3174-445B-AA3B-261E965ECED3}" dt="2022-09-21T03:06:46.250" v="101" actId="5793"/>
        <pc:sldMkLst>
          <pc:docMk/>
          <pc:sldMk cId="1314695903" sldId="259"/>
        </pc:sldMkLst>
        <pc:spChg chg="mod">
          <ac:chgData name="Kundan Kumar" userId="ab2bca91-7a91-4a33-8866-eb3a7b1ec69d" providerId="ADAL" clId="{CF7E90A4-3174-445B-AA3B-261E965ECED3}" dt="2022-09-21T02:52:53.152" v="22" actId="20577"/>
          <ac:spMkLst>
            <pc:docMk/>
            <pc:sldMk cId="1314695903" sldId="259"/>
            <ac:spMk id="2" creationId="{C2D9662A-EA21-10DC-8DA2-DFC9D65B883B}"/>
          </ac:spMkLst>
        </pc:spChg>
        <pc:spChg chg="mod">
          <ac:chgData name="Kundan Kumar" userId="ab2bca91-7a91-4a33-8866-eb3a7b1ec69d" providerId="ADAL" clId="{CF7E90A4-3174-445B-AA3B-261E965ECED3}" dt="2022-09-21T03:06:46.250" v="101" actId="5793"/>
          <ac:spMkLst>
            <pc:docMk/>
            <pc:sldMk cId="1314695903" sldId="259"/>
            <ac:spMk id="3" creationId="{6444B23A-E489-5E22-3602-A4FFABA64BAF}"/>
          </ac:spMkLst>
        </pc:spChg>
      </pc:sldChg>
      <pc:sldChg chg="new">
        <pc:chgData name="Kundan Kumar" userId="ab2bca91-7a91-4a33-8866-eb3a7b1ec69d" providerId="ADAL" clId="{CF7E90A4-3174-445B-AA3B-261E965ECED3}" dt="2022-09-21T03:06:18.893" v="92" actId="680"/>
        <pc:sldMkLst>
          <pc:docMk/>
          <pc:sldMk cId="1265102223" sldId="260"/>
        </pc:sldMkLst>
      </pc:sldChg>
      <pc:sldChg chg="modSp add mod">
        <pc:chgData name="Kundan Kumar" userId="ab2bca91-7a91-4a33-8866-eb3a7b1ec69d" providerId="ADAL" clId="{CF7E90A4-3174-445B-AA3B-261E965ECED3}" dt="2022-09-21T03:07:07.984" v="104" actId="27636"/>
        <pc:sldMkLst>
          <pc:docMk/>
          <pc:sldMk cId="2190327502" sldId="261"/>
        </pc:sldMkLst>
        <pc:spChg chg="mod">
          <ac:chgData name="Kundan Kumar" userId="ab2bca91-7a91-4a33-8866-eb3a7b1ec69d" providerId="ADAL" clId="{CF7E90A4-3174-445B-AA3B-261E965ECED3}" dt="2022-09-21T03:07:07.984" v="104" actId="27636"/>
          <ac:spMkLst>
            <pc:docMk/>
            <pc:sldMk cId="2190327502" sldId="261"/>
            <ac:spMk id="3" creationId="{6444B23A-E489-5E22-3602-A4FFABA64BAF}"/>
          </ac:spMkLst>
        </pc:spChg>
      </pc:sldChg>
      <pc:sldChg chg="addSp delSp modSp add mod setBg">
        <pc:chgData name="Kundan Kumar" userId="ab2bca91-7a91-4a33-8866-eb3a7b1ec69d" providerId="ADAL" clId="{CF7E90A4-3174-445B-AA3B-261E965ECED3}" dt="2022-09-21T03:17:06.471" v="175" actId="14100"/>
        <pc:sldMkLst>
          <pc:docMk/>
          <pc:sldMk cId="2718100792" sldId="262"/>
        </pc:sldMkLst>
        <pc:spChg chg="mod">
          <ac:chgData name="Kundan Kumar" userId="ab2bca91-7a91-4a33-8866-eb3a7b1ec69d" providerId="ADAL" clId="{CF7E90A4-3174-445B-AA3B-261E965ECED3}" dt="2022-09-21T03:17:01.617" v="174" actId="26606"/>
          <ac:spMkLst>
            <pc:docMk/>
            <pc:sldMk cId="2718100792" sldId="262"/>
            <ac:spMk id="2" creationId="{C2D9662A-EA21-10DC-8DA2-DFC9D65B883B}"/>
          </ac:spMkLst>
        </pc:spChg>
        <pc:spChg chg="mod">
          <ac:chgData name="Kundan Kumar" userId="ab2bca91-7a91-4a33-8866-eb3a7b1ec69d" providerId="ADAL" clId="{CF7E90A4-3174-445B-AA3B-261E965ECED3}" dt="2022-09-21T03:17:01.617" v="174" actId="26606"/>
          <ac:spMkLst>
            <pc:docMk/>
            <pc:sldMk cId="2718100792" sldId="262"/>
            <ac:spMk id="3" creationId="{6444B23A-E489-5E22-3602-A4FFABA64BAF}"/>
          </ac:spMkLst>
        </pc:spChg>
        <pc:spChg chg="add del">
          <ac:chgData name="Kundan Kumar" userId="ab2bca91-7a91-4a33-8866-eb3a7b1ec69d" providerId="ADAL" clId="{CF7E90A4-3174-445B-AA3B-261E965ECED3}" dt="2022-09-21T03:16:54.686" v="171" actId="26606"/>
          <ac:spMkLst>
            <pc:docMk/>
            <pc:sldMk cId="2718100792" sldId="262"/>
            <ac:spMk id="1031" creationId="{743AA782-23D1-4521-8CAD-47662984AA08}"/>
          </ac:spMkLst>
        </pc:spChg>
        <pc:spChg chg="add del">
          <ac:chgData name="Kundan Kumar" userId="ab2bca91-7a91-4a33-8866-eb3a7b1ec69d" providerId="ADAL" clId="{CF7E90A4-3174-445B-AA3B-261E965ECED3}" dt="2022-09-21T03:16:54.686" v="171" actId="26606"/>
          <ac:spMkLst>
            <pc:docMk/>
            <pc:sldMk cId="2718100792" sldId="262"/>
            <ac:spMk id="1033" creationId="{71877DBC-BB60-40F0-AC93-2ACDBAAE60CE}"/>
          </ac:spMkLst>
        </pc:spChg>
        <pc:spChg chg="add del">
          <ac:chgData name="Kundan Kumar" userId="ab2bca91-7a91-4a33-8866-eb3a7b1ec69d" providerId="ADAL" clId="{CF7E90A4-3174-445B-AA3B-261E965ECED3}" dt="2022-09-21T03:17:01.602" v="173" actId="26606"/>
          <ac:spMkLst>
            <pc:docMk/>
            <pc:sldMk cId="2718100792" sldId="262"/>
            <ac:spMk id="1040" creationId="{1E020063-2385-44AC-BD67-258E1F0B9FCE}"/>
          </ac:spMkLst>
        </pc:spChg>
        <pc:spChg chg="add del">
          <ac:chgData name="Kundan Kumar" userId="ab2bca91-7a91-4a33-8866-eb3a7b1ec69d" providerId="ADAL" clId="{CF7E90A4-3174-445B-AA3B-261E965ECED3}" dt="2022-09-21T03:17:01.602" v="173" actId="26606"/>
          <ac:spMkLst>
            <pc:docMk/>
            <pc:sldMk cId="2718100792" sldId="262"/>
            <ac:spMk id="1046" creationId="{7E014A0B-5338-4077-AFE9-A90D04D4492B}"/>
          </ac:spMkLst>
        </pc:spChg>
        <pc:spChg chg="add">
          <ac:chgData name="Kundan Kumar" userId="ab2bca91-7a91-4a33-8866-eb3a7b1ec69d" providerId="ADAL" clId="{CF7E90A4-3174-445B-AA3B-261E965ECED3}" dt="2022-09-21T03:17:01.617" v="174" actId="26606"/>
          <ac:spMkLst>
            <pc:docMk/>
            <pc:sldMk cId="2718100792" sldId="262"/>
            <ac:spMk id="1048" creationId="{2B566528-1B12-4246-9431-5C2D7D081168}"/>
          </ac:spMkLst>
        </pc:spChg>
        <pc:spChg chg="add">
          <ac:chgData name="Kundan Kumar" userId="ab2bca91-7a91-4a33-8866-eb3a7b1ec69d" providerId="ADAL" clId="{CF7E90A4-3174-445B-AA3B-261E965ECED3}" dt="2022-09-21T03:17:01.617" v="174" actId="26606"/>
          <ac:spMkLst>
            <pc:docMk/>
            <pc:sldMk cId="2718100792" sldId="262"/>
            <ac:spMk id="1049" creationId="{D3F51FEB-38FB-4F6C-9F7B-2F2AFAB65463}"/>
          </ac:spMkLst>
        </pc:spChg>
        <pc:spChg chg="add">
          <ac:chgData name="Kundan Kumar" userId="ab2bca91-7a91-4a33-8866-eb3a7b1ec69d" providerId="ADAL" clId="{CF7E90A4-3174-445B-AA3B-261E965ECED3}" dt="2022-09-21T03:17:01.617" v="174" actId="26606"/>
          <ac:spMkLst>
            <pc:docMk/>
            <pc:sldMk cId="2718100792" sldId="262"/>
            <ac:spMk id="1050" creationId="{1E547BA6-BAE0-43BB-A7CA-60F69CE252F0}"/>
          </ac:spMkLst>
        </pc:spChg>
        <pc:grpChg chg="add del">
          <ac:chgData name="Kundan Kumar" userId="ab2bca91-7a91-4a33-8866-eb3a7b1ec69d" providerId="ADAL" clId="{CF7E90A4-3174-445B-AA3B-261E965ECED3}" dt="2022-09-21T03:17:01.602" v="173" actId="26606"/>
          <ac:grpSpMkLst>
            <pc:docMk/>
            <pc:sldMk cId="2718100792" sldId="262"/>
            <ac:grpSpMk id="1035" creationId="{78127680-150F-4A90-9950-F66392578116}"/>
          </ac:grpSpMkLst>
        </pc:grpChg>
        <pc:grpChg chg="add del">
          <ac:chgData name="Kundan Kumar" userId="ab2bca91-7a91-4a33-8866-eb3a7b1ec69d" providerId="ADAL" clId="{CF7E90A4-3174-445B-AA3B-261E965ECED3}" dt="2022-09-21T03:17:01.602" v="173" actId="26606"/>
          <ac:grpSpMkLst>
            <pc:docMk/>
            <pc:sldMk cId="2718100792" sldId="262"/>
            <ac:grpSpMk id="1041" creationId="{466920E5-8640-4C24-A775-8647637094A7}"/>
          </ac:grpSpMkLst>
        </pc:grpChg>
        <pc:grpChg chg="add">
          <ac:chgData name="Kundan Kumar" userId="ab2bca91-7a91-4a33-8866-eb3a7b1ec69d" providerId="ADAL" clId="{CF7E90A4-3174-445B-AA3B-261E965ECED3}" dt="2022-09-21T03:17:01.617" v="174" actId="26606"/>
          <ac:grpSpMkLst>
            <pc:docMk/>
            <pc:sldMk cId="2718100792" sldId="262"/>
            <ac:grpSpMk id="1051" creationId="{15CBE6EC-46EF-45D9-8E16-DCDC5917CA31}"/>
          </ac:grpSpMkLst>
        </pc:grpChg>
        <pc:picChg chg="add mod">
          <ac:chgData name="Kundan Kumar" userId="ab2bca91-7a91-4a33-8866-eb3a7b1ec69d" providerId="ADAL" clId="{CF7E90A4-3174-445B-AA3B-261E965ECED3}" dt="2022-09-21T03:17:06.471" v="175" actId="14100"/>
          <ac:picMkLst>
            <pc:docMk/>
            <pc:sldMk cId="2718100792" sldId="262"/>
            <ac:picMk id="1026" creationId="{CAC22881-5425-34BB-3F30-5BB68FEF9937}"/>
          </ac:picMkLst>
        </pc:picChg>
      </pc:sldChg>
      <pc:sldChg chg="add del">
        <pc:chgData name="Kundan Kumar" userId="ab2bca91-7a91-4a33-8866-eb3a7b1ec69d" providerId="ADAL" clId="{CF7E90A4-3174-445B-AA3B-261E965ECED3}" dt="2022-09-21T03:17:49.244" v="180" actId="47"/>
        <pc:sldMkLst>
          <pc:docMk/>
          <pc:sldMk cId="3465487505" sldId="263"/>
        </pc:sldMkLst>
      </pc:sldChg>
      <pc:sldChg chg="modSp add mod ord">
        <pc:chgData name="Kundan Kumar" userId="ab2bca91-7a91-4a33-8866-eb3a7b1ec69d" providerId="ADAL" clId="{CF7E90A4-3174-445B-AA3B-261E965ECED3}" dt="2022-09-21T03:35:58.769" v="279" actId="20577"/>
        <pc:sldMkLst>
          <pc:docMk/>
          <pc:sldMk cId="4035161624" sldId="264"/>
        </pc:sldMkLst>
        <pc:spChg chg="mod">
          <ac:chgData name="Kundan Kumar" userId="ab2bca91-7a91-4a33-8866-eb3a7b1ec69d" providerId="ADAL" clId="{CF7E90A4-3174-445B-AA3B-261E965ECED3}" dt="2022-09-21T03:18:19.847" v="199" actId="20577"/>
          <ac:spMkLst>
            <pc:docMk/>
            <pc:sldMk cId="4035161624" sldId="264"/>
            <ac:spMk id="2" creationId="{C2D9662A-EA21-10DC-8DA2-DFC9D65B883B}"/>
          </ac:spMkLst>
        </pc:spChg>
        <pc:spChg chg="mod">
          <ac:chgData name="Kundan Kumar" userId="ab2bca91-7a91-4a33-8866-eb3a7b1ec69d" providerId="ADAL" clId="{CF7E90A4-3174-445B-AA3B-261E965ECED3}" dt="2022-09-21T03:35:58.769" v="279" actId="20577"/>
          <ac:spMkLst>
            <pc:docMk/>
            <pc:sldMk cId="4035161624" sldId="264"/>
            <ac:spMk id="3" creationId="{6444B23A-E489-5E22-3602-A4FFABA64BAF}"/>
          </ac:spMkLst>
        </pc:spChg>
      </pc:sldChg>
      <pc:sldChg chg="addSp modSp add mod">
        <pc:chgData name="Kundan Kumar" userId="ab2bca91-7a91-4a33-8866-eb3a7b1ec69d" providerId="ADAL" clId="{CF7E90A4-3174-445B-AA3B-261E965ECED3}" dt="2022-09-22T15:15:23.205" v="444" actId="20577"/>
        <pc:sldMkLst>
          <pc:docMk/>
          <pc:sldMk cId="2187130312" sldId="265"/>
        </pc:sldMkLst>
        <pc:spChg chg="mod">
          <ac:chgData name="Kundan Kumar" userId="ab2bca91-7a91-4a33-8866-eb3a7b1ec69d" providerId="ADAL" clId="{CF7E90A4-3174-445B-AA3B-261E965ECED3}" dt="2022-09-22T15:15:23.205" v="444" actId="20577"/>
          <ac:spMkLst>
            <pc:docMk/>
            <pc:sldMk cId="2187130312" sldId="265"/>
            <ac:spMk id="2" creationId="{C2D9662A-EA21-10DC-8DA2-DFC9D65B883B}"/>
          </ac:spMkLst>
        </pc:spChg>
        <pc:spChg chg="mod">
          <ac:chgData name="Kundan Kumar" userId="ab2bca91-7a91-4a33-8866-eb3a7b1ec69d" providerId="ADAL" clId="{CF7E90A4-3174-445B-AA3B-261E965ECED3}" dt="2022-09-21T04:43:49.347" v="381" actId="20577"/>
          <ac:spMkLst>
            <pc:docMk/>
            <pc:sldMk cId="2187130312" sldId="265"/>
            <ac:spMk id="3" creationId="{6444B23A-E489-5E22-3602-A4FFABA64BAF}"/>
          </ac:spMkLst>
        </pc:spChg>
        <pc:spChg chg="add mod">
          <ac:chgData name="Kundan Kumar" userId="ab2bca91-7a91-4a33-8866-eb3a7b1ec69d" providerId="ADAL" clId="{CF7E90A4-3174-445B-AA3B-261E965ECED3}" dt="2022-09-21T04:43:50.151" v="382"/>
          <ac:spMkLst>
            <pc:docMk/>
            <pc:sldMk cId="2187130312" sldId="265"/>
            <ac:spMk id="4" creationId="{CEC3E495-E481-F456-5D81-B95C6409EED4}"/>
          </ac:spMkLst>
        </pc:spChg>
        <pc:spChg chg="add mod">
          <ac:chgData name="Kundan Kumar" userId="ab2bca91-7a91-4a33-8866-eb3a7b1ec69d" providerId="ADAL" clId="{CF7E90A4-3174-445B-AA3B-261E965ECED3}" dt="2022-09-21T04:43:50.151" v="382"/>
          <ac:spMkLst>
            <pc:docMk/>
            <pc:sldMk cId="2187130312" sldId="265"/>
            <ac:spMk id="5" creationId="{1EE7F94F-17F4-1B46-D652-B06D8A2FB8C4}"/>
          </ac:spMkLst>
        </pc:spChg>
        <pc:spChg chg="add mod">
          <ac:chgData name="Kundan Kumar" userId="ab2bca91-7a91-4a33-8866-eb3a7b1ec69d" providerId="ADAL" clId="{CF7E90A4-3174-445B-AA3B-261E965ECED3}" dt="2022-09-21T04:43:50.151" v="382"/>
          <ac:spMkLst>
            <pc:docMk/>
            <pc:sldMk cId="2187130312" sldId="265"/>
            <ac:spMk id="6" creationId="{4DA43D49-291D-E50E-F32F-B3DD748035D3}"/>
          </ac:spMkLst>
        </pc:spChg>
        <pc:spChg chg="add mod">
          <ac:chgData name="Kundan Kumar" userId="ab2bca91-7a91-4a33-8866-eb3a7b1ec69d" providerId="ADAL" clId="{CF7E90A4-3174-445B-AA3B-261E965ECED3}" dt="2022-09-21T04:43:50.151" v="382"/>
          <ac:spMkLst>
            <pc:docMk/>
            <pc:sldMk cId="2187130312" sldId="265"/>
            <ac:spMk id="7" creationId="{5E79DA5C-09AC-CCDC-D6D0-21493BF46D44}"/>
          </ac:spMkLst>
        </pc:spChg>
        <pc:spChg chg="add mod">
          <ac:chgData name="Kundan Kumar" userId="ab2bca91-7a91-4a33-8866-eb3a7b1ec69d" providerId="ADAL" clId="{CF7E90A4-3174-445B-AA3B-261E965ECED3}" dt="2022-09-21T04:43:50.151" v="382"/>
          <ac:spMkLst>
            <pc:docMk/>
            <pc:sldMk cId="2187130312" sldId="265"/>
            <ac:spMk id="8" creationId="{8406D875-6D74-7EF4-233A-000BF80F95DD}"/>
          </ac:spMkLst>
        </pc:spChg>
        <pc:spChg chg="add mod">
          <ac:chgData name="Kundan Kumar" userId="ab2bca91-7a91-4a33-8866-eb3a7b1ec69d" providerId="ADAL" clId="{CF7E90A4-3174-445B-AA3B-261E965ECED3}" dt="2022-09-21T04:43:50.151" v="382"/>
          <ac:spMkLst>
            <pc:docMk/>
            <pc:sldMk cId="2187130312" sldId="265"/>
            <ac:spMk id="9" creationId="{E6C2C82F-0829-259E-AC92-BC8ECC83ECAC}"/>
          </ac:spMkLst>
        </pc:spChg>
        <pc:spChg chg="add mod">
          <ac:chgData name="Kundan Kumar" userId="ab2bca91-7a91-4a33-8866-eb3a7b1ec69d" providerId="ADAL" clId="{CF7E90A4-3174-445B-AA3B-261E965ECED3}" dt="2022-09-21T04:43:50.151" v="382"/>
          <ac:spMkLst>
            <pc:docMk/>
            <pc:sldMk cId="2187130312" sldId="265"/>
            <ac:spMk id="10" creationId="{2AFE3B2D-4CEB-7BF1-F5CE-EF18E11C6BCA}"/>
          </ac:spMkLst>
        </pc:spChg>
        <pc:spChg chg="add mod">
          <ac:chgData name="Kundan Kumar" userId="ab2bca91-7a91-4a33-8866-eb3a7b1ec69d" providerId="ADAL" clId="{CF7E90A4-3174-445B-AA3B-261E965ECED3}" dt="2022-09-21T04:43:50.151" v="382"/>
          <ac:spMkLst>
            <pc:docMk/>
            <pc:sldMk cId="2187130312" sldId="265"/>
            <ac:spMk id="11" creationId="{0BD22EFA-9232-BAD3-C701-8855CF3431FB}"/>
          </ac:spMkLst>
        </pc:spChg>
        <pc:spChg chg="add mod">
          <ac:chgData name="Kundan Kumar" userId="ab2bca91-7a91-4a33-8866-eb3a7b1ec69d" providerId="ADAL" clId="{CF7E90A4-3174-445B-AA3B-261E965ECED3}" dt="2022-09-21T04:43:50.151" v="382"/>
          <ac:spMkLst>
            <pc:docMk/>
            <pc:sldMk cId="2187130312" sldId="265"/>
            <ac:spMk id="16" creationId="{CA289E35-378C-438E-5499-9E8077545B85}"/>
          </ac:spMkLst>
        </pc:spChg>
        <pc:cxnChg chg="add mod">
          <ac:chgData name="Kundan Kumar" userId="ab2bca91-7a91-4a33-8866-eb3a7b1ec69d" providerId="ADAL" clId="{CF7E90A4-3174-445B-AA3B-261E965ECED3}" dt="2022-09-21T04:43:50.151" v="382"/>
          <ac:cxnSpMkLst>
            <pc:docMk/>
            <pc:sldMk cId="2187130312" sldId="265"/>
            <ac:cxnSpMk id="12" creationId="{5AC8F9E9-9283-DEBC-0F12-2F0F72B503BC}"/>
          </ac:cxnSpMkLst>
        </pc:cxnChg>
        <pc:cxnChg chg="add mod">
          <ac:chgData name="Kundan Kumar" userId="ab2bca91-7a91-4a33-8866-eb3a7b1ec69d" providerId="ADAL" clId="{CF7E90A4-3174-445B-AA3B-261E965ECED3}" dt="2022-09-21T04:43:50.151" v="382"/>
          <ac:cxnSpMkLst>
            <pc:docMk/>
            <pc:sldMk cId="2187130312" sldId="265"/>
            <ac:cxnSpMk id="13" creationId="{2B616200-F60B-9F10-0E5C-B14535CC82BB}"/>
          </ac:cxnSpMkLst>
        </pc:cxnChg>
        <pc:cxnChg chg="add mod">
          <ac:chgData name="Kundan Kumar" userId="ab2bca91-7a91-4a33-8866-eb3a7b1ec69d" providerId="ADAL" clId="{CF7E90A4-3174-445B-AA3B-261E965ECED3}" dt="2022-09-21T04:43:50.151" v="382"/>
          <ac:cxnSpMkLst>
            <pc:docMk/>
            <pc:sldMk cId="2187130312" sldId="265"/>
            <ac:cxnSpMk id="14" creationId="{D0D715B7-7EF7-FA93-08F2-145B44E15D5B}"/>
          </ac:cxnSpMkLst>
        </pc:cxnChg>
        <pc:cxnChg chg="add mod">
          <ac:chgData name="Kundan Kumar" userId="ab2bca91-7a91-4a33-8866-eb3a7b1ec69d" providerId="ADAL" clId="{CF7E90A4-3174-445B-AA3B-261E965ECED3}" dt="2022-09-21T04:43:50.151" v="382"/>
          <ac:cxnSpMkLst>
            <pc:docMk/>
            <pc:sldMk cId="2187130312" sldId="265"/>
            <ac:cxnSpMk id="15" creationId="{17EE546B-F260-18A4-226C-27DD611EBB80}"/>
          </ac:cxnSpMkLst>
        </pc:cxnChg>
        <pc:cxnChg chg="add mod">
          <ac:chgData name="Kundan Kumar" userId="ab2bca91-7a91-4a33-8866-eb3a7b1ec69d" providerId="ADAL" clId="{CF7E90A4-3174-445B-AA3B-261E965ECED3}" dt="2022-09-21T04:43:50.151" v="382"/>
          <ac:cxnSpMkLst>
            <pc:docMk/>
            <pc:sldMk cId="2187130312" sldId="265"/>
            <ac:cxnSpMk id="17" creationId="{0C6BC7A7-7EB9-CCC5-0A19-A1ED877ED884}"/>
          </ac:cxnSpMkLst>
        </pc:cxnChg>
        <pc:cxnChg chg="add mod">
          <ac:chgData name="Kundan Kumar" userId="ab2bca91-7a91-4a33-8866-eb3a7b1ec69d" providerId="ADAL" clId="{CF7E90A4-3174-445B-AA3B-261E965ECED3}" dt="2022-09-21T04:43:50.151" v="382"/>
          <ac:cxnSpMkLst>
            <pc:docMk/>
            <pc:sldMk cId="2187130312" sldId="265"/>
            <ac:cxnSpMk id="18" creationId="{45FF8EB0-98FF-2697-0C7E-5765A24B0F67}"/>
          </ac:cxnSpMkLst>
        </pc:cxnChg>
        <pc:cxnChg chg="add mod">
          <ac:chgData name="Kundan Kumar" userId="ab2bca91-7a91-4a33-8866-eb3a7b1ec69d" providerId="ADAL" clId="{CF7E90A4-3174-445B-AA3B-261E965ECED3}" dt="2022-09-21T04:43:50.151" v="382"/>
          <ac:cxnSpMkLst>
            <pc:docMk/>
            <pc:sldMk cId="2187130312" sldId="265"/>
            <ac:cxnSpMk id="19" creationId="{ACF922B6-930D-1F32-21DD-D773370D32C0}"/>
          </ac:cxnSpMkLst>
        </pc:cxnChg>
      </pc:sldChg>
      <pc:sldChg chg="addSp delSp new del mod">
        <pc:chgData name="Kundan Kumar" userId="ab2bca91-7a91-4a33-8866-eb3a7b1ec69d" providerId="ADAL" clId="{CF7E90A4-3174-445B-AA3B-261E965ECED3}" dt="2022-09-21T04:27:39.273" v="302" actId="680"/>
        <pc:sldMkLst>
          <pc:docMk/>
          <pc:sldMk cId="136784142" sldId="266"/>
        </pc:sldMkLst>
        <pc:spChg chg="add del">
          <ac:chgData name="Kundan Kumar" userId="ab2bca91-7a91-4a33-8866-eb3a7b1ec69d" providerId="ADAL" clId="{CF7E90A4-3174-445B-AA3B-261E965ECED3}" dt="2022-09-21T04:27:38.423" v="301" actId="22"/>
          <ac:spMkLst>
            <pc:docMk/>
            <pc:sldMk cId="136784142" sldId="266"/>
            <ac:spMk id="5" creationId="{5776887B-2C22-53FE-1BEC-9655BF419EE9}"/>
          </ac:spMkLst>
        </pc:spChg>
      </pc:sldChg>
      <pc:sldChg chg="delSp modSp add mod">
        <pc:chgData name="Kundan Kumar" userId="ab2bca91-7a91-4a33-8866-eb3a7b1ec69d" providerId="ADAL" clId="{CF7E90A4-3174-445B-AA3B-261E965ECED3}" dt="2022-09-21T05:09:01.384" v="397"/>
        <pc:sldMkLst>
          <pc:docMk/>
          <pc:sldMk cId="718819398" sldId="266"/>
        </pc:sldMkLst>
        <pc:spChg chg="mod">
          <ac:chgData name="Kundan Kumar" userId="ab2bca91-7a91-4a33-8866-eb3a7b1ec69d" providerId="ADAL" clId="{CF7E90A4-3174-445B-AA3B-261E965ECED3}" dt="2022-09-21T05:09:01.384" v="397"/>
          <ac:spMkLst>
            <pc:docMk/>
            <pc:sldMk cId="718819398" sldId="266"/>
            <ac:spMk id="3" creationId="{6444B23A-E489-5E22-3602-A4FFABA64BAF}"/>
          </ac:spMkLst>
        </pc:spChg>
        <pc:spChg chg="del">
          <ac:chgData name="Kundan Kumar" userId="ab2bca91-7a91-4a33-8866-eb3a7b1ec69d" providerId="ADAL" clId="{CF7E90A4-3174-445B-AA3B-261E965ECED3}" dt="2022-09-21T04:44:16.068" v="385" actId="478"/>
          <ac:spMkLst>
            <pc:docMk/>
            <pc:sldMk cId="718819398" sldId="266"/>
            <ac:spMk id="4" creationId="{CEC3E495-E481-F456-5D81-B95C6409EED4}"/>
          </ac:spMkLst>
        </pc:spChg>
        <pc:spChg chg="del">
          <ac:chgData name="Kundan Kumar" userId="ab2bca91-7a91-4a33-8866-eb3a7b1ec69d" providerId="ADAL" clId="{CF7E90A4-3174-445B-AA3B-261E965ECED3}" dt="2022-09-21T04:44:16.967" v="386" actId="478"/>
          <ac:spMkLst>
            <pc:docMk/>
            <pc:sldMk cId="718819398" sldId="266"/>
            <ac:spMk id="5" creationId="{1EE7F94F-17F4-1B46-D652-B06D8A2FB8C4}"/>
          </ac:spMkLst>
        </pc:spChg>
        <pc:spChg chg="del">
          <ac:chgData name="Kundan Kumar" userId="ab2bca91-7a91-4a33-8866-eb3a7b1ec69d" providerId="ADAL" clId="{CF7E90A4-3174-445B-AA3B-261E965ECED3}" dt="2022-09-21T04:44:17.958" v="387" actId="478"/>
          <ac:spMkLst>
            <pc:docMk/>
            <pc:sldMk cId="718819398" sldId="266"/>
            <ac:spMk id="6" creationId="{4DA43D49-291D-E50E-F32F-B3DD748035D3}"/>
          </ac:spMkLst>
        </pc:spChg>
        <pc:spChg chg="del">
          <ac:chgData name="Kundan Kumar" userId="ab2bca91-7a91-4a33-8866-eb3a7b1ec69d" providerId="ADAL" clId="{CF7E90A4-3174-445B-AA3B-261E965ECED3}" dt="2022-09-21T04:44:18.768" v="388" actId="478"/>
          <ac:spMkLst>
            <pc:docMk/>
            <pc:sldMk cId="718819398" sldId="266"/>
            <ac:spMk id="7" creationId="{5E79DA5C-09AC-CCDC-D6D0-21493BF46D44}"/>
          </ac:spMkLst>
        </pc:spChg>
        <pc:spChg chg="del">
          <ac:chgData name="Kundan Kumar" userId="ab2bca91-7a91-4a33-8866-eb3a7b1ec69d" providerId="ADAL" clId="{CF7E90A4-3174-445B-AA3B-261E965ECED3}" dt="2022-09-21T04:44:13.269" v="384" actId="478"/>
          <ac:spMkLst>
            <pc:docMk/>
            <pc:sldMk cId="718819398" sldId="266"/>
            <ac:spMk id="8" creationId="{8406D875-6D74-7EF4-233A-000BF80F95DD}"/>
          </ac:spMkLst>
        </pc:spChg>
        <pc:spChg chg="del">
          <ac:chgData name="Kundan Kumar" userId="ab2bca91-7a91-4a33-8866-eb3a7b1ec69d" providerId="ADAL" clId="{CF7E90A4-3174-445B-AA3B-261E965ECED3}" dt="2022-09-21T04:44:13.269" v="384" actId="478"/>
          <ac:spMkLst>
            <pc:docMk/>
            <pc:sldMk cId="718819398" sldId="266"/>
            <ac:spMk id="9" creationId="{E6C2C82F-0829-259E-AC92-BC8ECC83ECAC}"/>
          </ac:spMkLst>
        </pc:spChg>
        <pc:spChg chg="del">
          <ac:chgData name="Kundan Kumar" userId="ab2bca91-7a91-4a33-8866-eb3a7b1ec69d" providerId="ADAL" clId="{CF7E90A4-3174-445B-AA3B-261E965ECED3}" dt="2022-09-21T04:44:13.269" v="384" actId="478"/>
          <ac:spMkLst>
            <pc:docMk/>
            <pc:sldMk cId="718819398" sldId="266"/>
            <ac:spMk id="10" creationId="{2AFE3B2D-4CEB-7BF1-F5CE-EF18E11C6BCA}"/>
          </ac:spMkLst>
        </pc:spChg>
        <pc:spChg chg="del">
          <ac:chgData name="Kundan Kumar" userId="ab2bca91-7a91-4a33-8866-eb3a7b1ec69d" providerId="ADAL" clId="{CF7E90A4-3174-445B-AA3B-261E965ECED3}" dt="2022-09-21T04:44:13.269" v="384" actId="478"/>
          <ac:spMkLst>
            <pc:docMk/>
            <pc:sldMk cId="718819398" sldId="266"/>
            <ac:spMk id="11" creationId="{0BD22EFA-9232-BAD3-C701-8855CF3431FB}"/>
          </ac:spMkLst>
        </pc:spChg>
        <pc:spChg chg="del">
          <ac:chgData name="Kundan Kumar" userId="ab2bca91-7a91-4a33-8866-eb3a7b1ec69d" providerId="ADAL" clId="{CF7E90A4-3174-445B-AA3B-261E965ECED3}" dt="2022-09-21T04:44:13.269" v="384" actId="478"/>
          <ac:spMkLst>
            <pc:docMk/>
            <pc:sldMk cId="718819398" sldId="266"/>
            <ac:spMk id="16" creationId="{CA289E35-378C-438E-5499-9E8077545B85}"/>
          </ac:spMkLst>
        </pc:spChg>
        <pc:cxnChg chg="del mod">
          <ac:chgData name="Kundan Kumar" userId="ab2bca91-7a91-4a33-8866-eb3a7b1ec69d" providerId="ADAL" clId="{CF7E90A4-3174-445B-AA3B-261E965ECED3}" dt="2022-09-21T04:44:22.503" v="392" actId="478"/>
          <ac:cxnSpMkLst>
            <pc:docMk/>
            <pc:sldMk cId="718819398" sldId="266"/>
            <ac:cxnSpMk id="12" creationId="{5AC8F9E9-9283-DEBC-0F12-2F0F72B503BC}"/>
          </ac:cxnSpMkLst>
        </pc:cxnChg>
        <pc:cxnChg chg="del mod">
          <ac:chgData name="Kundan Kumar" userId="ab2bca91-7a91-4a33-8866-eb3a7b1ec69d" providerId="ADAL" clId="{CF7E90A4-3174-445B-AA3B-261E965ECED3}" dt="2022-09-21T04:44:21.704" v="391" actId="478"/>
          <ac:cxnSpMkLst>
            <pc:docMk/>
            <pc:sldMk cId="718819398" sldId="266"/>
            <ac:cxnSpMk id="13" creationId="{2B616200-F60B-9F10-0E5C-B14535CC82BB}"/>
          </ac:cxnSpMkLst>
        </pc:cxnChg>
        <pc:cxnChg chg="del mod">
          <ac:chgData name="Kundan Kumar" userId="ab2bca91-7a91-4a33-8866-eb3a7b1ec69d" providerId="ADAL" clId="{CF7E90A4-3174-445B-AA3B-261E965ECED3}" dt="2022-09-21T04:44:20.691" v="390" actId="478"/>
          <ac:cxnSpMkLst>
            <pc:docMk/>
            <pc:sldMk cId="718819398" sldId="266"/>
            <ac:cxnSpMk id="14" creationId="{D0D715B7-7EF7-FA93-08F2-145B44E15D5B}"/>
          </ac:cxnSpMkLst>
        </pc:cxnChg>
        <pc:cxnChg chg="del mod">
          <ac:chgData name="Kundan Kumar" userId="ab2bca91-7a91-4a33-8866-eb3a7b1ec69d" providerId="ADAL" clId="{CF7E90A4-3174-445B-AA3B-261E965ECED3}" dt="2022-09-21T04:44:19.736" v="389" actId="478"/>
          <ac:cxnSpMkLst>
            <pc:docMk/>
            <pc:sldMk cId="718819398" sldId="266"/>
            <ac:cxnSpMk id="15" creationId="{17EE546B-F260-18A4-226C-27DD611EBB80}"/>
          </ac:cxnSpMkLst>
        </pc:cxnChg>
        <pc:cxnChg chg="del mod">
          <ac:chgData name="Kundan Kumar" userId="ab2bca91-7a91-4a33-8866-eb3a7b1ec69d" providerId="ADAL" clId="{CF7E90A4-3174-445B-AA3B-261E965ECED3}" dt="2022-09-21T04:44:13.269" v="384" actId="478"/>
          <ac:cxnSpMkLst>
            <pc:docMk/>
            <pc:sldMk cId="718819398" sldId="266"/>
            <ac:cxnSpMk id="17" creationId="{0C6BC7A7-7EB9-CCC5-0A19-A1ED877ED884}"/>
          </ac:cxnSpMkLst>
        </pc:cxnChg>
        <pc:cxnChg chg="del mod">
          <ac:chgData name="Kundan Kumar" userId="ab2bca91-7a91-4a33-8866-eb3a7b1ec69d" providerId="ADAL" clId="{CF7E90A4-3174-445B-AA3B-261E965ECED3}" dt="2022-09-21T04:44:13.269" v="384" actId="478"/>
          <ac:cxnSpMkLst>
            <pc:docMk/>
            <pc:sldMk cId="718819398" sldId="266"/>
            <ac:cxnSpMk id="18" creationId="{45FF8EB0-98FF-2697-0C7E-5765A24B0F67}"/>
          </ac:cxnSpMkLst>
        </pc:cxnChg>
        <pc:cxnChg chg="del mod">
          <ac:chgData name="Kundan Kumar" userId="ab2bca91-7a91-4a33-8866-eb3a7b1ec69d" providerId="ADAL" clId="{CF7E90A4-3174-445B-AA3B-261E965ECED3}" dt="2022-09-21T04:44:13.269" v="384" actId="478"/>
          <ac:cxnSpMkLst>
            <pc:docMk/>
            <pc:sldMk cId="718819398" sldId="266"/>
            <ac:cxnSpMk id="19" creationId="{ACF922B6-930D-1F32-21DD-D773370D32C0}"/>
          </ac:cxnSpMkLst>
        </pc:cxnChg>
      </pc:sldChg>
      <pc:sldChg chg="modSp add mod">
        <pc:chgData name="Kundan Kumar" userId="ab2bca91-7a91-4a33-8866-eb3a7b1ec69d" providerId="ADAL" clId="{CF7E90A4-3174-445B-AA3B-261E965ECED3}" dt="2022-09-21T06:17:03.748" v="419" actId="20577"/>
        <pc:sldMkLst>
          <pc:docMk/>
          <pc:sldMk cId="2384022613" sldId="267"/>
        </pc:sldMkLst>
        <pc:spChg chg="mod">
          <ac:chgData name="Kundan Kumar" userId="ab2bca91-7a91-4a33-8866-eb3a7b1ec69d" providerId="ADAL" clId="{CF7E90A4-3174-445B-AA3B-261E965ECED3}" dt="2022-09-21T06:16:52.178" v="416" actId="20577"/>
          <ac:spMkLst>
            <pc:docMk/>
            <pc:sldMk cId="2384022613" sldId="267"/>
            <ac:spMk id="2" creationId="{C2D9662A-EA21-10DC-8DA2-DFC9D65B883B}"/>
          </ac:spMkLst>
        </pc:spChg>
        <pc:spChg chg="mod">
          <ac:chgData name="Kundan Kumar" userId="ab2bca91-7a91-4a33-8866-eb3a7b1ec69d" providerId="ADAL" clId="{CF7E90A4-3174-445B-AA3B-261E965ECED3}" dt="2022-09-21T06:17:03.748" v="419" actId="20577"/>
          <ac:spMkLst>
            <pc:docMk/>
            <pc:sldMk cId="2384022613" sldId="267"/>
            <ac:spMk id="3" creationId="{6444B23A-E489-5E22-3602-A4FFABA64BAF}"/>
          </ac:spMkLst>
        </pc:spChg>
      </pc:sldChg>
    </pc:docChg>
  </pc:docChgLst>
  <pc:docChgLst>
    <pc:chgData name="Kundan Kumar" userId="ab2bca91-7a91-4a33-8866-eb3a7b1ec69d" providerId="ADAL" clId="{F90581FB-F568-4072-A334-1F022DCE3B80}"/>
    <pc:docChg chg="custSel addSld modSld sldOrd">
      <pc:chgData name="Kundan Kumar" userId="ab2bca91-7a91-4a33-8866-eb3a7b1ec69d" providerId="ADAL" clId="{F90581FB-F568-4072-A334-1F022DCE3B80}" dt="2022-09-23T06:37:44.592" v="1562" actId="20577"/>
      <pc:docMkLst>
        <pc:docMk/>
      </pc:docMkLst>
      <pc:sldChg chg="modSp mod">
        <pc:chgData name="Kundan Kumar" userId="ab2bca91-7a91-4a33-8866-eb3a7b1ec69d" providerId="ADAL" clId="{F90581FB-F568-4072-A334-1F022DCE3B80}" dt="2022-09-23T06:28:13.362" v="1231" actId="20577"/>
        <pc:sldMkLst>
          <pc:docMk/>
          <pc:sldMk cId="1265102223" sldId="260"/>
        </pc:sldMkLst>
        <pc:spChg chg="mod">
          <ac:chgData name="Kundan Kumar" userId="ab2bca91-7a91-4a33-8866-eb3a7b1ec69d" providerId="ADAL" clId="{F90581FB-F568-4072-A334-1F022DCE3B80}" dt="2022-09-23T06:27:25.791" v="1225" actId="20577"/>
          <ac:spMkLst>
            <pc:docMk/>
            <pc:sldMk cId="1265102223" sldId="260"/>
            <ac:spMk id="2" creationId="{8350DC4C-2F6B-A010-0EBE-6B350E8163E4}"/>
          </ac:spMkLst>
        </pc:spChg>
        <pc:spChg chg="mod">
          <ac:chgData name="Kundan Kumar" userId="ab2bca91-7a91-4a33-8866-eb3a7b1ec69d" providerId="ADAL" clId="{F90581FB-F568-4072-A334-1F022DCE3B80}" dt="2022-09-23T06:28:13.362" v="1231" actId="20577"/>
          <ac:spMkLst>
            <pc:docMk/>
            <pc:sldMk cId="1265102223" sldId="260"/>
            <ac:spMk id="3" creationId="{2AF885F5-5805-79F8-354D-35CB7A0A7491}"/>
          </ac:spMkLst>
        </pc:spChg>
      </pc:sldChg>
      <pc:sldChg chg="delSp modSp mod ord">
        <pc:chgData name="Kundan Kumar" userId="ab2bca91-7a91-4a33-8866-eb3a7b1ec69d" providerId="ADAL" clId="{F90581FB-F568-4072-A334-1F022DCE3B80}" dt="2022-09-23T06:36:14.407" v="1512"/>
        <pc:sldMkLst>
          <pc:docMk/>
          <pc:sldMk cId="2187130312" sldId="265"/>
        </pc:sldMkLst>
        <pc:spChg chg="mod">
          <ac:chgData name="Kundan Kumar" userId="ab2bca91-7a91-4a33-8866-eb3a7b1ec69d" providerId="ADAL" clId="{F90581FB-F568-4072-A334-1F022DCE3B80}" dt="2022-09-23T06:10:09.984" v="1214" actId="20577"/>
          <ac:spMkLst>
            <pc:docMk/>
            <pc:sldMk cId="2187130312" sldId="265"/>
            <ac:spMk id="3" creationId="{6444B23A-E489-5E22-3602-A4FFABA64BAF}"/>
          </ac:spMkLst>
        </pc:spChg>
        <pc:spChg chg="del">
          <ac:chgData name="Kundan Kumar" userId="ab2bca91-7a91-4a33-8866-eb3a7b1ec69d" providerId="ADAL" clId="{F90581FB-F568-4072-A334-1F022DCE3B80}" dt="2022-09-23T06:02:58.263" v="210" actId="478"/>
          <ac:spMkLst>
            <pc:docMk/>
            <pc:sldMk cId="2187130312" sldId="265"/>
            <ac:spMk id="4" creationId="{CEC3E495-E481-F456-5D81-B95C6409EED4}"/>
          </ac:spMkLst>
        </pc:spChg>
        <pc:spChg chg="del">
          <ac:chgData name="Kundan Kumar" userId="ab2bca91-7a91-4a33-8866-eb3a7b1ec69d" providerId="ADAL" clId="{F90581FB-F568-4072-A334-1F022DCE3B80}" dt="2022-09-23T06:02:58.263" v="210" actId="478"/>
          <ac:spMkLst>
            <pc:docMk/>
            <pc:sldMk cId="2187130312" sldId="265"/>
            <ac:spMk id="5" creationId="{1EE7F94F-17F4-1B46-D652-B06D8A2FB8C4}"/>
          </ac:spMkLst>
        </pc:spChg>
        <pc:spChg chg="del">
          <ac:chgData name="Kundan Kumar" userId="ab2bca91-7a91-4a33-8866-eb3a7b1ec69d" providerId="ADAL" clId="{F90581FB-F568-4072-A334-1F022DCE3B80}" dt="2022-09-23T06:02:58.263" v="210" actId="478"/>
          <ac:spMkLst>
            <pc:docMk/>
            <pc:sldMk cId="2187130312" sldId="265"/>
            <ac:spMk id="6" creationId="{4DA43D49-291D-E50E-F32F-B3DD748035D3}"/>
          </ac:spMkLst>
        </pc:spChg>
        <pc:spChg chg="del">
          <ac:chgData name="Kundan Kumar" userId="ab2bca91-7a91-4a33-8866-eb3a7b1ec69d" providerId="ADAL" clId="{F90581FB-F568-4072-A334-1F022DCE3B80}" dt="2022-09-23T06:02:58.263" v="210" actId="478"/>
          <ac:spMkLst>
            <pc:docMk/>
            <pc:sldMk cId="2187130312" sldId="265"/>
            <ac:spMk id="7" creationId="{5E79DA5C-09AC-CCDC-D6D0-21493BF46D44}"/>
          </ac:spMkLst>
        </pc:spChg>
        <pc:spChg chg="del">
          <ac:chgData name="Kundan Kumar" userId="ab2bca91-7a91-4a33-8866-eb3a7b1ec69d" providerId="ADAL" clId="{F90581FB-F568-4072-A334-1F022DCE3B80}" dt="2022-09-23T06:02:58.263" v="210" actId="478"/>
          <ac:spMkLst>
            <pc:docMk/>
            <pc:sldMk cId="2187130312" sldId="265"/>
            <ac:spMk id="8" creationId="{8406D875-6D74-7EF4-233A-000BF80F95DD}"/>
          </ac:spMkLst>
        </pc:spChg>
        <pc:spChg chg="del">
          <ac:chgData name="Kundan Kumar" userId="ab2bca91-7a91-4a33-8866-eb3a7b1ec69d" providerId="ADAL" clId="{F90581FB-F568-4072-A334-1F022DCE3B80}" dt="2022-09-23T06:02:58.263" v="210" actId="478"/>
          <ac:spMkLst>
            <pc:docMk/>
            <pc:sldMk cId="2187130312" sldId="265"/>
            <ac:spMk id="9" creationId="{E6C2C82F-0829-259E-AC92-BC8ECC83ECAC}"/>
          </ac:spMkLst>
        </pc:spChg>
        <pc:spChg chg="del">
          <ac:chgData name="Kundan Kumar" userId="ab2bca91-7a91-4a33-8866-eb3a7b1ec69d" providerId="ADAL" clId="{F90581FB-F568-4072-A334-1F022DCE3B80}" dt="2022-09-23T06:02:58.263" v="210" actId="478"/>
          <ac:spMkLst>
            <pc:docMk/>
            <pc:sldMk cId="2187130312" sldId="265"/>
            <ac:spMk id="10" creationId="{2AFE3B2D-4CEB-7BF1-F5CE-EF18E11C6BCA}"/>
          </ac:spMkLst>
        </pc:spChg>
        <pc:spChg chg="del">
          <ac:chgData name="Kundan Kumar" userId="ab2bca91-7a91-4a33-8866-eb3a7b1ec69d" providerId="ADAL" clId="{F90581FB-F568-4072-A334-1F022DCE3B80}" dt="2022-09-23T06:02:58.263" v="210" actId="478"/>
          <ac:spMkLst>
            <pc:docMk/>
            <pc:sldMk cId="2187130312" sldId="265"/>
            <ac:spMk id="11" creationId="{0BD22EFA-9232-BAD3-C701-8855CF3431FB}"/>
          </ac:spMkLst>
        </pc:spChg>
        <pc:spChg chg="del">
          <ac:chgData name="Kundan Kumar" userId="ab2bca91-7a91-4a33-8866-eb3a7b1ec69d" providerId="ADAL" clId="{F90581FB-F568-4072-A334-1F022DCE3B80}" dt="2022-09-23T06:02:58.263" v="210" actId="478"/>
          <ac:spMkLst>
            <pc:docMk/>
            <pc:sldMk cId="2187130312" sldId="265"/>
            <ac:spMk id="16" creationId="{CA289E35-378C-438E-5499-9E8077545B85}"/>
          </ac:spMkLst>
        </pc:spChg>
        <pc:cxnChg chg="del mod">
          <ac:chgData name="Kundan Kumar" userId="ab2bca91-7a91-4a33-8866-eb3a7b1ec69d" providerId="ADAL" clId="{F90581FB-F568-4072-A334-1F022DCE3B80}" dt="2022-09-23T06:02:58.263" v="210" actId="478"/>
          <ac:cxnSpMkLst>
            <pc:docMk/>
            <pc:sldMk cId="2187130312" sldId="265"/>
            <ac:cxnSpMk id="12" creationId="{5AC8F9E9-9283-DEBC-0F12-2F0F72B503BC}"/>
          </ac:cxnSpMkLst>
        </pc:cxnChg>
        <pc:cxnChg chg="del mod">
          <ac:chgData name="Kundan Kumar" userId="ab2bca91-7a91-4a33-8866-eb3a7b1ec69d" providerId="ADAL" clId="{F90581FB-F568-4072-A334-1F022DCE3B80}" dt="2022-09-23T06:02:58.263" v="210" actId="478"/>
          <ac:cxnSpMkLst>
            <pc:docMk/>
            <pc:sldMk cId="2187130312" sldId="265"/>
            <ac:cxnSpMk id="13" creationId="{2B616200-F60B-9F10-0E5C-B14535CC82BB}"/>
          </ac:cxnSpMkLst>
        </pc:cxnChg>
        <pc:cxnChg chg="del mod">
          <ac:chgData name="Kundan Kumar" userId="ab2bca91-7a91-4a33-8866-eb3a7b1ec69d" providerId="ADAL" clId="{F90581FB-F568-4072-A334-1F022DCE3B80}" dt="2022-09-23T06:02:58.263" v="210" actId="478"/>
          <ac:cxnSpMkLst>
            <pc:docMk/>
            <pc:sldMk cId="2187130312" sldId="265"/>
            <ac:cxnSpMk id="14" creationId="{D0D715B7-7EF7-FA93-08F2-145B44E15D5B}"/>
          </ac:cxnSpMkLst>
        </pc:cxnChg>
        <pc:cxnChg chg="del mod">
          <ac:chgData name="Kundan Kumar" userId="ab2bca91-7a91-4a33-8866-eb3a7b1ec69d" providerId="ADAL" clId="{F90581FB-F568-4072-A334-1F022DCE3B80}" dt="2022-09-23T06:02:58.263" v="210" actId="478"/>
          <ac:cxnSpMkLst>
            <pc:docMk/>
            <pc:sldMk cId="2187130312" sldId="265"/>
            <ac:cxnSpMk id="15" creationId="{17EE546B-F260-18A4-226C-27DD611EBB80}"/>
          </ac:cxnSpMkLst>
        </pc:cxnChg>
        <pc:cxnChg chg="del mod">
          <ac:chgData name="Kundan Kumar" userId="ab2bca91-7a91-4a33-8866-eb3a7b1ec69d" providerId="ADAL" clId="{F90581FB-F568-4072-A334-1F022DCE3B80}" dt="2022-09-23T06:02:58.263" v="210" actId="478"/>
          <ac:cxnSpMkLst>
            <pc:docMk/>
            <pc:sldMk cId="2187130312" sldId="265"/>
            <ac:cxnSpMk id="17" creationId="{0C6BC7A7-7EB9-CCC5-0A19-A1ED877ED884}"/>
          </ac:cxnSpMkLst>
        </pc:cxnChg>
        <pc:cxnChg chg="del mod">
          <ac:chgData name="Kundan Kumar" userId="ab2bca91-7a91-4a33-8866-eb3a7b1ec69d" providerId="ADAL" clId="{F90581FB-F568-4072-A334-1F022DCE3B80}" dt="2022-09-23T06:02:58.263" v="210" actId="478"/>
          <ac:cxnSpMkLst>
            <pc:docMk/>
            <pc:sldMk cId="2187130312" sldId="265"/>
            <ac:cxnSpMk id="18" creationId="{45FF8EB0-98FF-2697-0C7E-5765A24B0F67}"/>
          </ac:cxnSpMkLst>
        </pc:cxnChg>
        <pc:cxnChg chg="del mod">
          <ac:chgData name="Kundan Kumar" userId="ab2bca91-7a91-4a33-8866-eb3a7b1ec69d" providerId="ADAL" clId="{F90581FB-F568-4072-A334-1F022DCE3B80}" dt="2022-09-23T06:02:58.263" v="210" actId="478"/>
          <ac:cxnSpMkLst>
            <pc:docMk/>
            <pc:sldMk cId="2187130312" sldId="265"/>
            <ac:cxnSpMk id="19" creationId="{ACF922B6-930D-1F32-21DD-D773370D32C0}"/>
          </ac:cxnSpMkLst>
        </pc:cxnChg>
      </pc:sldChg>
      <pc:sldChg chg="addSp delSp modSp mod ord">
        <pc:chgData name="Kundan Kumar" userId="ab2bca91-7a91-4a33-8866-eb3a7b1ec69d" providerId="ADAL" clId="{F90581FB-F568-4072-A334-1F022DCE3B80}" dt="2022-09-23T06:36:11.431" v="1510"/>
        <pc:sldMkLst>
          <pc:docMk/>
          <pc:sldMk cId="718819398" sldId="266"/>
        </pc:sldMkLst>
        <pc:spChg chg="mod">
          <ac:chgData name="Kundan Kumar" userId="ab2bca91-7a91-4a33-8866-eb3a7b1ec69d" providerId="ADAL" clId="{F90581FB-F568-4072-A334-1F022DCE3B80}" dt="2022-09-23T05:53:39.259" v="97" actId="14100"/>
          <ac:spMkLst>
            <pc:docMk/>
            <pc:sldMk cId="718819398" sldId="266"/>
            <ac:spMk id="3" creationId="{6444B23A-E489-5E22-3602-A4FFABA64BAF}"/>
          </ac:spMkLst>
        </pc:spChg>
        <pc:spChg chg="add mod">
          <ac:chgData name="Kundan Kumar" userId="ab2bca91-7a91-4a33-8866-eb3a7b1ec69d" providerId="ADAL" clId="{F90581FB-F568-4072-A334-1F022DCE3B80}" dt="2022-09-23T05:54:13.113" v="104" actId="1076"/>
          <ac:spMkLst>
            <pc:docMk/>
            <pc:sldMk cId="718819398" sldId="266"/>
            <ac:spMk id="4" creationId="{9E9330EB-B43A-B519-5889-46F87CA7BDE9}"/>
          </ac:spMkLst>
        </pc:spChg>
        <pc:spChg chg="add mod">
          <ac:chgData name="Kundan Kumar" userId="ab2bca91-7a91-4a33-8866-eb3a7b1ec69d" providerId="ADAL" clId="{F90581FB-F568-4072-A334-1F022DCE3B80}" dt="2022-09-23T05:54:32.308" v="108" actId="20577"/>
          <ac:spMkLst>
            <pc:docMk/>
            <pc:sldMk cId="718819398" sldId="266"/>
            <ac:spMk id="5" creationId="{AA0F6B38-875E-A347-BB9D-72FCB8D970C1}"/>
          </ac:spMkLst>
        </pc:spChg>
        <pc:spChg chg="add mod">
          <ac:chgData name="Kundan Kumar" userId="ab2bca91-7a91-4a33-8866-eb3a7b1ec69d" providerId="ADAL" clId="{F90581FB-F568-4072-A334-1F022DCE3B80}" dt="2022-09-23T05:54:47.789" v="113" actId="14100"/>
          <ac:spMkLst>
            <pc:docMk/>
            <pc:sldMk cId="718819398" sldId="266"/>
            <ac:spMk id="6" creationId="{4CF13132-CD4D-F4ED-8E99-A94406DBD605}"/>
          </ac:spMkLst>
        </pc:spChg>
        <pc:spChg chg="add mod">
          <ac:chgData name="Kundan Kumar" userId="ab2bca91-7a91-4a33-8866-eb3a7b1ec69d" providerId="ADAL" clId="{F90581FB-F568-4072-A334-1F022DCE3B80}" dt="2022-09-23T05:57:24.950" v="154" actId="20577"/>
          <ac:spMkLst>
            <pc:docMk/>
            <pc:sldMk cId="718819398" sldId="266"/>
            <ac:spMk id="7" creationId="{C2FF6F62-4149-9A41-F177-F5D8D67220CC}"/>
          </ac:spMkLst>
        </pc:spChg>
        <pc:spChg chg="add del mod">
          <ac:chgData name="Kundan Kumar" userId="ab2bca91-7a91-4a33-8866-eb3a7b1ec69d" providerId="ADAL" clId="{F90581FB-F568-4072-A334-1F022DCE3B80}" dt="2022-09-23T05:57:37.287" v="155" actId="478"/>
          <ac:spMkLst>
            <pc:docMk/>
            <pc:sldMk cId="718819398" sldId="266"/>
            <ac:spMk id="8" creationId="{FE760452-0B82-49DC-1CAB-E36DA1AD27D2}"/>
          </ac:spMkLst>
        </pc:spChg>
        <pc:spChg chg="add del mod">
          <ac:chgData name="Kundan Kumar" userId="ab2bca91-7a91-4a33-8866-eb3a7b1ec69d" providerId="ADAL" clId="{F90581FB-F568-4072-A334-1F022DCE3B80}" dt="2022-09-23T05:57:38.511" v="156" actId="478"/>
          <ac:spMkLst>
            <pc:docMk/>
            <pc:sldMk cId="718819398" sldId="266"/>
            <ac:spMk id="9" creationId="{93172648-E6B2-C334-4E0C-4748C737EAA9}"/>
          </ac:spMkLst>
        </pc:spChg>
        <pc:spChg chg="add mod">
          <ac:chgData name="Kundan Kumar" userId="ab2bca91-7a91-4a33-8866-eb3a7b1ec69d" providerId="ADAL" clId="{F90581FB-F568-4072-A334-1F022DCE3B80}" dt="2022-09-23T05:57:58.134" v="161" actId="20577"/>
          <ac:spMkLst>
            <pc:docMk/>
            <pc:sldMk cId="718819398" sldId="266"/>
            <ac:spMk id="10" creationId="{ADB437ED-8609-63D3-4A90-36C9F58A1F7A}"/>
          </ac:spMkLst>
        </pc:spChg>
        <pc:spChg chg="add mod">
          <ac:chgData name="Kundan Kumar" userId="ab2bca91-7a91-4a33-8866-eb3a7b1ec69d" providerId="ADAL" clId="{F90581FB-F568-4072-A334-1F022DCE3B80}" dt="2022-09-23T05:58:02.277" v="162" actId="20577"/>
          <ac:spMkLst>
            <pc:docMk/>
            <pc:sldMk cId="718819398" sldId="266"/>
            <ac:spMk id="11" creationId="{9AADA918-0682-2239-994F-9F415C806208}"/>
          </ac:spMkLst>
        </pc:spChg>
        <pc:spChg chg="add mod">
          <ac:chgData name="Kundan Kumar" userId="ab2bca91-7a91-4a33-8866-eb3a7b1ec69d" providerId="ADAL" clId="{F90581FB-F568-4072-A334-1F022DCE3B80}" dt="2022-09-23T05:59:27.016" v="175" actId="14100"/>
          <ac:spMkLst>
            <pc:docMk/>
            <pc:sldMk cId="718819398" sldId="266"/>
            <ac:spMk id="12" creationId="{0790CB92-4819-ED79-CD05-4D72C8FF5E71}"/>
          </ac:spMkLst>
        </pc:spChg>
        <pc:spChg chg="add mod">
          <ac:chgData name="Kundan Kumar" userId="ab2bca91-7a91-4a33-8866-eb3a7b1ec69d" providerId="ADAL" clId="{F90581FB-F568-4072-A334-1F022DCE3B80}" dt="2022-09-23T05:59:30.121" v="176" actId="14100"/>
          <ac:spMkLst>
            <pc:docMk/>
            <pc:sldMk cId="718819398" sldId="266"/>
            <ac:spMk id="13" creationId="{69A96D8D-5EC2-A200-5292-CD6690697B9C}"/>
          </ac:spMkLst>
        </pc:spChg>
        <pc:spChg chg="add del mod">
          <ac:chgData name="Kundan Kumar" userId="ab2bca91-7a91-4a33-8866-eb3a7b1ec69d" providerId="ADAL" clId="{F90581FB-F568-4072-A334-1F022DCE3B80}" dt="2022-09-23T05:58:48.329" v="168" actId="478"/>
          <ac:spMkLst>
            <pc:docMk/>
            <pc:sldMk cId="718819398" sldId="266"/>
            <ac:spMk id="14" creationId="{92A54D87-A6DC-8CE8-5648-58A262F95422}"/>
          </ac:spMkLst>
        </pc:spChg>
        <pc:spChg chg="add mod">
          <ac:chgData name="Kundan Kumar" userId="ab2bca91-7a91-4a33-8866-eb3a7b1ec69d" providerId="ADAL" clId="{F90581FB-F568-4072-A334-1F022DCE3B80}" dt="2022-09-23T05:59:32.753" v="177" actId="14100"/>
          <ac:spMkLst>
            <pc:docMk/>
            <pc:sldMk cId="718819398" sldId="266"/>
            <ac:spMk id="15" creationId="{8160DDE9-1365-59A8-CB80-1FD7EED56468}"/>
          </ac:spMkLst>
        </pc:spChg>
        <pc:spChg chg="add mod">
          <ac:chgData name="Kundan Kumar" userId="ab2bca91-7a91-4a33-8866-eb3a7b1ec69d" providerId="ADAL" clId="{F90581FB-F568-4072-A334-1F022DCE3B80}" dt="2022-09-23T05:59:51.690" v="188" actId="20577"/>
          <ac:spMkLst>
            <pc:docMk/>
            <pc:sldMk cId="718819398" sldId="266"/>
            <ac:spMk id="16" creationId="{33ABC243-37AE-4B8B-1117-B787081E3EFB}"/>
          </ac:spMkLst>
        </pc:spChg>
        <pc:spChg chg="add mod">
          <ac:chgData name="Kundan Kumar" userId="ab2bca91-7a91-4a33-8866-eb3a7b1ec69d" providerId="ADAL" clId="{F90581FB-F568-4072-A334-1F022DCE3B80}" dt="2022-09-23T06:00:10.671" v="194" actId="1076"/>
          <ac:spMkLst>
            <pc:docMk/>
            <pc:sldMk cId="718819398" sldId="266"/>
            <ac:spMk id="17" creationId="{EC41BDE4-CE2B-E160-7B20-51501612AD19}"/>
          </ac:spMkLst>
        </pc:spChg>
        <pc:cxnChg chg="add">
          <ac:chgData name="Kundan Kumar" userId="ab2bca91-7a91-4a33-8866-eb3a7b1ec69d" providerId="ADAL" clId="{F90581FB-F568-4072-A334-1F022DCE3B80}" dt="2022-09-23T06:00:20.150" v="195" actId="11529"/>
          <ac:cxnSpMkLst>
            <pc:docMk/>
            <pc:sldMk cId="718819398" sldId="266"/>
            <ac:cxnSpMk id="19" creationId="{0068130E-705F-5BA5-C8CC-ADDC2FE6666C}"/>
          </ac:cxnSpMkLst>
        </pc:cxnChg>
        <pc:cxnChg chg="add">
          <ac:chgData name="Kundan Kumar" userId="ab2bca91-7a91-4a33-8866-eb3a7b1ec69d" providerId="ADAL" clId="{F90581FB-F568-4072-A334-1F022DCE3B80}" dt="2022-09-23T06:00:26.635" v="196" actId="11529"/>
          <ac:cxnSpMkLst>
            <pc:docMk/>
            <pc:sldMk cId="718819398" sldId="266"/>
            <ac:cxnSpMk id="21" creationId="{FCDA838F-DA54-2F7B-50D2-593F540EA464}"/>
          </ac:cxnSpMkLst>
        </pc:cxnChg>
        <pc:cxnChg chg="add">
          <ac:chgData name="Kundan Kumar" userId="ab2bca91-7a91-4a33-8866-eb3a7b1ec69d" providerId="ADAL" clId="{F90581FB-F568-4072-A334-1F022DCE3B80}" dt="2022-09-23T06:00:32.446" v="197" actId="11529"/>
          <ac:cxnSpMkLst>
            <pc:docMk/>
            <pc:sldMk cId="718819398" sldId="266"/>
            <ac:cxnSpMk id="23" creationId="{E047309C-48FF-5604-EA34-D220A2A4EE42}"/>
          </ac:cxnSpMkLst>
        </pc:cxnChg>
        <pc:cxnChg chg="add">
          <ac:chgData name="Kundan Kumar" userId="ab2bca91-7a91-4a33-8866-eb3a7b1ec69d" providerId="ADAL" clId="{F90581FB-F568-4072-A334-1F022DCE3B80}" dt="2022-09-23T06:00:39.075" v="198" actId="11529"/>
          <ac:cxnSpMkLst>
            <pc:docMk/>
            <pc:sldMk cId="718819398" sldId="266"/>
            <ac:cxnSpMk id="25" creationId="{200FFBCB-0D7D-4D32-CF20-567684720C80}"/>
          </ac:cxnSpMkLst>
        </pc:cxnChg>
        <pc:cxnChg chg="add mod">
          <ac:chgData name="Kundan Kumar" userId="ab2bca91-7a91-4a33-8866-eb3a7b1ec69d" providerId="ADAL" clId="{F90581FB-F568-4072-A334-1F022DCE3B80}" dt="2022-09-23T06:00:44.959" v="200" actId="14100"/>
          <ac:cxnSpMkLst>
            <pc:docMk/>
            <pc:sldMk cId="718819398" sldId="266"/>
            <ac:cxnSpMk id="27" creationId="{A79826C0-FBC2-FC6B-84F5-291DCE1E014D}"/>
          </ac:cxnSpMkLst>
        </pc:cxnChg>
        <pc:cxnChg chg="add mod">
          <ac:chgData name="Kundan Kumar" userId="ab2bca91-7a91-4a33-8866-eb3a7b1ec69d" providerId="ADAL" clId="{F90581FB-F568-4072-A334-1F022DCE3B80}" dt="2022-09-23T06:00:51.953" v="202" actId="14100"/>
          <ac:cxnSpMkLst>
            <pc:docMk/>
            <pc:sldMk cId="718819398" sldId="266"/>
            <ac:cxnSpMk id="30" creationId="{A71A0E18-5C31-6D73-E621-B4CC1606078A}"/>
          </ac:cxnSpMkLst>
        </pc:cxnChg>
        <pc:cxnChg chg="add">
          <ac:chgData name="Kundan Kumar" userId="ab2bca91-7a91-4a33-8866-eb3a7b1ec69d" providerId="ADAL" clId="{F90581FB-F568-4072-A334-1F022DCE3B80}" dt="2022-09-23T06:01:38.377" v="203" actId="11529"/>
          <ac:cxnSpMkLst>
            <pc:docMk/>
            <pc:sldMk cId="718819398" sldId="266"/>
            <ac:cxnSpMk id="33" creationId="{10CB5592-881F-6448-0418-0D432651CB50}"/>
          </ac:cxnSpMkLst>
        </pc:cxnChg>
        <pc:cxnChg chg="add mod">
          <ac:chgData name="Kundan Kumar" userId="ab2bca91-7a91-4a33-8866-eb3a7b1ec69d" providerId="ADAL" clId="{F90581FB-F568-4072-A334-1F022DCE3B80}" dt="2022-09-23T06:01:48.073" v="205" actId="14100"/>
          <ac:cxnSpMkLst>
            <pc:docMk/>
            <pc:sldMk cId="718819398" sldId="266"/>
            <ac:cxnSpMk id="35" creationId="{DC3BC182-2322-3496-9B01-BA30E8509D30}"/>
          </ac:cxnSpMkLst>
        </pc:cxnChg>
        <pc:cxnChg chg="add">
          <ac:chgData name="Kundan Kumar" userId="ab2bca91-7a91-4a33-8866-eb3a7b1ec69d" providerId="ADAL" clId="{F90581FB-F568-4072-A334-1F022DCE3B80}" dt="2022-09-23T06:01:53.963" v="206" actId="11529"/>
          <ac:cxnSpMkLst>
            <pc:docMk/>
            <pc:sldMk cId="718819398" sldId="266"/>
            <ac:cxnSpMk id="38" creationId="{56C77768-3A8C-9893-2F30-B1D0F8DAD3A5}"/>
          </ac:cxnSpMkLst>
        </pc:cxnChg>
        <pc:cxnChg chg="add">
          <ac:chgData name="Kundan Kumar" userId="ab2bca91-7a91-4a33-8866-eb3a7b1ec69d" providerId="ADAL" clId="{F90581FB-F568-4072-A334-1F022DCE3B80}" dt="2022-09-23T06:02:10.850" v="207" actId="11529"/>
          <ac:cxnSpMkLst>
            <pc:docMk/>
            <pc:sldMk cId="718819398" sldId="266"/>
            <ac:cxnSpMk id="40" creationId="{B47DF95F-1A58-7D2E-585A-87CC737E0127}"/>
          </ac:cxnSpMkLst>
        </pc:cxnChg>
        <pc:cxnChg chg="add">
          <ac:chgData name="Kundan Kumar" userId="ab2bca91-7a91-4a33-8866-eb3a7b1ec69d" providerId="ADAL" clId="{F90581FB-F568-4072-A334-1F022DCE3B80}" dt="2022-09-23T06:02:15.259" v="208" actId="11529"/>
          <ac:cxnSpMkLst>
            <pc:docMk/>
            <pc:sldMk cId="718819398" sldId="266"/>
            <ac:cxnSpMk id="42" creationId="{8FB5EC58-F865-5918-2508-0FB60B7979D6}"/>
          </ac:cxnSpMkLst>
        </pc:cxnChg>
        <pc:cxnChg chg="add">
          <ac:chgData name="Kundan Kumar" userId="ab2bca91-7a91-4a33-8866-eb3a7b1ec69d" providerId="ADAL" clId="{F90581FB-F568-4072-A334-1F022DCE3B80}" dt="2022-09-23T06:02:18.827" v="209" actId="11529"/>
          <ac:cxnSpMkLst>
            <pc:docMk/>
            <pc:sldMk cId="718819398" sldId="266"/>
            <ac:cxnSpMk id="44" creationId="{70616D91-A473-58C2-71CF-5A29FF7E636D}"/>
          </ac:cxnSpMkLst>
        </pc:cxnChg>
      </pc:sldChg>
      <pc:sldChg chg="modSp mod">
        <pc:chgData name="Kundan Kumar" userId="ab2bca91-7a91-4a33-8866-eb3a7b1ec69d" providerId="ADAL" clId="{F90581FB-F568-4072-A334-1F022DCE3B80}" dt="2022-09-23T06:37:44.592" v="1562" actId="20577"/>
        <pc:sldMkLst>
          <pc:docMk/>
          <pc:sldMk cId="2384022613" sldId="267"/>
        </pc:sldMkLst>
        <pc:spChg chg="mod">
          <ac:chgData name="Kundan Kumar" userId="ab2bca91-7a91-4a33-8866-eb3a7b1ec69d" providerId="ADAL" clId="{F90581FB-F568-4072-A334-1F022DCE3B80}" dt="2022-09-23T06:33:18.369" v="1292" actId="20577"/>
          <ac:spMkLst>
            <pc:docMk/>
            <pc:sldMk cId="2384022613" sldId="267"/>
            <ac:spMk id="2" creationId="{C2D9662A-EA21-10DC-8DA2-DFC9D65B883B}"/>
          </ac:spMkLst>
        </pc:spChg>
        <pc:spChg chg="mod">
          <ac:chgData name="Kundan Kumar" userId="ab2bca91-7a91-4a33-8866-eb3a7b1ec69d" providerId="ADAL" clId="{F90581FB-F568-4072-A334-1F022DCE3B80}" dt="2022-09-23T06:37:44.592" v="1562" actId="20577"/>
          <ac:spMkLst>
            <pc:docMk/>
            <pc:sldMk cId="2384022613" sldId="267"/>
            <ac:spMk id="3" creationId="{6444B23A-E489-5E22-3602-A4FFABA64BAF}"/>
          </ac:spMkLst>
        </pc:spChg>
      </pc:sldChg>
      <pc:sldChg chg="modSp add mod">
        <pc:chgData name="Kundan Kumar" userId="ab2bca91-7a91-4a33-8866-eb3a7b1ec69d" providerId="ADAL" clId="{F90581FB-F568-4072-A334-1F022DCE3B80}" dt="2022-09-23T06:32:58.808" v="1258" actId="20577"/>
        <pc:sldMkLst>
          <pc:docMk/>
          <pc:sldMk cId="646198828" sldId="268"/>
        </pc:sldMkLst>
        <pc:spChg chg="mod">
          <ac:chgData name="Kundan Kumar" userId="ab2bca91-7a91-4a33-8866-eb3a7b1ec69d" providerId="ADAL" clId="{F90581FB-F568-4072-A334-1F022DCE3B80}" dt="2022-09-23T06:32:58.808" v="1258" actId="20577"/>
          <ac:spMkLst>
            <pc:docMk/>
            <pc:sldMk cId="646198828" sldId="268"/>
            <ac:spMk id="2" creationId="{C2D9662A-EA21-10DC-8DA2-DFC9D65B883B}"/>
          </ac:spMkLst>
        </pc:spChg>
      </pc:sldChg>
    </pc:docChg>
  </pc:docChgLst>
  <pc:docChgLst>
    <pc:chgData name="Kundan Kumar" userId="ab2bca91-7a91-4a33-8866-eb3a7b1ec69d" providerId="ADAL" clId="{0C515424-EDB5-475B-B24F-ABBDA471448B}"/>
    <pc:docChg chg="undo custSel modSld">
      <pc:chgData name="Kundan Kumar" userId="ab2bca91-7a91-4a33-8866-eb3a7b1ec69d" providerId="ADAL" clId="{0C515424-EDB5-475B-B24F-ABBDA471448B}" dt="2022-09-29T10:56:02.967" v="148"/>
      <pc:docMkLst>
        <pc:docMk/>
      </pc:docMkLst>
      <pc:sldChg chg="modSp">
        <pc:chgData name="Kundan Kumar" userId="ab2bca91-7a91-4a33-8866-eb3a7b1ec69d" providerId="ADAL" clId="{0C515424-EDB5-475B-B24F-ABBDA471448B}" dt="2022-09-29T10:56:02.967" v="148"/>
        <pc:sldMkLst>
          <pc:docMk/>
          <pc:sldMk cId="4088609986" sldId="256"/>
        </pc:sldMkLst>
        <pc:spChg chg="mod">
          <ac:chgData name="Kundan Kumar" userId="ab2bca91-7a91-4a33-8866-eb3a7b1ec69d" providerId="ADAL" clId="{0C515424-EDB5-475B-B24F-ABBDA471448B}" dt="2022-09-29T10:56:02.967" v="148"/>
          <ac:spMkLst>
            <pc:docMk/>
            <pc:sldMk cId="4088609986" sldId="256"/>
            <ac:spMk id="2" creationId="{4AB3C5F5-E7B2-319B-F328-5B517E6FAC21}"/>
          </ac:spMkLst>
        </pc:spChg>
        <pc:spChg chg="mod">
          <ac:chgData name="Kundan Kumar" userId="ab2bca91-7a91-4a33-8866-eb3a7b1ec69d" providerId="ADAL" clId="{0C515424-EDB5-475B-B24F-ABBDA471448B}" dt="2022-09-29T10:56:02.967" v="148"/>
          <ac:spMkLst>
            <pc:docMk/>
            <pc:sldMk cId="4088609986" sldId="256"/>
            <ac:spMk id="3" creationId="{5EC907DB-D019-BE15-A618-93B4D22D7EC3}"/>
          </ac:spMkLst>
        </pc:spChg>
      </pc:sldChg>
      <pc:sldChg chg="addSp delSp modSp mod setBg setClrOvrMap delDesignElem">
        <pc:chgData name="Kundan Kumar" userId="ab2bca91-7a91-4a33-8866-eb3a7b1ec69d" providerId="ADAL" clId="{0C515424-EDB5-475B-B24F-ABBDA471448B}" dt="2022-09-29T10:47:23.680" v="36"/>
        <pc:sldMkLst>
          <pc:docMk/>
          <pc:sldMk cId="1180814560" sldId="257"/>
        </pc:sldMkLst>
        <pc:spChg chg="mod">
          <ac:chgData name="Kundan Kumar" userId="ab2bca91-7a91-4a33-8866-eb3a7b1ec69d" providerId="ADAL" clId="{0C515424-EDB5-475B-B24F-ABBDA471448B}" dt="2022-09-29T10:44:29.165" v="16" actId="26606"/>
          <ac:spMkLst>
            <pc:docMk/>
            <pc:sldMk cId="1180814560" sldId="257"/>
            <ac:spMk id="2" creationId="{33B7FB10-FB0C-B599-5BA5-18322C1E708C}"/>
          </ac:spMkLst>
        </pc:spChg>
        <pc:spChg chg="mod">
          <ac:chgData name="Kundan Kumar" userId="ab2bca91-7a91-4a33-8866-eb3a7b1ec69d" providerId="ADAL" clId="{0C515424-EDB5-475B-B24F-ABBDA471448B}" dt="2022-09-29T10:44:29.165" v="16" actId="26606"/>
          <ac:spMkLst>
            <pc:docMk/>
            <pc:sldMk cId="1180814560" sldId="257"/>
            <ac:spMk id="3" creationId="{485FBEE0-16A2-17A0-7415-ABA4D9865105}"/>
          </ac:spMkLst>
        </pc:spChg>
        <pc:spChg chg="add del">
          <ac:chgData name="Kundan Kumar" userId="ab2bca91-7a91-4a33-8866-eb3a7b1ec69d" providerId="ADAL" clId="{0C515424-EDB5-475B-B24F-ABBDA471448B}" dt="2022-09-29T10:44:22.224" v="10" actId="26606"/>
          <ac:spMkLst>
            <pc:docMk/>
            <pc:sldMk cId="1180814560" sldId="257"/>
            <ac:spMk id="5" creationId="{B0890400-BB8B-4A44-AB63-65C7CA223EBA}"/>
          </ac:spMkLst>
        </pc:spChg>
        <pc:spChg chg="add del">
          <ac:chgData name="Kundan Kumar" userId="ab2bca91-7a91-4a33-8866-eb3a7b1ec69d" providerId="ADAL" clId="{0C515424-EDB5-475B-B24F-ABBDA471448B}" dt="2022-09-29T10:44:23.989" v="12" actId="26606"/>
          <ac:spMkLst>
            <pc:docMk/>
            <pc:sldMk cId="1180814560" sldId="257"/>
            <ac:spMk id="9" creationId="{A10C41F2-1746-4431-9B52-B9F147A896B8}"/>
          </ac:spMkLst>
        </pc:spChg>
        <pc:spChg chg="add del">
          <ac:chgData name="Kundan Kumar" userId="ab2bca91-7a91-4a33-8866-eb3a7b1ec69d" providerId="ADAL" clId="{0C515424-EDB5-475B-B24F-ABBDA471448B}" dt="2022-09-29T10:44:23.989" v="12" actId="26606"/>
          <ac:spMkLst>
            <pc:docMk/>
            <pc:sldMk cId="1180814560" sldId="257"/>
            <ac:spMk id="11" creationId="{7984928E-D694-4849-BBAD-D7C7DC405478}"/>
          </ac:spMkLst>
        </pc:spChg>
        <pc:spChg chg="add del">
          <ac:chgData name="Kundan Kumar" userId="ab2bca91-7a91-4a33-8866-eb3a7b1ec69d" providerId="ADAL" clId="{0C515424-EDB5-475B-B24F-ABBDA471448B}" dt="2022-09-29T10:44:27.041" v="14" actId="26606"/>
          <ac:spMkLst>
            <pc:docMk/>
            <pc:sldMk cId="1180814560" sldId="257"/>
            <ac:spMk id="14" creationId="{39E4C68A-A4A9-48A4-9FF2-D2896B1EA01F}"/>
          </ac:spMkLst>
        </pc:spChg>
        <pc:spChg chg="add del">
          <ac:chgData name="Kundan Kumar" userId="ab2bca91-7a91-4a33-8866-eb3a7b1ec69d" providerId="ADAL" clId="{0C515424-EDB5-475B-B24F-ABBDA471448B}" dt="2022-09-29T10:44:27.041" v="14" actId="26606"/>
          <ac:spMkLst>
            <pc:docMk/>
            <pc:sldMk cId="1180814560" sldId="257"/>
            <ac:spMk id="15" creationId="{E2B9AEA5-52CB-49A6-AF8A-33502F291B91}"/>
          </ac:spMkLst>
        </pc:spChg>
        <pc:spChg chg="add del">
          <ac:chgData name="Kundan Kumar" userId="ab2bca91-7a91-4a33-8866-eb3a7b1ec69d" providerId="ADAL" clId="{0C515424-EDB5-475B-B24F-ABBDA471448B}" dt="2022-09-29T10:44:29.165" v="16" actId="26606"/>
          <ac:spMkLst>
            <pc:docMk/>
            <pc:sldMk cId="1180814560" sldId="257"/>
            <ac:spMk id="17" creationId="{A10C41F2-1746-4431-9B52-B9F147A896B8}"/>
          </ac:spMkLst>
        </pc:spChg>
        <pc:spChg chg="add del">
          <ac:chgData name="Kundan Kumar" userId="ab2bca91-7a91-4a33-8866-eb3a7b1ec69d" providerId="ADAL" clId="{0C515424-EDB5-475B-B24F-ABBDA471448B}" dt="2022-09-29T10:44:29.165" v="16" actId="26606"/>
          <ac:spMkLst>
            <pc:docMk/>
            <pc:sldMk cId="1180814560" sldId="257"/>
            <ac:spMk id="18" creationId="{7984928E-D694-4849-BBAD-D7C7DC405478}"/>
          </ac:spMkLst>
        </pc:spChg>
        <pc:spChg chg="add del">
          <ac:chgData name="Kundan Kumar" userId="ab2bca91-7a91-4a33-8866-eb3a7b1ec69d" providerId="ADAL" clId="{0C515424-EDB5-475B-B24F-ABBDA471448B}" dt="2022-09-29T10:44:29.165" v="16" actId="26606"/>
          <ac:spMkLst>
            <pc:docMk/>
            <pc:sldMk cId="1180814560" sldId="257"/>
            <ac:spMk id="19" creationId="{A24A153C-9BEC-46E7-9AA4-DFC65A2B1A87}"/>
          </ac:spMkLst>
        </pc:spChg>
        <pc:spChg chg="add del">
          <ac:chgData name="Kundan Kumar" userId="ab2bca91-7a91-4a33-8866-eb3a7b1ec69d" providerId="ADAL" clId="{0C515424-EDB5-475B-B24F-ABBDA471448B}" dt="2022-09-29T10:47:23.680" v="36"/>
          <ac:spMkLst>
            <pc:docMk/>
            <pc:sldMk cId="1180814560" sldId="257"/>
            <ac:spMk id="22" creationId="{77D7B666-D5E6-48CE-B26A-FB5E5C34AF90}"/>
          </ac:spMkLst>
        </pc:spChg>
        <pc:spChg chg="add del">
          <ac:chgData name="Kundan Kumar" userId="ab2bca91-7a91-4a33-8866-eb3a7b1ec69d" providerId="ADAL" clId="{0C515424-EDB5-475B-B24F-ABBDA471448B}" dt="2022-09-29T10:47:23.680" v="36"/>
          <ac:spMkLst>
            <pc:docMk/>
            <pc:sldMk cId="1180814560" sldId="257"/>
            <ac:spMk id="23" creationId="{F6EE670A-A41A-44AD-BC1C-2090365EB5B3}"/>
          </ac:spMkLst>
        </pc:spChg>
        <pc:cxnChg chg="add del">
          <ac:chgData name="Kundan Kumar" userId="ab2bca91-7a91-4a33-8866-eb3a7b1ec69d" providerId="ADAL" clId="{0C515424-EDB5-475B-B24F-ABBDA471448B}" dt="2022-09-29T10:44:22.224" v="10" actId="26606"/>
          <ac:cxnSpMkLst>
            <pc:docMk/>
            <pc:sldMk cId="1180814560" sldId="257"/>
            <ac:cxnSpMk id="6" creationId="{4D39B797-CDC6-4529-8A36-9CBFC9816337}"/>
          </ac:cxnSpMkLst>
        </pc:cxnChg>
        <pc:cxnChg chg="add del">
          <ac:chgData name="Kundan Kumar" userId="ab2bca91-7a91-4a33-8866-eb3a7b1ec69d" providerId="ADAL" clId="{0C515424-EDB5-475B-B24F-ABBDA471448B}" dt="2022-09-29T10:44:23.989" v="12" actId="26606"/>
          <ac:cxnSpMkLst>
            <pc:docMk/>
            <pc:sldMk cId="1180814560" sldId="257"/>
            <ac:cxnSpMk id="12" creationId="{99237721-19CF-41B1-AA0A-E1E1A8282D52}"/>
          </ac:cxnSpMkLst>
        </pc:cxnChg>
        <pc:cxnChg chg="add del">
          <ac:chgData name="Kundan Kumar" userId="ab2bca91-7a91-4a33-8866-eb3a7b1ec69d" providerId="ADAL" clId="{0C515424-EDB5-475B-B24F-ABBDA471448B}" dt="2022-09-29T10:44:29.165" v="16" actId="26606"/>
          <ac:cxnSpMkLst>
            <pc:docMk/>
            <pc:sldMk cId="1180814560" sldId="257"/>
            <ac:cxnSpMk id="20" creationId="{99237721-19CF-41B1-AA0A-E1E1A8282D52}"/>
          </ac:cxnSpMkLst>
        </pc:cxnChg>
      </pc:sldChg>
      <pc:sldChg chg="addSp delSp modSp mod setBg delDesignElem">
        <pc:chgData name="Kundan Kumar" userId="ab2bca91-7a91-4a33-8866-eb3a7b1ec69d" providerId="ADAL" clId="{0C515424-EDB5-475B-B24F-ABBDA471448B}" dt="2022-09-29T10:56:02.967" v="148"/>
        <pc:sldMkLst>
          <pc:docMk/>
          <pc:sldMk cId="1314695903" sldId="259"/>
        </pc:sldMkLst>
        <pc:spChg chg="mod">
          <ac:chgData name="Kundan Kumar" userId="ab2bca91-7a91-4a33-8866-eb3a7b1ec69d" providerId="ADAL" clId="{0C515424-EDB5-475B-B24F-ABBDA471448B}" dt="2022-09-29T10:53:16.150" v="102" actId="26606"/>
          <ac:spMkLst>
            <pc:docMk/>
            <pc:sldMk cId="1314695903" sldId="259"/>
            <ac:spMk id="2" creationId="{C2D9662A-EA21-10DC-8DA2-DFC9D65B883B}"/>
          </ac:spMkLst>
        </pc:spChg>
        <pc:spChg chg="mod">
          <ac:chgData name="Kundan Kumar" userId="ab2bca91-7a91-4a33-8866-eb3a7b1ec69d" providerId="ADAL" clId="{0C515424-EDB5-475B-B24F-ABBDA471448B}" dt="2022-09-29T10:56:02.967" v="148"/>
          <ac:spMkLst>
            <pc:docMk/>
            <pc:sldMk cId="1314695903" sldId="259"/>
            <ac:spMk id="3" creationId="{6444B23A-E489-5E22-3602-A4FFABA64BAF}"/>
          </ac:spMkLst>
        </pc:spChg>
        <pc:spChg chg="add del">
          <ac:chgData name="Kundan Kumar" userId="ab2bca91-7a91-4a33-8866-eb3a7b1ec69d" providerId="ADAL" clId="{0C515424-EDB5-475B-B24F-ABBDA471448B}" dt="2022-09-29T10:56:02.967" v="148"/>
          <ac:spMkLst>
            <pc:docMk/>
            <pc:sldMk cId="1314695903" sldId="259"/>
            <ac:spMk id="8" creationId="{77D7B666-D5E6-48CE-B26A-FB5E5C34AF90}"/>
          </ac:spMkLst>
        </pc:spChg>
        <pc:spChg chg="add del">
          <ac:chgData name="Kundan Kumar" userId="ab2bca91-7a91-4a33-8866-eb3a7b1ec69d" providerId="ADAL" clId="{0C515424-EDB5-475B-B24F-ABBDA471448B}" dt="2022-09-29T10:56:02.967" v="148"/>
          <ac:spMkLst>
            <pc:docMk/>
            <pc:sldMk cId="1314695903" sldId="259"/>
            <ac:spMk id="10" creationId="{F6EE670A-A41A-44AD-BC1C-2090365EB5B3}"/>
          </ac:spMkLst>
        </pc:spChg>
      </pc:sldChg>
      <pc:sldChg chg="modSp">
        <pc:chgData name="Kundan Kumar" userId="ab2bca91-7a91-4a33-8866-eb3a7b1ec69d" providerId="ADAL" clId="{0C515424-EDB5-475B-B24F-ABBDA471448B}" dt="2022-09-29T10:56:02.967" v="148"/>
        <pc:sldMkLst>
          <pc:docMk/>
          <pc:sldMk cId="1265102223" sldId="260"/>
        </pc:sldMkLst>
        <pc:spChg chg="mod">
          <ac:chgData name="Kundan Kumar" userId="ab2bca91-7a91-4a33-8866-eb3a7b1ec69d" providerId="ADAL" clId="{0C515424-EDB5-475B-B24F-ABBDA471448B}" dt="2022-09-29T10:56:02.967" v="148"/>
          <ac:spMkLst>
            <pc:docMk/>
            <pc:sldMk cId="1265102223" sldId="260"/>
            <ac:spMk id="2" creationId="{8350DC4C-2F6B-A010-0EBE-6B350E8163E4}"/>
          </ac:spMkLst>
        </pc:spChg>
        <pc:spChg chg="mod">
          <ac:chgData name="Kundan Kumar" userId="ab2bca91-7a91-4a33-8866-eb3a7b1ec69d" providerId="ADAL" clId="{0C515424-EDB5-475B-B24F-ABBDA471448B}" dt="2022-09-29T10:56:02.967" v="148"/>
          <ac:spMkLst>
            <pc:docMk/>
            <pc:sldMk cId="1265102223" sldId="260"/>
            <ac:spMk id="3" creationId="{2AF885F5-5805-79F8-354D-35CB7A0A7491}"/>
          </ac:spMkLst>
        </pc:spChg>
      </pc:sldChg>
      <pc:sldChg chg="modSp mod">
        <pc:chgData name="Kundan Kumar" userId="ab2bca91-7a91-4a33-8866-eb3a7b1ec69d" providerId="ADAL" clId="{0C515424-EDB5-475B-B24F-ABBDA471448B}" dt="2022-09-29T10:56:02.967" v="148"/>
        <pc:sldMkLst>
          <pc:docMk/>
          <pc:sldMk cId="2190327502" sldId="261"/>
        </pc:sldMkLst>
        <pc:spChg chg="mod">
          <ac:chgData name="Kundan Kumar" userId="ab2bca91-7a91-4a33-8866-eb3a7b1ec69d" providerId="ADAL" clId="{0C515424-EDB5-475B-B24F-ABBDA471448B}" dt="2022-09-29T10:56:02.967" v="148"/>
          <ac:spMkLst>
            <pc:docMk/>
            <pc:sldMk cId="2190327502" sldId="261"/>
            <ac:spMk id="2" creationId="{C2D9662A-EA21-10DC-8DA2-DFC9D65B883B}"/>
          </ac:spMkLst>
        </pc:spChg>
        <pc:spChg chg="mod">
          <ac:chgData name="Kundan Kumar" userId="ab2bca91-7a91-4a33-8866-eb3a7b1ec69d" providerId="ADAL" clId="{0C515424-EDB5-475B-B24F-ABBDA471448B}" dt="2022-09-29T10:56:02.967" v="148"/>
          <ac:spMkLst>
            <pc:docMk/>
            <pc:sldMk cId="2190327502" sldId="261"/>
            <ac:spMk id="3" creationId="{6444B23A-E489-5E22-3602-A4FFABA64BAF}"/>
          </ac:spMkLst>
        </pc:spChg>
      </pc:sldChg>
      <pc:sldChg chg="modSp mod">
        <pc:chgData name="Kundan Kumar" userId="ab2bca91-7a91-4a33-8866-eb3a7b1ec69d" providerId="ADAL" clId="{0C515424-EDB5-475B-B24F-ABBDA471448B}" dt="2022-09-29T10:53:48.952" v="103" actId="26606"/>
        <pc:sldMkLst>
          <pc:docMk/>
          <pc:sldMk cId="2718100792" sldId="262"/>
        </pc:sldMkLst>
        <pc:spChg chg="mod">
          <ac:chgData name="Kundan Kumar" userId="ab2bca91-7a91-4a33-8866-eb3a7b1ec69d" providerId="ADAL" clId="{0C515424-EDB5-475B-B24F-ABBDA471448B}" dt="2022-09-29T10:53:48.952" v="103" actId="26606"/>
          <ac:spMkLst>
            <pc:docMk/>
            <pc:sldMk cId="2718100792" sldId="262"/>
            <ac:spMk id="2" creationId="{C2D9662A-EA21-10DC-8DA2-DFC9D65B883B}"/>
          </ac:spMkLst>
        </pc:spChg>
        <pc:spChg chg="mod">
          <ac:chgData name="Kundan Kumar" userId="ab2bca91-7a91-4a33-8866-eb3a7b1ec69d" providerId="ADAL" clId="{0C515424-EDB5-475B-B24F-ABBDA471448B}" dt="2022-09-29T10:53:48.952" v="103" actId="26606"/>
          <ac:spMkLst>
            <pc:docMk/>
            <pc:sldMk cId="2718100792" sldId="262"/>
            <ac:spMk id="3" creationId="{6444B23A-E489-5E22-3602-A4FFABA64BAF}"/>
          </ac:spMkLst>
        </pc:spChg>
        <pc:picChg chg="mod">
          <ac:chgData name="Kundan Kumar" userId="ab2bca91-7a91-4a33-8866-eb3a7b1ec69d" providerId="ADAL" clId="{0C515424-EDB5-475B-B24F-ABBDA471448B}" dt="2022-09-29T10:53:48.952" v="103" actId="26606"/>
          <ac:picMkLst>
            <pc:docMk/>
            <pc:sldMk cId="2718100792" sldId="262"/>
            <ac:picMk id="1026" creationId="{CAC22881-5425-34BB-3F30-5BB68FEF9937}"/>
          </ac:picMkLst>
        </pc:picChg>
      </pc:sldChg>
      <pc:sldChg chg="addSp delSp modSp mod setBg">
        <pc:chgData name="Kundan Kumar" userId="ab2bca91-7a91-4a33-8866-eb3a7b1ec69d" providerId="ADAL" clId="{0C515424-EDB5-475B-B24F-ABBDA471448B}" dt="2022-09-29T10:56:02.967" v="148"/>
        <pc:sldMkLst>
          <pc:docMk/>
          <pc:sldMk cId="4035161624" sldId="264"/>
        </pc:sldMkLst>
        <pc:spChg chg="mod">
          <ac:chgData name="Kundan Kumar" userId="ab2bca91-7a91-4a33-8866-eb3a7b1ec69d" providerId="ADAL" clId="{0C515424-EDB5-475B-B24F-ABBDA471448B}" dt="2022-09-29T10:56:02.967" v="148"/>
          <ac:spMkLst>
            <pc:docMk/>
            <pc:sldMk cId="4035161624" sldId="264"/>
            <ac:spMk id="2" creationId="{C2D9662A-EA21-10DC-8DA2-DFC9D65B883B}"/>
          </ac:spMkLst>
        </pc:spChg>
        <pc:spChg chg="mod">
          <ac:chgData name="Kundan Kumar" userId="ab2bca91-7a91-4a33-8866-eb3a7b1ec69d" providerId="ADAL" clId="{0C515424-EDB5-475B-B24F-ABBDA471448B}" dt="2022-09-29T10:54:38.290" v="109" actId="2711"/>
          <ac:spMkLst>
            <pc:docMk/>
            <pc:sldMk cId="4035161624" sldId="264"/>
            <ac:spMk id="3" creationId="{6444B23A-E489-5E22-3602-A4FFABA64BAF}"/>
          </ac:spMkLst>
        </pc:spChg>
        <pc:spChg chg="add del">
          <ac:chgData name="Kundan Kumar" userId="ab2bca91-7a91-4a33-8866-eb3a7b1ec69d" providerId="ADAL" clId="{0C515424-EDB5-475B-B24F-ABBDA471448B}" dt="2022-09-29T10:54:06.228" v="106" actId="26606"/>
          <ac:spMkLst>
            <pc:docMk/>
            <pc:sldMk cId="4035161624" sldId="264"/>
            <ac:spMk id="8" creationId="{77D7B666-D5E6-48CE-B26A-FB5E5C34AF90}"/>
          </ac:spMkLst>
        </pc:spChg>
        <pc:spChg chg="add del">
          <ac:chgData name="Kundan Kumar" userId="ab2bca91-7a91-4a33-8866-eb3a7b1ec69d" providerId="ADAL" clId="{0C515424-EDB5-475B-B24F-ABBDA471448B}" dt="2022-09-29T10:54:06.228" v="106" actId="26606"/>
          <ac:spMkLst>
            <pc:docMk/>
            <pc:sldMk cId="4035161624" sldId="264"/>
            <ac:spMk id="10" creationId="{F6EE670A-A41A-44AD-BC1C-2090365EB5B3}"/>
          </ac:spMkLst>
        </pc:spChg>
      </pc:sldChg>
      <pc:sldChg chg="modSp mod">
        <pc:chgData name="Kundan Kumar" userId="ab2bca91-7a91-4a33-8866-eb3a7b1ec69d" providerId="ADAL" clId="{0C515424-EDB5-475B-B24F-ABBDA471448B}" dt="2022-09-29T10:56:02.967" v="148"/>
        <pc:sldMkLst>
          <pc:docMk/>
          <pc:sldMk cId="2187130312" sldId="265"/>
        </pc:sldMkLst>
        <pc:spChg chg="mod">
          <ac:chgData name="Kundan Kumar" userId="ab2bca91-7a91-4a33-8866-eb3a7b1ec69d" providerId="ADAL" clId="{0C515424-EDB5-475B-B24F-ABBDA471448B}" dt="2022-09-29T10:56:02.967" v="148"/>
          <ac:spMkLst>
            <pc:docMk/>
            <pc:sldMk cId="2187130312" sldId="265"/>
            <ac:spMk id="2" creationId="{C2D9662A-EA21-10DC-8DA2-DFC9D65B883B}"/>
          </ac:spMkLst>
        </pc:spChg>
        <pc:spChg chg="mod">
          <ac:chgData name="Kundan Kumar" userId="ab2bca91-7a91-4a33-8866-eb3a7b1ec69d" providerId="ADAL" clId="{0C515424-EDB5-475B-B24F-ABBDA471448B}" dt="2022-09-29T10:55:17.552" v="133" actId="20577"/>
          <ac:spMkLst>
            <pc:docMk/>
            <pc:sldMk cId="2187130312" sldId="265"/>
            <ac:spMk id="3" creationId="{6444B23A-E489-5E22-3602-A4FFABA64BAF}"/>
          </ac:spMkLst>
        </pc:spChg>
      </pc:sldChg>
      <pc:sldChg chg="modSp">
        <pc:chgData name="Kundan Kumar" userId="ab2bca91-7a91-4a33-8866-eb3a7b1ec69d" providerId="ADAL" clId="{0C515424-EDB5-475B-B24F-ABBDA471448B}" dt="2022-09-29T10:56:02.967" v="148"/>
        <pc:sldMkLst>
          <pc:docMk/>
          <pc:sldMk cId="718819398" sldId="266"/>
        </pc:sldMkLst>
        <pc:spChg chg="mod">
          <ac:chgData name="Kundan Kumar" userId="ab2bca91-7a91-4a33-8866-eb3a7b1ec69d" providerId="ADAL" clId="{0C515424-EDB5-475B-B24F-ABBDA471448B}" dt="2022-09-29T10:56:02.967" v="148"/>
          <ac:spMkLst>
            <pc:docMk/>
            <pc:sldMk cId="718819398" sldId="266"/>
            <ac:spMk id="2" creationId="{C2D9662A-EA21-10DC-8DA2-DFC9D65B883B}"/>
          </ac:spMkLst>
        </pc:spChg>
      </pc:sldChg>
      <pc:sldChg chg="modSp mod">
        <pc:chgData name="Kundan Kumar" userId="ab2bca91-7a91-4a33-8866-eb3a7b1ec69d" providerId="ADAL" clId="{0C515424-EDB5-475B-B24F-ABBDA471448B}" dt="2022-09-29T10:56:02.967" v="148"/>
        <pc:sldMkLst>
          <pc:docMk/>
          <pc:sldMk cId="2384022613" sldId="267"/>
        </pc:sldMkLst>
        <pc:spChg chg="mod">
          <ac:chgData name="Kundan Kumar" userId="ab2bca91-7a91-4a33-8866-eb3a7b1ec69d" providerId="ADAL" clId="{0C515424-EDB5-475B-B24F-ABBDA471448B}" dt="2022-09-29T10:56:02.967" v="148"/>
          <ac:spMkLst>
            <pc:docMk/>
            <pc:sldMk cId="2384022613" sldId="267"/>
            <ac:spMk id="2" creationId="{C2D9662A-EA21-10DC-8DA2-DFC9D65B883B}"/>
          </ac:spMkLst>
        </pc:spChg>
        <pc:spChg chg="mod">
          <ac:chgData name="Kundan Kumar" userId="ab2bca91-7a91-4a33-8866-eb3a7b1ec69d" providerId="ADAL" clId="{0C515424-EDB5-475B-B24F-ABBDA471448B}" dt="2022-09-29T10:49:02.928" v="66" actId="33524"/>
          <ac:spMkLst>
            <pc:docMk/>
            <pc:sldMk cId="2384022613" sldId="267"/>
            <ac:spMk id="3" creationId="{6444B23A-E489-5E22-3602-A4FFABA64BAF}"/>
          </ac:spMkLst>
        </pc:spChg>
      </pc:sldChg>
      <pc:sldChg chg="modSp mod">
        <pc:chgData name="Kundan Kumar" userId="ab2bca91-7a91-4a33-8866-eb3a7b1ec69d" providerId="ADAL" clId="{0C515424-EDB5-475B-B24F-ABBDA471448B}" dt="2022-09-29T10:56:02.967" v="148"/>
        <pc:sldMkLst>
          <pc:docMk/>
          <pc:sldMk cId="3974192820" sldId="269"/>
        </pc:sldMkLst>
        <pc:spChg chg="mod">
          <ac:chgData name="Kundan Kumar" userId="ab2bca91-7a91-4a33-8866-eb3a7b1ec69d" providerId="ADAL" clId="{0C515424-EDB5-475B-B24F-ABBDA471448B}" dt="2022-09-29T10:56:02.967" v="148"/>
          <ac:spMkLst>
            <pc:docMk/>
            <pc:sldMk cId="3974192820" sldId="269"/>
            <ac:spMk id="2" creationId="{C2D9662A-EA21-10DC-8DA2-DFC9D65B883B}"/>
          </ac:spMkLst>
        </pc:spChg>
        <pc:spChg chg="mod">
          <ac:chgData name="Kundan Kumar" userId="ab2bca91-7a91-4a33-8866-eb3a7b1ec69d" providerId="ADAL" clId="{0C515424-EDB5-475B-B24F-ABBDA471448B}" dt="2022-09-29T10:49:21.228" v="67" actId="33524"/>
          <ac:spMkLst>
            <pc:docMk/>
            <pc:sldMk cId="3974192820" sldId="269"/>
            <ac:spMk id="3" creationId="{6444B23A-E489-5E22-3602-A4FFABA64BAF}"/>
          </ac:spMkLst>
        </pc:spChg>
      </pc:sldChg>
      <pc:sldChg chg="addSp delSp modSp mod">
        <pc:chgData name="Kundan Kumar" userId="ab2bca91-7a91-4a33-8866-eb3a7b1ec69d" providerId="ADAL" clId="{0C515424-EDB5-475B-B24F-ABBDA471448B}" dt="2022-09-29T10:47:00.775" v="34" actId="12"/>
        <pc:sldMkLst>
          <pc:docMk/>
          <pc:sldMk cId="2090986841" sldId="271"/>
        </pc:sldMkLst>
        <pc:spChg chg="mod">
          <ac:chgData name="Kundan Kumar" userId="ab2bca91-7a91-4a33-8866-eb3a7b1ec69d" providerId="ADAL" clId="{0C515424-EDB5-475B-B24F-ABBDA471448B}" dt="2022-09-29T10:45:26.278" v="24" actId="1076"/>
          <ac:spMkLst>
            <pc:docMk/>
            <pc:sldMk cId="2090986841" sldId="271"/>
            <ac:spMk id="2" creationId="{A6811803-536C-498D-7BB9-DA8F151992E5}"/>
          </ac:spMkLst>
        </pc:spChg>
        <pc:spChg chg="mod">
          <ac:chgData name="Kundan Kumar" userId="ab2bca91-7a91-4a33-8866-eb3a7b1ec69d" providerId="ADAL" clId="{0C515424-EDB5-475B-B24F-ABBDA471448B}" dt="2022-09-29T10:47:00.775" v="34" actId="12"/>
          <ac:spMkLst>
            <pc:docMk/>
            <pc:sldMk cId="2090986841" sldId="271"/>
            <ac:spMk id="3" creationId="{A3EA5D54-3B7A-2311-1A7B-48B1861BB612}"/>
          </ac:spMkLst>
        </pc:spChg>
        <pc:spChg chg="add del mod">
          <ac:chgData name="Kundan Kumar" userId="ab2bca91-7a91-4a33-8866-eb3a7b1ec69d" providerId="ADAL" clId="{0C515424-EDB5-475B-B24F-ABBDA471448B}" dt="2022-09-29T10:46:44.145" v="30" actId="1076"/>
          <ac:spMkLst>
            <pc:docMk/>
            <pc:sldMk cId="2090986841" sldId="271"/>
            <ac:spMk id="6" creationId="{7742DCF1-8B22-D246-8F01-BA360F553F38}"/>
          </ac:spMkLst>
        </pc:spChg>
        <pc:spChg chg="mod">
          <ac:chgData name="Kundan Kumar" userId="ab2bca91-7a91-4a33-8866-eb3a7b1ec69d" providerId="ADAL" clId="{0C515424-EDB5-475B-B24F-ABBDA471448B}" dt="2022-09-29T10:46:43.031" v="29" actId="1076"/>
          <ac:spMkLst>
            <pc:docMk/>
            <pc:sldMk cId="2090986841" sldId="271"/>
            <ac:spMk id="7" creationId="{0ADA4E98-7536-75E8-FC90-413E797CF691}"/>
          </ac:spMkLst>
        </pc:spChg>
        <pc:spChg chg="mod">
          <ac:chgData name="Kundan Kumar" userId="ab2bca91-7a91-4a33-8866-eb3a7b1ec69d" providerId="ADAL" clId="{0C515424-EDB5-475B-B24F-ABBDA471448B}" dt="2022-09-29T10:46:44.145" v="30" actId="1076"/>
          <ac:spMkLst>
            <pc:docMk/>
            <pc:sldMk cId="2090986841" sldId="271"/>
            <ac:spMk id="8" creationId="{04AE37E0-336C-ED3E-2E59-F6F149BFF7C7}"/>
          </ac:spMkLst>
        </pc:spChg>
        <pc:spChg chg="mod">
          <ac:chgData name="Kundan Kumar" userId="ab2bca91-7a91-4a33-8866-eb3a7b1ec69d" providerId="ADAL" clId="{0C515424-EDB5-475B-B24F-ABBDA471448B}" dt="2022-09-29T10:46:44.145" v="30" actId="1076"/>
          <ac:spMkLst>
            <pc:docMk/>
            <pc:sldMk cId="2090986841" sldId="271"/>
            <ac:spMk id="9" creationId="{D5452A6E-DD0C-6131-09A0-97CC92B734F3}"/>
          </ac:spMkLst>
        </pc:spChg>
        <pc:spChg chg="mod">
          <ac:chgData name="Kundan Kumar" userId="ab2bca91-7a91-4a33-8866-eb3a7b1ec69d" providerId="ADAL" clId="{0C515424-EDB5-475B-B24F-ABBDA471448B}" dt="2022-09-29T10:46:44.145" v="30" actId="1076"/>
          <ac:spMkLst>
            <pc:docMk/>
            <pc:sldMk cId="2090986841" sldId="271"/>
            <ac:spMk id="10" creationId="{CF4D0895-7057-9B34-E9C5-0B63509A9E6D}"/>
          </ac:spMkLst>
        </pc:spChg>
        <pc:spChg chg="mod">
          <ac:chgData name="Kundan Kumar" userId="ab2bca91-7a91-4a33-8866-eb3a7b1ec69d" providerId="ADAL" clId="{0C515424-EDB5-475B-B24F-ABBDA471448B}" dt="2022-09-29T10:46:44.145" v="30" actId="1076"/>
          <ac:spMkLst>
            <pc:docMk/>
            <pc:sldMk cId="2090986841" sldId="271"/>
            <ac:spMk id="11" creationId="{2593A2E5-0CB1-30AD-1CD4-2284D84ABF90}"/>
          </ac:spMkLst>
        </pc:spChg>
        <pc:spChg chg="mod">
          <ac:chgData name="Kundan Kumar" userId="ab2bca91-7a91-4a33-8866-eb3a7b1ec69d" providerId="ADAL" clId="{0C515424-EDB5-475B-B24F-ABBDA471448B}" dt="2022-09-29T10:46:44.145" v="30" actId="1076"/>
          <ac:spMkLst>
            <pc:docMk/>
            <pc:sldMk cId="2090986841" sldId="271"/>
            <ac:spMk id="12" creationId="{C499D706-BDD7-EB90-718F-EE163726D0CE}"/>
          </ac:spMkLst>
        </pc:spChg>
        <pc:spChg chg="mod">
          <ac:chgData name="Kundan Kumar" userId="ab2bca91-7a91-4a33-8866-eb3a7b1ec69d" providerId="ADAL" clId="{0C515424-EDB5-475B-B24F-ABBDA471448B}" dt="2022-09-29T10:46:44.145" v="30" actId="1076"/>
          <ac:spMkLst>
            <pc:docMk/>
            <pc:sldMk cId="2090986841" sldId="271"/>
            <ac:spMk id="13" creationId="{4611A4DA-4842-F8FA-9057-81308BC944EF}"/>
          </ac:spMkLst>
        </pc:spChg>
        <pc:spChg chg="mod">
          <ac:chgData name="Kundan Kumar" userId="ab2bca91-7a91-4a33-8866-eb3a7b1ec69d" providerId="ADAL" clId="{0C515424-EDB5-475B-B24F-ABBDA471448B}" dt="2022-09-29T10:46:44.145" v="30" actId="1076"/>
          <ac:spMkLst>
            <pc:docMk/>
            <pc:sldMk cId="2090986841" sldId="271"/>
            <ac:spMk id="14" creationId="{BC98D538-62FE-B907-B04E-7A2E365CF230}"/>
          </ac:spMkLst>
        </pc:spChg>
        <pc:spChg chg="mod">
          <ac:chgData name="Kundan Kumar" userId="ab2bca91-7a91-4a33-8866-eb3a7b1ec69d" providerId="ADAL" clId="{0C515424-EDB5-475B-B24F-ABBDA471448B}" dt="2022-09-29T10:46:43.031" v="29" actId="1076"/>
          <ac:spMkLst>
            <pc:docMk/>
            <pc:sldMk cId="2090986841" sldId="271"/>
            <ac:spMk id="15" creationId="{5D5D7EC7-001D-2D74-97E3-758E84C9593E}"/>
          </ac:spMkLst>
        </pc:spChg>
        <pc:spChg chg="mod">
          <ac:chgData name="Kundan Kumar" userId="ab2bca91-7a91-4a33-8866-eb3a7b1ec69d" providerId="ADAL" clId="{0C515424-EDB5-475B-B24F-ABBDA471448B}" dt="2022-09-29T10:46:43.031" v="29" actId="1076"/>
          <ac:spMkLst>
            <pc:docMk/>
            <pc:sldMk cId="2090986841" sldId="271"/>
            <ac:spMk id="16" creationId="{AA7E9493-6707-5549-39BF-F01EFE0A7342}"/>
          </ac:spMkLst>
        </pc:spChg>
        <pc:spChg chg="mod">
          <ac:chgData name="Kundan Kumar" userId="ab2bca91-7a91-4a33-8866-eb3a7b1ec69d" providerId="ADAL" clId="{0C515424-EDB5-475B-B24F-ABBDA471448B}" dt="2022-09-29T10:46:43.031" v="29" actId="1076"/>
          <ac:spMkLst>
            <pc:docMk/>
            <pc:sldMk cId="2090986841" sldId="271"/>
            <ac:spMk id="17" creationId="{FB7412A9-0719-F9AF-F40B-2DEF6CAEAA96}"/>
          </ac:spMkLst>
        </pc:spChg>
        <pc:spChg chg="mod">
          <ac:chgData name="Kundan Kumar" userId="ab2bca91-7a91-4a33-8866-eb3a7b1ec69d" providerId="ADAL" clId="{0C515424-EDB5-475B-B24F-ABBDA471448B}" dt="2022-09-29T10:46:43.031" v="29" actId="1076"/>
          <ac:spMkLst>
            <pc:docMk/>
            <pc:sldMk cId="2090986841" sldId="271"/>
            <ac:spMk id="18" creationId="{329B57C5-FECC-34C3-E816-F8EA28BE0CAC}"/>
          </ac:spMkLst>
        </pc:spChg>
        <pc:spChg chg="mod">
          <ac:chgData name="Kundan Kumar" userId="ab2bca91-7a91-4a33-8866-eb3a7b1ec69d" providerId="ADAL" clId="{0C515424-EDB5-475B-B24F-ABBDA471448B}" dt="2022-09-29T10:46:43.031" v="29" actId="1076"/>
          <ac:spMkLst>
            <pc:docMk/>
            <pc:sldMk cId="2090986841" sldId="271"/>
            <ac:spMk id="19" creationId="{1F599B9B-E180-E386-FA74-C52E78D706CC}"/>
          </ac:spMkLst>
        </pc:spChg>
        <pc:spChg chg="mod">
          <ac:chgData name="Kundan Kumar" userId="ab2bca91-7a91-4a33-8866-eb3a7b1ec69d" providerId="ADAL" clId="{0C515424-EDB5-475B-B24F-ABBDA471448B}" dt="2022-09-29T10:46:43.031" v="29" actId="1076"/>
          <ac:spMkLst>
            <pc:docMk/>
            <pc:sldMk cId="2090986841" sldId="271"/>
            <ac:spMk id="20" creationId="{5B822D0D-CD91-3C76-5EE0-A46DE803BC79}"/>
          </ac:spMkLst>
        </pc:spChg>
        <pc:spChg chg="mod">
          <ac:chgData name="Kundan Kumar" userId="ab2bca91-7a91-4a33-8866-eb3a7b1ec69d" providerId="ADAL" clId="{0C515424-EDB5-475B-B24F-ABBDA471448B}" dt="2022-09-29T10:46:43.031" v="29" actId="1076"/>
          <ac:spMkLst>
            <pc:docMk/>
            <pc:sldMk cId="2090986841" sldId="271"/>
            <ac:spMk id="21" creationId="{807D382D-8352-EBD7-19B1-64C52B98E288}"/>
          </ac:spMkLst>
        </pc:spChg>
      </pc:sldChg>
      <pc:sldChg chg="modSp">
        <pc:chgData name="Kundan Kumar" userId="ab2bca91-7a91-4a33-8866-eb3a7b1ec69d" providerId="ADAL" clId="{0C515424-EDB5-475B-B24F-ABBDA471448B}" dt="2022-09-29T10:56:02.967" v="148"/>
        <pc:sldMkLst>
          <pc:docMk/>
          <pc:sldMk cId="112575317" sldId="273"/>
        </pc:sldMkLst>
        <pc:spChg chg="mod">
          <ac:chgData name="Kundan Kumar" userId="ab2bca91-7a91-4a33-8866-eb3a7b1ec69d" providerId="ADAL" clId="{0C515424-EDB5-475B-B24F-ABBDA471448B}" dt="2022-09-29T10:56:02.967" v="148"/>
          <ac:spMkLst>
            <pc:docMk/>
            <pc:sldMk cId="112575317" sldId="273"/>
            <ac:spMk id="2" creationId="{A6811803-536C-498D-7BB9-DA8F151992E5}"/>
          </ac:spMkLst>
        </pc:spChg>
      </pc:sldChg>
      <pc:sldChg chg="modSp mod">
        <pc:chgData name="Kundan Kumar" userId="ab2bca91-7a91-4a33-8866-eb3a7b1ec69d" providerId="ADAL" clId="{0C515424-EDB5-475B-B24F-ABBDA471448B}" dt="2022-09-29T10:56:02.967" v="148"/>
        <pc:sldMkLst>
          <pc:docMk/>
          <pc:sldMk cId="3897735432" sldId="276"/>
        </pc:sldMkLst>
        <pc:spChg chg="mod">
          <ac:chgData name="Kundan Kumar" userId="ab2bca91-7a91-4a33-8866-eb3a7b1ec69d" providerId="ADAL" clId="{0C515424-EDB5-475B-B24F-ABBDA471448B}" dt="2022-09-29T10:56:02.967" v="148"/>
          <ac:spMkLst>
            <pc:docMk/>
            <pc:sldMk cId="3897735432" sldId="276"/>
            <ac:spMk id="2" creationId="{674727BF-3D0D-CF41-5F97-EC6B413629E9}"/>
          </ac:spMkLst>
        </pc:spChg>
        <pc:spChg chg="mod">
          <ac:chgData name="Kundan Kumar" userId="ab2bca91-7a91-4a33-8866-eb3a7b1ec69d" providerId="ADAL" clId="{0C515424-EDB5-475B-B24F-ABBDA471448B}" dt="2022-09-29T10:52:21.909" v="99" actId="20577"/>
          <ac:spMkLst>
            <pc:docMk/>
            <pc:sldMk cId="3897735432" sldId="276"/>
            <ac:spMk id="3" creationId="{AAEC19D4-CF97-8CB8-2538-F04B053D49EC}"/>
          </ac:spMkLst>
        </pc:spChg>
      </pc:sldChg>
      <pc:sldChg chg="modSp mod">
        <pc:chgData name="Kundan Kumar" userId="ab2bca91-7a91-4a33-8866-eb3a7b1ec69d" providerId="ADAL" clId="{0C515424-EDB5-475B-B24F-ABBDA471448B}" dt="2022-09-29T10:56:02.967" v="148"/>
        <pc:sldMkLst>
          <pc:docMk/>
          <pc:sldMk cId="496835925" sldId="277"/>
        </pc:sldMkLst>
        <pc:spChg chg="mod">
          <ac:chgData name="Kundan Kumar" userId="ab2bca91-7a91-4a33-8866-eb3a7b1ec69d" providerId="ADAL" clId="{0C515424-EDB5-475B-B24F-ABBDA471448B}" dt="2022-09-29T10:56:02.967" v="148"/>
          <ac:spMkLst>
            <pc:docMk/>
            <pc:sldMk cId="496835925" sldId="277"/>
            <ac:spMk id="2" creationId="{674727BF-3D0D-CF41-5F97-EC6B413629E9}"/>
          </ac:spMkLst>
        </pc:spChg>
        <pc:spChg chg="mod">
          <ac:chgData name="Kundan Kumar" userId="ab2bca91-7a91-4a33-8866-eb3a7b1ec69d" providerId="ADAL" clId="{0C515424-EDB5-475B-B24F-ABBDA471448B}" dt="2022-09-29T10:56:02.967" v="148"/>
          <ac:spMkLst>
            <pc:docMk/>
            <pc:sldMk cId="496835925" sldId="277"/>
            <ac:spMk id="3" creationId="{AAEC19D4-CF97-8CB8-2538-F04B053D49EC}"/>
          </ac:spMkLst>
        </pc:spChg>
      </pc:sldChg>
      <pc:sldChg chg="modSp mod">
        <pc:chgData name="Kundan Kumar" userId="ab2bca91-7a91-4a33-8866-eb3a7b1ec69d" providerId="ADAL" clId="{0C515424-EDB5-475B-B24F-ABBDA471448B}" dt="2022-09-29T10:52:36.658" v="100" actId="2711"/>
        <pc:sldMkLst>
          <pc:docMk/>
          <pc:sldMk cId="805575841" sldId="278"/>
        </pc:sldMkLst>
        <pc:spChg chg="mod">
          <ac:chgData name="Kundan Kumar" userId="ab2bca91-7a91-4a33-8866-eb3a7b1ec69d" providerId="ADAL" clId="{0C515424-EDB5-475B-B24F-ABBDA471448B}" dt="2022-09-29T10:52:36.658" v="100" actId="2711"/>
          <ac:spMkLst>
            <pc:docMk/>
            <pc:sldMk cId="805575841" sldId="278"/>
            <ac:spMk id="3" creationId="{AAEC19D4-CF97-8CB8-2538-F04B053D49EC}"/>
          </ac:spMkLst>
        </pc:spChg>
      </pc:sldChg>
      <pc:sldChg chg="addSp delSp modSp mod">
        <pc:chgData name="Kundan Kumar" userId="ab2bca91-7a91-4a33-8866-eb3a7b1ec69d" providerId="ADAL" clId="{0C515424-EDB5-475B-B24F-ABBDA471448B}" dt="2022-09-29T10:56:02.967" v="148"/>
        <pc:sldMkLst>
          <pc:docMk/>
          <pc:sldMk cId="1156236007" sldId="279"/>
        </pc:sldMkLst>
        <pc:spChg chg="mod">
          <ac:chgData name="Kundan Kumar" userId="ab2bca91-7a91-4a33-8866-eb3a7b1ec69d" providerId="ADAL" clId="{0C515424-EDB5-475B-B24F-ABBDA471448B}" dt="2022-09-29T10:56:02.967" v="148"/>
          <ac:spMkLst>
            <pc:docMk/>
            <pc:sldMk cId="1156236007" sldId="279"/>
            <ac:spMk id="2" creationId="{A6811803-536C-498D-7BB9-DA8F151992E5}"/>
          </ac:spMkLst>
        </pc:spChg>
        <pc:spChg chg="add del">
          <ac:chgData name="Kundan Kumar" userId="ab2bca91-7a91-4a33-8866-eb3a7b1ec69d" providerId="ADAL" clId="{0C515424-EDB5-475B-B24F-ABBDA471448B}" dt="2022-09-29T10:46:46.467" v="33" actId="26606"/>
          <ac:spMkLst>
            <pc:docMk/>
            <pc:sldMk cId="1156236007" sldId="279"/>
            <ac:spMk id="3" creationId="{A3EA5D54-3B7A-2311-1A7B-48B1861BB612}"/>
          </ac:spMkLst>
        </pc:spChg>
        <pc:graphicFrameChg chg="add del">
          <ac:chgData name="Kundan Kumar" userId="ab2bca91-7a91-4a33-8866-eb3a7b1ec69d" providerId="ADAL" clId="{0C515424-EDB5-475B-B24F-ABBDA471448B}" dt="2022-09-29T10:44:52.561" v="19" actId="26606"/>
          <ac:graphicFrameMkLst>
            <pc:docMk/>
            <pc:sldMk cId="1156236007" sldId="279"/>
            <ac:graphicFrameMk id="13" creationId="{2382D8A0-8EF0-DF14-ECED-88FE903E0A53}"/>
          </ac:graphicFrameMkLst>
        </pc:graphicFrameChg>
        <pc:graphicFrameChg chg="add del">
          <ac:chgData name="Kundan Kumar" userId="ab2bca91-7a91-4a33-8866-eb3a7b1ec69d" providerId="ADAL" clId="{0C515424-EDB5-475B-B24F-ABBDA471448B}" dt="2022-09-29T10:46:46.467" v="33" actId="26606"/>
          <ac:graphicFrameMkLst>
            <pc:docMk/>
            <pc:sldMk cId="1156236007" sldId="279"/>
            <ac:graphicFrameMk id="15" creationId="{D0349C44-FA8B-B00E-D3BD-7CFD2033E072}"/>
          </ac:graphicFrameMkLst>
        </pc:graphicFrameChg>
      </pc:sldChg>
    </pc:docChg>
  </pc:docChgLst>
  <pc:docChgLst>
    <pc:chgData name="Kundan Kumar" userId="ab2bca91-7a91-4a33-8866-eb3a7b1ec69d" providerId="ADAL" clId="{C218C4BD-4543-4826-AB9F-39BB4257CDD2}"/>
    <pc:docChg chg="undo custSel addSld delSld modSld">
      <pc:chgData name="Kundan Kumar" userId="ab2bca91-7a91-4a33-8866-eb3a7b1ec69d" providerId="ADAL" clId="{C218C4BD-4543-4826-AB9F-39BB4257CDD2}" dt="2022-09-26T06:42:58.624" v="1425" actId="20577"/>
      <pc:docMkLst>
        <pc:docMk/>
      </pc:docMkLst>
      <pc:sldChg chg="modSp mod">
        <pc:chgData name="Kundan Kumar" userId="ab2bca91-7a91-4a33-8866-eb3a7b1ec69d" providerId="ADAL" clId="{C218C4BD-4543-4826-AB9F-39BB4257CDD2}" dt="2022-09-26T06:40:38.906" v="1363"/>
        <pc:sldMkLst>
          <pc:docMk/>
          <pc:sldMk cId="1265102223" sldId="260"/>
        </pc:sldMkLst>
        <pc:spChg chg="mod">
          <ac:chgData name="Kundan Kumar" userId="ab2bca91-7a91-4a33-8866-eb3a7b1ec69d" providerId="ADAL" clId="{C218C4BD-4543-4826-AB9F-39BB4257CDD2}" dt="2022-09-26T06:40:38.906" v="1363"/>
          <ac:spMkLst>
            <pc:docMk/>
            <pc:sldMk cId="1265102223" sldId="260"/>
            <ac:spMk id="3" creationId="{2AF885F5-5805-79F8-354D-35CB7A0A7491}"/>
          </ac:spMkLst>
        </pc:spChg>
      </pc:sldChg>
      <pc:sldChg chg="modSp mod">
        <pc:chgData name="Kundan Kumar" userId="ab2bca91-7a91-4a33-8866-eb3a7b1ec69d" providerId="ADAL" clId="{C218C4BD-4543-4826-AB9F-39BB4257CDD2}" dt="2022-09-26T06:32:38.935" v="1244" actId="12"/>
        <pc:sldMkLst>
          <pc:docMk/>
          <pc:sldMk cId="2190327502" sldId="261"/>
        </pc:sldMkLst>
        <pc:spChg chg="mod">
          <ac:chgData name="Kundan Kumar" userId="ab2bca91-7a91-4a33-8866-eb3a7b1ec69d" providerId="ADAL" clId="{C218C4BD-4543-4826-AB9F-39BB4257CDD2}" dt="2022-09-26T06:32:38.935" v="1244" actId="12"/>
          <ac:spMkLst>
            <pc:docMk/>
            <pc:sldMk cId="2190327502" sldId="261"/>
            <ac:spMk id="3" creationId="{6444B23A-E489-5E22-3602-A4FFABA64BAF}"/>
          </ac:spMkLst>
        </pc:spChg>
      </pc:sldChg>
      <pc:sldChg chg="modSp mod">
        <pc:chgData name="Kundan Kumar" userId="ab2bca91-7a91-4a33-8866-eb3a7b1ec69d" providerId="ADAL" clId="{C218C4BD-4543-4826-AB9F-39BB4257CDD2}" dt="2022-09-26T06:42:58.624" v="1425" actId="20577"/>
        <pc:sldMkLst>
          <pc:docMk/>
          <pc:sldMk cId="2187130312" sldId="265"/>
        </pc:sldMkLst>
        <pc:spChg chg="mod">
          <ac:chgData name="Kundan Kumar" userId="ab2bca91-7a91-4a33-8866-eb3a7b1ec69d" providerId="ADAL" clId="{C218C4BD-4543-4826-AB9F-39BB4257CDD2}" dt="2022-09-26T06:42:58.624" v="1425" actId="20577"/>
          <ac:spMkLst>
            <pc:docMk/>
            <pc:sldMk cId="2187130312" sldId="265"/>
            <ac:spMk id="2" creationId="{C2D9662A-EA21-10DC-8DA2-DFC9D65B883B}"/>
          </ac:spMkLst>
        </pc:spChg>
      </pc:sldChg>
      <pc:sldChg chg="modSp mod">
        <pc:chgData name="Kundan Kumar" userId="ab2bca91-7a91-4a33-8866-eb3a7b1ec69d" providerId="ADAL" clId="{C218C4BD-4543-4826-AB9F-39BB4257CDD2}" dt="2022-09-26T06:42:37.746" v="1387" actId="20577"/>
        <pc:sldMkLst>
          <pc:docMk/>
          <pc:sldMk cId="718819398" sldId="266"/>
        </pc:sldMkLst>
        <pc:spChg chg="mod">
          <ac:chgData name="Kundan Kumar" userId="ab2bca91-7a91-4a33-8866-eb3a7b1ec69d" providerId="ADAL" clId="{C218C4BD-4543-4826-AB9F-39BB4257CDD2}" dt="2022-09-26T06:42:37.746" v="1387" actId="20577"/>
          <ac:spMkLst>
            <pc:docMk/>
            <pc:sldMk cId="718819398" sldId="266"/>
            <ac:spMk id="2" creationId="{C2D9662A-EA21-10DC-8DA2-DFC9D65B883B}"/>
          </ac:spMkLst>
        </pc:spChg>
      </pc:sldChg>
      <pc:sldChg chg="addSp delSp modSp mod">
        <pc:chgData name="Kundan Kumar" userId="ab2bca91-7a91-4a33-8866-eb3a7b1ec69d" providerId="ADAL" clId="{C218C4BD-4543-4826-AB9F-39BB4257CDD2}" dt="2022-09-26T06:20:42.557" v="1119" actId="20577"/>
        <pc:sldMkLst>
          <pc:docMk/>
          <pc:sldMk cId="2384022613" sldId="267"/>
        </pc:sldMkLst>
        <pc:spChg chg="mod">
          <ac:chgData name="Kundan Kumar" userId="ab2bca91-7a91-4a33-8866-eb3a7b1ec69d" providerId="ADAL" clId="{C218C4BD-4543-4826-AB9F-39BB4257CDD2}" dt="2022-09-26T05:41:47.727" v="709" actId="20577"/>
          <ac:spMkLst>
            <pc:docMk/>
            <pc:sldMk cId="2384022613" sldId="267"/>
            <ac:spMk id="3" creationId="{6444B23A-E489-5E22-3602-A4FFABA64BAF}"/>
          </ac:spMkLst>
        </pc:spChg>
        <pc:spChg chg="add mod">
          <ac:chgData name="Kundan Kumar" userId="ab2bca91-7a91-4a33-8866-eb3a7b1ec69d" providerId="ADAL" clId="{C218C4BD-4543-4826-AB9F-39BB4257CDD2}" dt="2022-09-26T06:20:33.668" v="1103" actId="5793"/>
          <ac:spMkLst>
            <pc:docMk/>
            <pc:sldMk cId="2384022613" sldId="267"/>
            <ac:spMk id="4" creationId="{724C4006-0E30-557E-557F-2EE68C34A3EE}"/>
          </ac:spMkLst>
        </pc:spChg>
        <pc:spChg chg="add del mod">
          <ac:chgData name="Kundan Kumar" userId="ab2bca91-7a91-4a33-8866-eb3a7b1ec69d" providerId="ADAL" clId="{C218C4BD-4543-4826-AB9F-39BB4257CDD2}" dt="2022-09-26T05:39:08.647" v="592" actId="478"/>
          <ac:spMkLst>
            <pc:docMk/>
            <pc:sldMk cId="2384022613" sldId="267"/>
            <ac:spMk id="5" creationId="{15A27EE3-182D-1569-A279-E26224EE8D75}"/>
          </ac:spMkLst>
        </pc:spChg>
        <pc:spChg chg="add mod">
          <ac:chgData name="Kundan Kumar" userId="ab2bca91-7a91-4a33-8866-eb3a7b1ec69d" providerId="ADAL" clId="{C218C4BD-4543-4826-AB9F-39BB4257CDD2}" dt="2022-09-26T06:20:42.557" v="1119" actId="20577"/>
          <ac:spMkLst>
            <pc:docMk/>
            <pc:sldMk cId="2384022613" sldId="267"/>
            <ac:spMk id="6" creationId="{1F5C3F10-7D84-1074-B5C0-842F01F32BAD}"/>
          </ac:spMkLst>
        </pc:spChg>
      </pc:sldChg>
      <pc:sldChg chg="modSp del mod">
        <pc:chgData name="Kundan Kumar" userId="ab2bca91-7a91-4a33-8866-eb3a7b1ec69d" providerId="ADAL" clId="{C218C4BD-4543-4826-AB9F-39BB4257CDD2}" dt="2022-09-26T06:30:13.806" v="1237" actId="47"/>
        <pc:sldMkLst>
          <pc:docMk/>
          <pc:sldMk cId="646198828" sldId="268"/>
        </pc:sldMkLst>
        <pc:spChg chg="mod">
          <ac:chgData name="Kundan Kumar" userId="ab2bca91-7a91-4a33-8866-eb3a7b1ec69d" providerId="ADAL" clId="{C218C4BD-4543-4826-AB9F-39BB4257CDD2}" dt="2022-09-26T05:40:47.074" v="656" actId="27636"/>
          <ac:spMkLst>
            <pc:docMk/>
            <pc:sldMk cId="646198828" sldId="268"/>
            <ac:spMk id="3" creationId="{6444B23A-E489-5E22-3602-A4FFABA64BAF}"/>
          </ac:spMkLst>
        </pc:spChg>
      </pc:sldChg>
      <pc:sldChg chg="modSp add mod">
        <pc:chgData name="Kundan Kumar" userId="ab2bca91-7a91-4a33-8866-eb3a7b1ec69d" providerId="ADAL" clId="{C218C4BD-4543-4826-AB9F-39BB4257CDD2}" dt="2022-09-26T06:18:40.800" v="1075" actId="207"/>
        <pc:sldMkLst>
          <pc:docMk/>
          <pc:sldMk cId="3974192820" sldId="269"/>
        </pc:sldMkLst>
        <pc:spChg chg="mod">
          <ac:chgData name="Kundan Kumar" userId="ab2bca91-7a91-4a33-8866-eb3a7b1ec69d" providerId="ADAL" clId="{C218C4BD-4543-4826-AB9F-39BB4257CDD2}" dt="2022-09-26T05:42:07.544" v="732" actId="20577"/>
          <ac:spMkLst>
            <pc:docMk/>
            <pc:sldMk cId="3974192820" sldId="269"/>
            <ac:spMk id="2" creationId="{C2D9662A-EA21-10DC-8DA2-DFC9D65B883B}"/>
          </ac:spMkLst>
        </pc:spChg>
        <pc:spChg chg="mod">
          <ac:chgData name="Kundan Kumar" userId="ab2bca91-7a91-4a33-8866-eb3a7b1ec69d" providerId="ADAL" clId="{C218C4BD-4543-4826-AB9F-39BB4257CDD2}" dt="2022-09-26T06:18:40.800" v="1075" actId="207"/>
          <ac:spMkLst>
            <pc:docMk/>
            <pc:sldMk cId="3974192820" sldId="269"/>
            <ac:spMk id="3" creationId="{6444B23A-E489-5E22-3602-A4FFABA64BAF}"/>
          </ac:spMkLst>
        </pc:spChg>
        <pc:spChg chg="mod">
          <ac:chgData name="Kundan Kumar" userId="ab2bca91-7a91-4a33-8866-eb3a7b1ec69d" providerId="ADAL" clId="{C218C4BD-4543-4826-AB9F-39BB4257CDD2}" dt="2022-09-26T06:15:06.498" v="838" actId="1076"/>
          <ac:spMkLst>
            <pc:docMk/>
            <pc:sldMk cId="3974192820" sldId="269"/>
            <ac:spMk id="4" creationId="{724C4006-0E30-557E-557F-2EE68C34A3EE}"/>
          </ac:spMkLst>
        </pc:spChg>
        <pc:spChg chg="mod">
          <ac:chgData name="Kundan Kumar" userId="ab2bca91-7a91-4a33-8866-eb3a7b1ec69d" providerId="ADAL" clId="{C218C4BD-4543-4826-AB9F-39BB4257CDD2}" dt="2022-09-26T06:15:08.558" v="839" actId="1076"/>
          <ac:spMkLst>
            <pc:docMk/>
            <pc:sldMk cId="3974192820" sldId="269"/>
            <ac:spMk id="6" creationId="{1F5C3F10-7D84-1074-B5C0-842F01F32BAD}"/>
          </ac:spMkLst>
        </pc:spChg>
      </pc:sldChg>
      <pc:sldChg chg="modSp add mod">
        <pc:chgData name="Kundan Kumar" userId="ab2bca91-7a91-4a33-8866-eb3a7b1ec69d" providerId="ADAL" clId="{C218C4BD-4543-4826-AB9F-39BB4257CDD2}" dt="2022-09-26T06:32:14.920" v="1242" actId="20577"/>
        <pc:sldMkLst>
          <pc:docMk/>
          <pc:sldMk cId="2091726574" sldId="270"/>
        </pc:sldMkLst>
        <pc:spChg chg="mod">
          <ac:chgData name="Kundan Kumar" userId="ab2bca91-7a91-4a33-8866-eb3a7b1ec69d" providerId="ADAL" clId="{C218C4BD-4543-4826-AB9F-39BB4257CDD2}" dt="2022-09-26T06:29:15.238" v="1227" actId="14100"/>
          <ac:spMkLst>
            <pc:docMk/>
            <pc:sldMk cId="2091726574" sldId="270"/>
            <ac:spMk id="2" creationId="{C2D9662A-EA21-10DC-8DA2-DFC9D65B883B}"/>
          </ac:spMkLst>
        </pc:spChg>
        <pc:spChg chg="mod">
          <ac:chgData name="Kundan Kumar" userId="ab2bca91-7a91-4a33-8866-eb3a7b1ec69d" providerId="ADAL" clId="{C218C4BD-4543-4826-AB9F-39BB4257CDD2}" dt="2022-09-26T06:32:14.920" v="1242" actId="20577"/>
          <ac:spMkLst>
            <pc:docMk/>
            <pc:sldMk cId="2091726574" sldId="270"/>
            <ac:spMk id="3" creationId="{6444B23A-E489-5E22-3602-A4FFABA64BAF}"/>
          </ac:spMkLst>
        </pc:spChg>
        <pc:spChg chg="mod">
          <ac:chgData name="Kundan Kumar" userId="ab2bca91-7a91-4a33-8866-eb3a7b1ec69d" providerId="ADAL" clId="{C218C4BD-4543-4826-AB9F-39BB4257CDD2}" dt="2022-09-26T06:29:53.828" v="1235" actId="1076"/>
          <ac:spMkLst>
            <pc:docMk/>
            <pc:sldMk cId="2091726574" sldId="270"/>
            <ac:spMk id="4" creationId="{724C4006-0E30-557E-557F-2EE68C34A3EE}"/>
          </ac:spMkLst>
        </pc:spChg>
        <pc:spChg chg="mod">
          <ac:chgData name="Kundan Kumar" userId="ab2bca91-7a91-4a33-8866-eb3a7b1ec69d" providerId="ADAL" clId="{C218C4BD-4543-4826-AB9F-39BB4257CDD2}" dt="2022-09-26T06:29:57.604" v="1236" actId="1076"/>
          <ac:spMkLst>
            <pc:docMk/>
            <pc:sldMk cId="2091726574" sldId="270"/>
            <ac:spMk id="6" creationId="{1F5C3F10-7D84-1074-B5C0-842F01F32BAD}"/>
          </ac:spMkLst>
        </pc:spChg>
      </pc:sldChg>
    </pc:docChg>
  </pc:docChgLst>
  <pc:docChgLst>
    <pc:chgData name="Kundan Kumar" userId="ab2bca91-7a91-4a33-8866-eb3a7b1ec69d" providerId="ADAL" clId="{FADAF88D-BC25-4C46-A16D-2B24ABF5A1B1}"/>
    <pc:docChg chg="custSel addSld modSld">
      <pc:chgData name="Kundan Kumar" userId="ab2bca91-7a91-4a33-8866-eb3a7b1ec69d" providerId="ADAL" clId="{FADAF88D-BC25-4C46-A16D-2B24ABF5A1B1}" dt="2022-09-19T13:46:25.838" v="156" actId="20577"/>
      <pc:docMkLst>
        <pc:docMk/>
      </pc:docMkLst>
      <pc:sldChg chg="modSp new mod">
        <pc:chgData name="Kundan Kumar" userId="ab2bca91-7a91-4a33-8866-eb3a7b1ec69d" providerId="ADAL" clId="{FADAF88D-BC25-4C46-A16D-2B24ABF5A1B1}" dt="2022-09-19T13:12:00.785" v="62" actId="20577"/>
        <pc:sldMkLst>
          <pc:docMk/>
          <pc:sldMk cId="4088609986" sldId="256"/>
        </pc:sldMkLst>
        <pc:spChg chg="mod">
          <ac:chgData name="Kundan Kumar" userId="ab2bca91-7a91-4a33-8866-eb3a7b1ec69d" providerId="ADAL" clId="{FADAF88D-BC25-4C46-A16D-2B24ABF5A1B1}" dt="2022-09-19T13:11:44.197" v="23" actId="20577"/>
          <ac:spMkLst>
            <pc:docMk/>
            <pc:sldMk cId="4088609986" sldId="256"/>
            <ac:spMk id="2" creationId="{4AB3C5F5-E7B2-319B-F328-5B517E6FAC21}"/>
          </ac:spMkLst>
        </pc:spChg>
        <pc:spChg chg="mod">
          <ac:chgData name="Kundan Kumar" userId="ab2bca91-7a91-4a33-8866-eb3a7b1ec69d" providerId="ADAL" clId="{FADAF88D-BC25-4C46-A16D-2B24ABF5A1B1}" dt="2022-09-19T13:12:00.785" v="62" actId="20577"/>
          <ac:spMkLst>
            <pc:docMk/>
            <pc:sldMk cId="4088609986" sldId="256"/>
            <ac:spMk id="3" creationId="{5EC907DB-D019-BE15-A618-93B4D22D7EC3}"/>
          </ac:spMkLst>
        </pc:spChg>
      </pc:sldChg>
      <pc:sldChg chg="modSp new mod">
        <pc:chgData name="Kundan Kumar" userId="ab2bca91-7a91-4a33-8866-eb3a7b1ec69d" providerId="ADAL" clId="{FADAF88D-BC25-4C46-A16D-2B24ABF5A1B1}" dt="2022-09-19T13:13:00.869" v="87" actId="14100"/>
        <pc:sldMkLst>
          <pc:docMk/>
          <pc:sldMk cId="1180814560" sldId="257"/>
        </pc:sldMkLst>
        <pc:spChg chg="mod">
          <ac:chgData name="Kundan Kumar" userId="ab2bca91-7a91-4a33-8866-eb3a7b1ec69d" providerId="ADAL" clId="{FADAF88D-BC25-4C46-A16D-2B24ABF5A1B1}" dt="2022-09-19T13:12:18.702" v="75" actId="20577"/>
          <ac:spMkLst>
            <pc:docMk/>
            <pc:sldMk cId="1180814560" sldId="257"/>
            <ac:spMk id="2" creationId="{33B7FB10-FB0C-B599-5BA5-18322C1E708C}"/>
          </ac:spMkLst>
        </pc:spChg>
        <pc:spChg chg="mod">
          <ac:chgData name="Kundan Kumar" userId="ab2bca91-7a91-4a33-8866-eb3a7b1ec69d" providerId="ADAL" clId="{FADAF88D-BC25-4C46-A16D-2B24ABF5A1B1}" dt="2022-09-19T13:13:00.869" v="87" actId="14100"/>
          <ac:spMkLst>
            <pc:docMk/>
            <pc:sldMk cId="1180814560" sldId="257"/>
            <ac:spMk id="3" creationId="{485FBEE0-16A2-17A0-7415-ABA4D9865105}"/>
          </ac:spMkLst>
        </pc:spChg>
      </pc:sldChg>
      <pc:sldChg chg="modSp new mod">
        <pc:chgData name="Kundan Kumar" userId="ab2bca91-7a91-4a33-8866-eb3a7b1ec69d" providerId="ADAL" clId="{FADAF88D-BC25-4C46-A16D-2B24ABF5A1B1}" dt="2022-09-19T13:46:25.838" v="156" actId="20577"/>
        <pc:sldMkLst>
          <pc:docMk/>
          <pc:sldMk cId="410314326" sldId="258"/>
        </pc:sldMkLst>
        <pc:spChg chg="mod">
          <ac:chgData name="Kundan Kumar" userId="ab2bca91-7a91-4a33-8866-eb3a7b1ec69d" providerId="ADAL" clId="{FADAF88D-BC25-4C46-A16D-2B24ABF5A1B1}" dt="2022-09-19T13:43:54.273" v="145" actId="20577"/>
          <ac:spMkLst>
            <pc:docMk/>
            <pc:sldMk cId="410314326" sldId="258"/>
            <ac:spMk id="2" creationId="{C77F7141-53BF-4187-5C58-6CA7DD5208F4}"/>
          </ac:spMkLst>
        </pc:spChg>
        <pc:spChg chg="mod">
          <ac:chgData name="Kundan Kumar" userId="ab2bca91-7a91-4a33-8866-eb3a7b1ec69d" providerId="ADAL" clId="{FADAF88D-BC25-4C46-A16D-2B24ABF5A1B1}" dt="2022-09-19T13:46:25.838" v="156" actId="20577"/>
          <ac:spMkLst>
            <pc:docMk/>
            <pc:sldMk cId="410314326" sldId="258"/>
            <ac:spMk id="3" creationId="{108A227C-278F-F2E6-0B54-93B3CA1D424C}"/>
          </ac:spMkLst>
        </pc:spChg>
      </pc:sldChg>
    </pc:docChg>
  </pc:docChgLst>
  <pc:docChgLst>
    <pc:chgData name="Kundan Kumar" userId="ab2bca91-7a91-4a33-8866-eb3a7b1ec69d" providerId="ADAL" clId="{737009F9-D83C-476D-91FF-E926987C79A6}"/>
    <pc:docChg chg="undo redo custSel addSld delSld modSld sldOrd">
      <pc:chgData name="Kundan Kumar" userId="ab2bca91-7a91-4a33-8866-eb3a7b1ec69d" providerId="ADAL" clId="{737009F9-D83C-476D-91FF-E926987C79A6}" dt="2022-09-29T10:42:31.065" v="1829" actId="27636"/>
      <pc:docMkLst>
        <pc:docMk/>
      </pc:docMkLst>
      <pc:sldChg chg="modSp">
        <pc:chgData name="Kundan Kumar" userId="ab2bca91-7a91-4a33-8866-eb3a7b1ec69d" providerId="ADAL" clId="{737009F9-D83C-476D-91FF-E926987C79A6}" dt="2022-09-29T10:42:30.627" v="1821"/>
        <pc:sldMkLst>
          <pc:docMk/>
          <pc:sldMk cId="4088609986" sldId="256"/>
        </pc:sldMkLst>
        <pc:spChg chg="mod">
          <ac:chgData name="Kundan Kumar" userId="ab2bca91-7a91-4a33-8866-eb3a7b1ec69d" providerId="ADAL" clId="{737009F9-D83C-476D-91FF-E926987C79A6}" dt="2022-09-29T10:42:30.627" v="1821"/>
          <ac:spMkLst>
            <pc:docMk/>
            <pc:sldMk cId="4088609986" sldId="256"/>
            <ac:spMk id="2" creationId="{4AB3C5F5-E7B2-319B-F328-5B517E6FAC21}"/>
          </ac:spMkLst>
        </pc:spChg>
        <pc:spChg chg="mod">
          <ac:chgData name="Kundan Kumar" userId="ab2bca91-7a91-4a33-8866-eb3a7b1ec69d" providerId="ADAL" clId="{737009F9-D83C-476D-91FF-E926987C79A6}" dt="2022-09-29T10:42:30.627" v="1821"/>
          <ac:spMkLst>
            <pc:docMk/>
            <pc:sldMk cId="4088609986" sldId="256"/>
            <ac:spMk id="3" creationId="{5EC907DB-D019-BE15-A618-93B4D22D7EC3}"/>
          </ac:spMkLst>
        </pc:spChg>
      </pc:sldChg>
      <pc:sldChg chg="addSp delSp modSp mod setBg delDesignElem">
        <pc:chgData name="Kundan Kumar" userId="ab2bca91-7a91-4a33-8866-eb3a7b1ec69d" providerId="ADAL" clId="{737009F9-D83C-476D-91FF-E926987C79A6}" dt="2022-09-29T04:32:14.687" v="618"/>
        <pc:sldMkLst>
          <pc:docMk/>
          <pc:sldMk cId="1180814560" sldId="257"/>
        </pc:sldMkLst>
        <pc:spChg chg="mod">
          <ac:chgData name="Kundan Kumar" userId="ab2bca91-7a91-4a33-8866-eb3a7b1ec69d" providerId="ADAL" clId="{737009F9-D83C-476D-91FF-E926987C79A6}" dt="2022-09-29T04:30:36.211" v="614" actId="26606"/>
          <ac:spMkLst>
            <pc:docMk/>
            <pc:sldMk cId="1180814560" sldId="257"/>
            <ac:spMk id="2" creationId="{33B7FB10-FB0C-B599-5BA5-18322C1E708C}"/>
          </ac:spMkLst>
        </pc:spChg>
        <pc:spChg chg="mod">
          <ac:chgData name="Kundan Kumar" userId="ab2bca91-7a91-4a33-8866-eb3a7b1ec69d" providerId="ADAL" clId="{737009F9-D83C-476D-91FF-E926987C79A6}" dt="2022-09-29T04:31:18.987" v="615" actId="313"/>
          <ac:spMkLst>
            <pc:docMk/>
            <pc:sldMk cId="1180814560" sldId="257"/>
            <ac:spMk id="3" creationId="{485FBEE0-16A2-17A0-7415-ABA4D9865105}"/>
          </ac:spMkLst>
        </pc:spChg>
        <pc:spChg chg="add del">
          <ac:chgData name="Kundan Kumar" userId="ab2bca91-7a91-4a33-8866-eb3a7b1ec69d" providerId="ADAL" clId="{737009F9-D83C-476D-91FF-E926987C79A6}" dt="2022-09-29T04:32:14.687" v="618"/>
          <ac:spMkLst>
            <pc:docMk/>
            <pc:sldMk cId="1180814560" sldId="257"/>
            <ac:spMk id="8" creationId="{77D7B666-D5E6-48CE-B26A-FB5E5C34AF90}"/>
          </ac:spMkLst>
        </pc:spChg>
        <pc:spChg chg="add del">
          <ac:chgData name="Kundan Kumar" userId="ab2bca91-7a91-4a33-8866-eb3a7b1ec69d" providerId="ADAL" clId="{737009F9-D83C-476D-91FF-E926987C79A6}" dt="2022-09-29T04:32:14.687" v="618"/>
          <ac:spMkLst>
            <pc:docMk/>
            <pc:sldMk cId="1180814560" sldId="257"/>
            <ac:spMk id="10" creationId="{F6EE670A-A41A-44AD-BC1C-2090365EB5B3}"/>
          </ac:spMkLst>
        </pc:spChg>
      </pc:sldChg>
      <pc:sldChg chg="del">
        <pc:chgData name="Kundan Kumar" userId="ab2bca91-7a91-4a33-8866-eb3a7b1ec69d" providerId="ADAL" clId="{737009F9-D83C-476D-91FF-E926987C79A6}" dt="2022-09-29T03:57:00.710" v="37" actId="47"/>
        <pc:sldMkLst>
          <pc:docMk/>
          <pc:sldMk cId="410314326" sldId="258"/>
        </pc:sldMkLst>
      </pc:sldChg>
      <pc:sldChg chg="modSp mod">
        <pc:chgData name="Kundan Kumar" userId="ab2bca91-7a91-4a33-8866-eb3a7b1ec69d" providerId="ADAL" clId="{737009F9-D83C-476D-91FF-E926987C79A6}" dt="2022-09-29T10:42:30.627" v="1821"/>
        <pc:sldMkLst>
          <pc:docMk/>
          <pc:sldMk cId="1314695903" sldId="259"/>
        </pc:sldMkLst>
        <pc:spChg chg="mod">
          <ac:chgData name="Kundan Kumar" userId="ab2bca91-7a91-4a33-8866-eb3a7b1ec69d" providerId="ADAL" clId="{737009F9-D83C-476D-91FF-E926987C79A6}" dt="2022-09-29T10:42:30.627" v="1821"/>
          <ac:spMkLst>
            <pc:docMk/>
            <pc:sldMk cId="1314695903" sldId="259"/>
            <ac:spMk id="2" creationId="{C2D9662A-EA21-10DC-8DA2-DFC9D65B883B}"/>
          </ac:spMkLst>
        </pc:spChg>
        <pc:spChg chg="mod">
          <ac:chgData name="Kundan Kumar" userId="ab2bca91-7a91-4a33-8866-eb3a7b1ec69d" providerId="ADAL" clId="{737009F9-D83C-476D-91FF-E926987C79A6}" dt="2022-09-29T10:42:30.627" v="1821"/>
          <ac:spMkLst>
            <pc:docMk/>
            <pc:sldMk cId="1314695903" sldId="259"/>
            <ac:spMk id="3" creationId="{6444B23A-E489-5E22-3602-A4FFABA64BAF}"/>
          </ac:spMkLst>
        </pc:spChg>
      </pc:sldChg>
      <pc:sldChg chg="modSp mod">
        <pc:chgData name="Kundan Kumar" userId="ab2bca91-7a91-4a33-8866-eb3a7b1ec69d" providerId="ADAL" clId="{737009F9-D83C-476D-91FF-E926987C79A6}" dt="2022-09-29T10:42:30.979" v="1826" actId="27636"/>
        <pc:sldMkLst>
          <pc:docMk/>
          <pc:sldMk cId="1265102223" sldId="260"/>
        </pc:sldMkLst>
        <pc:spChg chg="mod">
          <ac:chgData name="Kundan Kumar" userId="ab2bca91-7a91-4a33-8866-eb3a7b1ec69d" providerId="ADAL" clId="{737009F9-D83C-476D-91FF-E926987C79A6}" dt="2022-09-29T10:42:30.627" v="1821"/>
          <ac:spMkLst>
            <pc:docMk/>
            <pc:sldMk cId="1265102223" sldId="260"/>
            <ac:spMk id="2" creationId="{8350DC4C-2F6B-A010-0EBE-6B350E8163E4}"/>
          </ac:spMkLst>
        </pc:spChg>
        <pc:spChg chg="mod">
          <ac:chgData name="Kundan Kumar" userId="ab2bca91-7a91-4a33-8866-eb3a7b1ec69d" providerId="ADAL" clId="{737009F9-D83C-476D-91FF-E926987C79A6}" dt="2022-09-29T10:42:30.979" v="1826" actId="27636"/>
          <ac:spMkLst>
            <pc:docMk/>
            <pc:sldMk cId="1265102223" sldId="260"/>
            <ac:spMk id="3" creationId="{2AF885F5-5805-79F8-354D-35CB7A0A7491}"/>
          </ac:spMkLst>
        </pc:spChg>
      </pc:sldChg>
      <pc:sldChg chg="modSp mod">
        <pc:chgData name="Kundan Kumar" userId="ab2bca91-7a91-4a33-8866-eb3a7b1ec69d" providerId="ADAL" clId="{737009F9-D83C-476D-91FF-E926987C79A6}" dt="2022-09-29T10:42:30.899" v="1822" actId="27636"/>
        <pc:sldMkLst>
          <pc:docMk/>
          <pc:sldMk cId="2190327502" sldId="261"/>
        </pc:sldMkLst>
        <pc:spChg chg="mod">
          <ac:chgData name="Kundan Kumar" userId="ab2bca91-7a91-4a33-8866-eb3a7b1ec69d" providerId="ADAL" clId="{737009F9-D83C-476D-91FF-E926987C79A6}" dt="2022-09-29T10:42:30.627" v="1821"/>
          <ac:spMkLst>
            <pc:docMk/>
            <pc:sldMk cId="2190327502" sldId="261"/>
            <ac:spMk id="2" creationId="{C2D9662A-EA21-10DC-8DA2-DFC9D65B883B}"/>
          </ac:spMkLst>
        </pc:spChg>
        <pc:spChg chg="mod">
          <ac:chgData name="Kundan Kumar" userId="ab2bca91-7a91-4a33-8866-eb3a7b1ec69d" providerId="ADAL" clId="{737009F9-D83C-476D-91FF-E926987C79A6}" dt="2022-09-29T10:42:30.899" v="1822" actId="27636"/>
          <ac:spMkLst>
            <pc:docMk/>
            <pc:sldMk cId="2190327502" sldId="261"/>
            <ac:spMk id="3" creationId="{6444B23A-E489-5E22-3602-A4FFABA64BAF}"/>
          </ac:spMkLst>
        </pc:spChg>
      </pc:sldChg>
      <pc:sldChg chg="delSp modSp mod delDesignElem">
        <pc:chgData name="Kundan Kumar" userId="ab2bca91-7a91-4a33-8866-eb3a7b1ec69d" providerId="ADAL" clId="{737009F9-D83C-476D-91FF-E926987C79A6}" dt="2022-09-29T10:42:30.920" v="1823" actId="27636"/>
        <pc:sldMkLst>
          <pc:docMk/>
          <pc:sldMk cId="2718100792" sldId="262"/>
        </pc:sldMkLst>
        <pc:spChg chg="mod">
          <ac:chgData name="Kundan Kumar" userId="ab2bca91-7a91-4a33-8866-eb3a7b1ec69d" providerId="ADAL" clId="{737009F9-D83C-476D-91FF-E926987C79A6}" dt="2022-09-29T10:42:30.920" v="1823" actId="27636"/>
          <ac:spMkLst>
            <pc:docMk/>
            <pc:sldMk cId="2718100792" sldId="262"/>
            <ac:spMk id="2" creationId="{C2D9662A-EA21-10DC-8DA2-DFC9D65B883B}"/>
          </ac:spMkLst>
        </pc:spChg>
        <pc:spChg chg="mod">
          <ac:chgData name="Kundan Kumar" userId="ab2bca91-7a91-4a33-8866-eb3a7b1ec69d" providerId="ADAL" clId="{737009F9-D83C-476D-91FF-E926987C79A6}" dt="2022-09-29T04:28:40.753" v="568" actId="27636"/>
          <ac:spMkLst>
            <pc:docMk/>
            <pc:sldMk cId="2718100792" sldId="262"/>
            <ac:spMk id="3" creationId="{6444B23A-E489-5E22-3602-A4FFABA64BAF}"/>
          </ac:spMkLst>
        </pc:spChg>
        <pc:spChg chg="del">
          <ac:chgData name="Kundan Kumar" userId="ab2bca91-7a91-4a33-8866-eb3a7b1ec69d" providerId="ADAL" clId="{737009F9-D83C-476D-91FF-E926987C79A6}" dt="2022-09-29T04:28:21.581" v="542"/>
          <ac:spMkLst>
            <pc:docMk/>
            <pc:sldMk cId="2718100792" sldId="262"/>
            <ac:spMk id="1048" creationId="{2B566528-1B12-4246-9431-5C2D7D081168}"/>
          </ac:spMkLst>
        </pc:spChg>
        <pc:spChg chg="del">
          <ac:chgData name="Kundan Kumar" userId="ab2bca91-7a91-4a33-8866-eb3a7b1ec69d" providerId="ADAL" clId="{737009F9-D83C-476D-91FF-E926987C79A6}" dt="2022-09-29T04:28:21.581" v="542"/>
          <ac:spMkLst>
            <pc:docMk/>
            <pc:sldMk cId="2718100792" sldId="262"/>
            <ac:spMk id="1049" creationId="{D3F51FEB-38FB-4F6C-9F7B-2F2AFAB65463}"/>
          </ac:spMkLst>
        </pc:spChg>
        <pc:spChg chg="del">
          <ac:chgData name="Kundan Kumar" userId="ab2bca91-7a91-4a33-8866-eb3a7b1ec69d" providerId="ADAL" clId="{737009F9-D83C-476D-91FF-E926987C79A6}" dt="2022-09-29T04:28:21.581" v="542"/>
          <ac:spMkLst>
            <pc:docMk/>
            <pc:sldMk cId="2718100792" sldId="262"/>
            <ac:spMk id="1050" creationId="{1E547BA6-BAE0-43BB-A7CA-60F69CE252F0}"/>
          </ac:spMkLst>
        </pc:spChg>
        <pc:grpChg chg="del">
          <ac:chgData name="Kundan Kumar" userId="ab2bca91-7a91-4a33-8866-eb3a7b1ec69d" providerId="ADAL" clId="{737009F9-D83C-476D-91FF-E926987C79A6}" dt="2022-09-29T04:28:21.581" v="542"/>
          <ac:grpSpMkLst>
            <pc:docMk/>
            <pc:sldMk cId="2718100792" sldId="262"/>
            <ac:grpSpMk id="1051" creationId="{15CBE6EC-46EF-45D9-8E16-DCDC5917CA31}"/>
          </ac:grpSpMkLst>
        </pc:grpChg>
      </pc:sldChg>
      <pc:sldChg chg="modSp mod">
        <pc:chgData name="Kundan Kumar" userId="ab2bca91-7a91-4a33-8866-eb3a7b1ec69d" providerId="ADAL" clId="{737009F9-D83C-476D-91FF-E926987C79A6}" dt="2022-09-29T10:42:30.949" v="1824" actId="27636"/>
        <pc:sldMkLst>
          <pc:docMk/>
          <pc:sldMk cId="4035161624" sldId="264"/>
        </pc:sldMkLst>
        <pc:spChg chg="mod">
          <ac:chgData name="Kundan Kumar" userId="ab2bca91-7a91-4a33-8866-eb3a7b1ec69d" providerId="ADAL" clId="{737009F9-D83C-476D-91FF-E926987C79A6}" dt="2022-09-29T10:42:30.627" v="1821"/>
          <ac:spMkLst>
            <pc:docMk/>
            <pc:sldMk cId="4035161624" sldId="264"/>
            <ac:spMk id="2" creationId="{C2D9662A-EA21-10DC-8DA2-DFC9D65B883B}"/>
          </ac:spMkLst>
        </pc:spChg>
        <pc:spChg chg="mod">
          <ac:chgData name="Kundan Kumar" userId="ab2bca91-7a91-4a33-8866-eb3a7b1ec69d" providerId="ADAL" clId="{737009F9-D83C-476D-91FF-E926987C79A6}" dt="2022-09-29T10:42:30.949" v="1824" actId="27636"/>
          <ac:spMkLst>
            <pc:docMk/>
            <pc:sldMk cId="4035161624" sldId="264"/>
            <ac:spMk id="3" creationId="{6444B23A-E489-5E22-3602-A4FFABA64BAF}"/>
          </ac:spMkLst>
        </pc:spChg>
      </pc:sldChg>
      <pc:sldChg chg="modSp">
        <pc:chgData name="Kundan Kumar" userId="ab2bca91-7a91-4a33-8866-eb3a7b1ec69d" providerId="ADAL" clId="{737009F9-D83C-476D-91FF-E926987C79A6}" dt="2022-09-29T10:42:30.627" v="1821"/>
        <pc:sldMkLst>
          <pc:docMk/>
          <pc:sldMk cId="2187130312" sldId="265"/>
        </pc:sldMkLst>
        <pc:spChg chg="mod">
          <ac:chgData name="Kundan Kumar" userId="ab2bca91-7a91-4a33-8866-eb3a7b1ec69d" providerId="ADAL" clId="{737009F9-D83C-476D-91FF-E926987C79A6}" dt="2022-09-29T10:42:30.627" v="1821"/>
          <ac:spMkLst>
            <pc:docMk/>
            <pc:sldMk cId="2187130312" sldId="265"/>
            <ac:spMk id="2" creationId="{C2D9662A-EA21-10DC-8DA2-DFC9D65B883B}"/>
          </ac:spMkLst>
        </pc:spChg>
      </pc:sldChg>
      <pc:sldChg chg="modSp mod">
        <pc:chgData name="Kundan Kumar" userId="ab2bca91-7a91-4a33-8866-eb3a7b1ec69d" providerId="ADAL" clId="{737009F9-D83C-476D-91FF-E926987C79A6}" dt="2022-09-29T10:42:30.962" v="1825" actId="27636"/>
        <pc:sldMkLst>
          <pc:docMk/>
          <pc:sldMk cId="718819398" sldId="266"/>
        </pc:sldMkLst>
        <pc:spChg chg="mod">
          <ac:chgData name="Kundan Kumar" userId="ab2bca91-7a91-4a33-8866-eb3a7b1ec69d" providerId="ADAL" clId="{737009F9-D83C-476D-91FF-E926987C79A6}" dt="2022-09-29T10:42:30.627" v="1821"/>
          <ac:spMkLst>
            <pc:docMk/>
            <pc:sldMk cId="718819398" sldId="266"/>
            <ac:spMk id="2" creationId="{C2D9662A-EA21-10DC-8DA2-DFC9D65B883B}"/>
          </ac:spMkLst>
        </pc:spChg>
        <pc:spChg chg="mod">
          <ac:chgData name="Kundan Kumar" userId="ab2bca91-7a91-4a33-8866-eb3a7b1ec69d" providerId="ADAL" clId="{737009F9-D83C-476D-91FF-E926987C79A6}" dt="2022-09-29T10:42:30.962" v="1825" actId="27636"/>
          <ac:spMkLst>
            <pc:docMk/>
            <pc:sldMk cId="718819398" sldId="266"/>
            <ac:spMk id="3" creationId="{6444B23A-E489-5E22-3602-A4FFABA64BAF}"/>
          </ac:spMkLst>
        </pc:spChg>
      </pc:sldChg>
      <pc:sldChg chg="modSp mod ord">
        <pc:chgData name="Kundan Kumar" userId="ab2bca91-7a91-4a33-8866-eb3a7b1ec69d" providerId="ADAL" clId="{737009F9-D83C-476D-91FF-E926987C79A6}" dt="2022-09-29T10:42:31.051" v="1828" actId="27636"/>
        <pc:sldMkLst>
          <pc:docMk/>
          <pc:sldMk cId="2384022613" sldId="267"/>
        </pc:sldMkLst>
        <pc:spChg chg="mod">
          <ac:chgData name="Kundan Kumar" userId="ab2bca91-7a91-4a33-8866-eb3a7b1ec69d" providerId="ADAL" clId="{737009F9-D83C-476D-91FF-E926987C79A6}" dt="2022-09-29T10:42:30.627" v="1821"/>
          <ac:spMkLst>
            <pc:docMk/>
            <pc:sldMk cId="2384022613" sldId="267"/>
            <ac:spMk id="2" creationId="{C2D9662A-EA21-10DC-8DA2-DFC9D65B883B}"/>
          </ac:spMkLst>
        </pc:spChg>
        <pc:spChg chg="mod">
          <ac:chgData name="Kundan Kumar" userId="ab2bca91-7a91-4a33-8866-eb3a7b1ec69d" providerId="ADAL" clId="{737009F9-D83C-476D-91FF-E926987C79A6}" dt="2022-09-29T10:42:31.051" v="1828" actId="27636"/>
          <ac:spMkLst>
            <pc:docMk/>
            <pc:sldMk cId="2384022613" sldId="267"/>
            <ac:spMk id="3" creationId="{6444B23A-E489-5E22-3602-A4FFABA64BAF}"/>
          </ac:spMkLst>
        </pc:spChg>
      </pc:sldChg>
      <pc:sldChg chg="modSp mod ord">
        <pc:chgData name="Kundan Kumar" userId="ab2bca91-7a91-4a33-8866-eb3a7b1ec69d" providerId="ADAL" clId="{737009F9-D83C-476D-91FF-E926987C79A6}" dt="2022-09-29T10:42:31.065" v="1829" actId="27636"/>
        <pc:sldMkLst>
          <pc:docMk/>
          <pc:sldMk cId="3974192820" sldId="269"/>
        </pc:sldMkLst>
        <pc:spChg chg="mod">
          <ac:chgData name="Kundan Kumar" userId="ab2bca91-7a91-4a33-8866-eb3a7b1ec69d" providerId="ADAL" clId="{737009F9-D83C-476D-91FF-E926987C79A6}" dt="2022-09-29T10:42:30.627" v="1821"/>
          <ac:spMkLst>
            <pc:docMk/>
            <pc:sldMk cId="3974192820" sldId="269"/>
            <ac:spMk id="2" creationId="{C2D9662A-EA21-10DC-8DA2-DFC9D65B883B}"/>
          </ac:spMkLst>
        </pc:spChg>
        <pc:spChg chg="mod">
          <ac:chgData name="Kundan Kumar" userId="ab2bca91-7a91-4a33-8866-eb3a7b1ec69d" providerId="ADAL" clId="{737009F9-D83C-476D-91FF-E926987C79A6}" dt="2022-09-29T10:42:31.065" v="1829" actId="27636"/>
          <ac:spMkLst>
            <pc:docMk/>
            <pc:sldMk cId="3974192820" sldId="269"/>
            <ac:spMk id="3" creationId="{6444B23A-E489-5E22-3602-A4FFABA64BAF}"/>
          </ac:spMkLst>
        </pc:spChg>
      </pc:sldChg>
      <pc:sldChg chg="ord">
        <pc:chgData name="Kundan Kumar" userId="ab2bca91-7a91-4a33-8866-eb3a7b1ec69d" providerId="ADAL" clId="{737009F9-D83C-476D-91FF-E926987C79A6}" dt="2022-09-29T04:00:25.623" v="55"/>
        <pc:sldMkLst>
          <pc:docMk/>
          <pc:sldMk cId="2091726574" sldId="270"/>
        </pc:sldMkLst>
      </pc:sldChg>
      <pc:sldChg chg="addSp delSp modSp new mod">
        <pc:chgData name="Kundan Kumar" userId="ab2bca91-7a91-4a33-8866-eb3a7b1ec69d" providerId="ADAL" clId="{737009F9-D83C-476D-91FF-E926987C79A6}" dt="2022-09-29T04:46:35.439" v="809" actId="5793"/>
        <pc:sldMkLst>
          <pc:docMk/>
          <pc:sldMk cId="2090986841" sldId="271"/>
        </pc:sldMkLst>
        <pc:spChg chg="mod">
          <ac:chgData name="Kundan Kumar" userId="ab2bca91-7a91-4a33-8866-eb3a7b1ec69d" providerId="ADAL" clId="{737009F9-D83C-476D-91FF-E926987C79A6}" dt="2022-09-29T04:40:14.122" v="651" actId="14100"/>
          <ac:spMkLst>
            <pc:docMk/>
            <pc:sldMk cId="2090986841" sldId="271"/>
            <ac:spMk id="2" creationId="{A6811803-536C-498D-7BB9-DA8F151992E5}"/>
          </ac:spMkLst>
        </pc:spChg>
        <pc:spChg chg="mod">
          <ac:chgData name="Kundan Kumar" userId="ab2bca91-7a91-4a33-8866-eb3a7b1ec69d" providerId="ADAL" clId="{737009F9-D83C-476D-91FF-E926987C79A6}" dt="2022-09-29T04:35:18.030" v="643" actId="1076"/>
          <ac:spMkLst>
            <pc:docMk/>
            <pc:sldMk cId="2090986841" sldId="271"/>
            <ac:spMk id="3" creationId="{A3EA5D54-3B7A-2311-1A7B-48B1861BB612}"/>
          </ac:spMkLst>
        </pc:spChg>
        <pc:spChg chg="add del">
          <ac:chgData name="Kundan Kumar" userId="ab2bca91-7a91-4a33-8866-eb3a7b1ec69d" providerId="ADAL" clId="{737009F9-D83C-476D-91FF-E926987C79A6}" dt="2022-09-29T04:26:08.213" v="540" actId="11529"/>
          <ac:spMkLst>
            <pc:docMk/>
            <pc:sldMk cId="2090986841" sldId="271"/>
            <ac:spMk id="4" creationId="{3FAF0F1F-2553-F010-0D13-36D436DCB5F4}"/>
          </ac:spMkLst>
        </pc:spChg>
        <pc:spChg chg="add del">
          <ac:chgData name="Kundan Kumar" userId="ab2bca91-7a91-4a33-8866-eb3a7b1ec69d" providerId="ADAL" clId="{737009F9-D83C-476D-91FF-E926987C79A6}" dt="2022-09-29T04:33:06.546" v="625" actId="478"/>
          <ac:spMkLst>
            <pc:docMk/>
            <pc:sldMk cId="2090986841" sldId="271"/>
            <ac:spMk id="5" creationId="{C677C999-39D0-D7BD-65B0-15F5B1B2F731}"/>
          </ac:spMkLst>
        </pc:spChg>
        <pc:spChg chg="add mod">
          <ac:chgData name="Kundan Kumar" userId="ab2bca91-7a91-4a33-8866-eb3a7b1ec69d" providerId="ADAL" clId="{737009F9-D83C-476D-91FF-E926987C79A6}" dt="2022-09-29T04:46:33.101" v="808" actId="5793"/>
          <ac:spMkLst>
            <pc:docMk/>
            <pc:sldMk cId="2090986841" sldId="271"/>
            <ac:spMk id="6" creationId="{7742DCF1-8B22-D246-8F01-BA360F553F38}"/>
          </ac:spMkLst>
        </pc:spChg>
        <pc:spChg chg="add mod">
          <ac:chgData name="Kundan Kumar" userId="ab2bca91-7a91-4a33-8866-eb3a7b1ec69d" providerId="ADAL" clId="{737009F9-D83C-476D-91FF-E926987C79A6}" dt="2022-09-29T04:46:35.439" v="809" actId="5793"/>
          <ac:spMkLst>
            <pc:docMk/>
            <pc:sldMk cId="2090986841" sldId="271"/>
            <ac:spMk id="7" creationId="{0ADA4E98-7536-75E8-FC90-413E797CF691}"/>
          </ac:spMkLst>
        </pc:spChg>
        <pc:spChg chg="add mod">
          <ac:chgData name="Kundan Kumar" userId="ab2bca91-7a91-4a33-8866-eb3a7b1ec69d" providerId="ADAL" clId="{737009F9-D83C-476D-91FF-E926987C79A6}" dt="2022-09-29T04:40:31.564" v="683" actId="20577"/>
          <ac:spMkLst>
            <pc:docMk/>
            <pc:sldMk cId="2090986841" sldId="271"/>
            <ac:spMk id="8" creationId="{04AE37E0-336C-ED3E-2E59-F6F149BFF7C7}"/>
          </ac:spMkLst>
        </pc:spChg>
        <pc:spChg chg="add mod">
          <ac:chgData name="Kundan Kumar" userId="ab2bca91-7a91-4a33-8866-eb3a7b1ec69d" providerId="ADAL" clId="{737009F9-D83C-476D-91FF-E926987C79A6}" dt="2022-09-29T04:40:39.598" v="686" actId="20577"/>
          <ac:spMkLst>
            <pc:docMk/>
            <pc:sldMk cId="2090986841" sldId="271"/>
            <ac:spMk id="9" creationId="{D5452A6E-DD0C-6131-09A0-97CC92B734F3}"/>
          </ac:spMkLst>
        </pc:spChg>
        <pc:spChg chg="add mod">
          <ac:chgData name="Kundan Kumar" userId="ab2bca91-7a91-4a33-8866-eb3a7b1ec69d" providerId="ADAL" clId="{737009F9-D83C-476D-91FF-E926987C79A6}" dt="2022-09-29T04:40:59.226" v="690" actId="14100"/>
          <ac:spMkLst>
            <pc:docMk/>
            <pc:sldMk cId="2090986841" sldId="271"/>
            <ac:spMk id="10" creationId="{CF4D0895-7057-9B34-E9C5-0B63509A9E6D}"/>
          </ac:spMkLst>
        </pc:spChg>
        <pc:spChg chg="add mod">
          <ac:chgData name="Kundan Kumar" userId="ab2bca91-7a91-4a33-8866-eb3a7b1ec69d" providerId="ADAL" clId="{737009F9-D83C-476D-91FF-E926987C79A6}" dt="2022-09-29T04:45:35.082" v="795" actId="207"/>
          <ac:spMkLst>
            <pc:docMk/>
            <pc:sldMk cId="2090986841" sldId="271"/>
            <ac:spMk id="11" creationId="{2593A2E5-0CB1-30AD-1CD4-2284D84ABF90}"/>
          </ac:spMkLst>
        </pc:spChg>
        <pc:spChg chg="add mod">
          <ac:chgData name="Kundan Kumar" userId="ab2bca91-7a91-4a33-8866-eb3a7b1ec69d" providerId="ADAL" clId="{737009F9-D83C-476D-91FF-E926987C79A6}" dt="2022-09-29T04:43:41.374" v="742" actId="20577"/>
          <ac:spMkLst>
            <pc:docMk/>
            <pc:sldMk cId="2090986841" sldId="271"/>
            <ac:spMk id="12" creationId="{C499D706-BDD7-EB90-718F-EE163726D0CE}"/>
          </ac:spMkLst>
        </pc:spChg>
        <pc:spChg chg="add mod">
          <ac:chgData name="Kundan Kumar" userId="ab2bca91-7a91-4a33-8866-eb3a7b1ec69d" providerId="ADAL" clId="{737009F9-D83C-476D-91FF-E926987C79A6}" dt="2022-09-29T04:43:39.177" v="741" actId="20577"/>
          <ac:spMkLst>
            <pc:docMk/>
            <pc:sldMk cId="2090986841" sldId="271"/>
            <ac:spMk id="13" creationId="{4611A4DA-4842-F8FA-9057-81308BC944EF}"/>
          </ac:spMkLst>
        </pc:spChg>
        <pc:spChg chg="add mod">
          <ac:chgData name="Kundan Kumar" userId="ab2bca91-7a91-4a33-8866-eb3a7b1ec69d" providerId="ADAL" clId="{737009F9-D83C-476D-91FF-E926987C79A6}" dt="2022-09-29T04:43:36.507" v="740" actId="20577"/>
          <ac:spMkLst>
            <pc:docMk/>
            <pc:sldMk cId="2090986841" sldId="271"/>
            <ac:spMk id="14" creationId="{BC98D538-62FE-B907-B04E-7A2E365CF230}"/>
          </ac:spMkLst>
        </pc:spChg>
        <pc:spChg chg="add mod">
          <ac:chgData name="Kundan Kumar" userId="ab2bca91-7a91-4a33-8866-eb3a7b1ec69d" providerId="ADAL" clId="{737009F9-D83C-476D-91FF-E926987C79A6}" dt="2022-09-29T04:44:14.729" v="760" actId="14100"/>
          <ac:spMkLst>
            <pc:docMk/>
            <pc:sldMk cId="2090986841" sldId="271"/>
            <ac:spMk id="15" creationId="{5D5D7EC7-001D-2D74-97E3-758E84C9593E}"/>
          </ac:spMkLst>
        </pc:spChg>
        <pc:spChg chg="add mod">
          <ac:chgData name="Kundan Kumar" userId="ab2bca91-7a91-4a33-8866-eb3a7b1ec69d" providerId="ADAL" clId="{737009F9-D83C-476D-91FF-E926987C79A6}" dt="2022-09-29T04:45:07.469" v="781" actId="14100"/>
          <ac:spMkLst>
            <pc:docMk/>
            <pc:sldMk cId="2090986841" sldId="271"/>
            <ac:spMk id="16" creationId="{AA7E9493-6707-5549-39BF-F01EFE0A7342}"/>
          </ac:spMkLst>
        </pc:spChg>
        <pc:spChg chg="add mod">
          <ac:chgData name="Kundan Kumar" userId="ab2bca91-7a91-4a33-8866-eb3a7b1ec69d" providerId="ADAL" clId="{737009F9-D83C-476D-91FF-E926987C79A6}" dt="2022-09-29T04:45:20.209" v="794" actId="14100"/>
          <ac:spMkLst>
            <pc:docMk/>
            <pc:sldMk cId="2090986841" sldId="271"/>
            <ac:spMk id="17" creationId="{FB7412A9-0719-F9AF-F40B-2DEF6CAEAA96}"/>
          </ac:spMkLst>
        </pc:spChg>
        <pc:spChg chg="add mod">
          <ac:chgData name="Kundan Kumar" userId="ab2bca91-7a91-4a33-8866-eb3a7b1ec69d" providerId="ADAL" clId="{737009F9-D83C-476D-91FF-E926987C79A6}" dt="2022-09-29T04:45:46.369" v="797" actId="1076"/>
          <ac:spMkLst>
            <pc:docMk/>
            <pc:sldMk cId="2090986841" sldId="271"/>
            <ac:spMk id="18" creationId="{329B57C5-FECC-34C3-E816-F8EA28BE0CAC}"/>
          </ac:spMkLst>
        </pc:spChg>
        <pc:spChg chg="add mod">
          <ac:chgData name="Kundan Kumar" userId="ab2bca91-7a91-4a33-8866-eb3a7b1ec69d" providerId="ADAL" clId="{737009F9-D83C-476D-91FF-E926987C79A6}" dt="2022-09-29T04:45:53.069" v="800" actId="20577"/>
          <ac:spMkLst>
            <pc:docMk/>
            <pc:sldMk cId="2090986841" sldId="271"/>
            <ac:spMk id="19" creationId="{1F599B9B-E180-E386-FA74-C52E78D706CC}"/>
          </ac:spMkLst>
        </pc:spChg>
        <pc:spChg chg="add mod">
          <ac:chgData name="Kundan Kumar" userId="ab2bca91-7a91-4a33-8866-eb3a7b1ec69d" providerId="ADAL" clId="{737009F9-D83C-476D-91FF-E926987C79A6}" dt="2022-09-29T04:46:03.453" v="803" actId="20577"/>
          <ac:spMkLst>
            <pc:docMk/>
            <pc:sldMk cId="2090986841" sldId="271"/>
            <ac:spMk id="20" creationId="{5B822D0D-CD91-3C76-5EE0-A46DE803BC79}"/>
          </ac:spMkLst>
        </pc:spChg>
        <pc:spChg chg="add mod">
          <ac:chgData name="Kundan Kumar" userId="ab2bca91-7a91-4a33-8866-eb3a7b1ec69d" providerId="ADAL" clId="{737009F9-D83C-476D-91FF-E926987C79A6}" dt="2022-09-29T04:46:14.554" v="806" actId="20577"/>
          <ac:spMkLst>
            <pc:docMk/>
            <pc:sldMk cId="2090986841" sldId="271"/>
            <ac:spMk id="21" creationId="{807D382D-8352-EBD7-19B1-64C52B98E288}"/>
          </ac:spMkLst>
        </pc:spChg>
      </pc:sldChg>
      <pc:sldChg chg="add del">
        <pc:chgData name="Kundan Kumar" userId="ab2bca91-7a91-4a33-8866-eb3a7b1ec69d" providerId="ADAL" clId="{737009F9-D83C-476D-91FF-E926987C79A6}" dt="2022-09-29T04:18:32.970" v="94" actId="47"/>
        <pc:sldMkLst>
          <pc:docMk/>
          <pc:sldMk cId="2367650481" sldId="272"/>
        </pc:sldMkLst>
      </pc:sldChg>
      <pc:sldChg chg="addSp modSp add mod">
        <pc:chgData name="Kundan Kumar" userId="ab2bca91-7a91-4a33-8866-eb3a7b1ec69d" providerId="ADAL" clId="{737009F9-D83C-476D-91FF-E926987C79A6}" dt="2022-09-29T10:42:30.627" v="1821"/>
        <pc:sldMkLst>
          <pc:docMk/>
          <pc:sldMk cId="112575317" sldId="273"/>
        </pc:sldMkLst>
        <pc:spChg chg="mod">
          <ac:chgData name="Kundan Kumar" userId="ab2bca91-7a91-4a33-8866-eb3a7b1ec69d" providerId="ADAL" clId="{737009F9-D83C-476D-91FF-E926987C79A6}" dt="2022-09-29T10:42:30.627" v="1821"/>
          <ac:spMkLst>
            <pc:docMk/>
            <pc:sldMk cId="112575317" sldId="273"/>
            <ac:spMk id="2" creationId="{A6811803-536C-498D-7BB9-DA8F151992E5}"/>
          </ac:spMkLst>
        </pc:spChg>
        <pc:spChg chg="mod">
          <ac:chgData name="Kundan Kumar" userId="ab2bca91-7a91-4a33-8866-eb3a7b1ec69d" providerId="ADAL" clId="{737009F9-D83C-476D-91FF-E926987C79A6}" dt="2022-09-29T04:58:32.874" v="1018" actId="20577"/>
          <ac:spMkLst>
            <pc:docMk/>
            <pc:sldMk cId="112575317" sldId="273"/>
            <ac:spMk id="3" creationId="{A3EA5D54-3B7A-2311-1A7B-48B1861BB612}"/>
          </ac:spMkLst>
        </pc:spChg>
        <pc:spChg chg="add mod">
          <ac:chgData name="Kundan Kumar" userId="ab2bca91-7a91-4a33-8866-eb3a7b1ec69d" providerId="ADAL" clId="{737009F9-D83C-476D-91FF-E926987C79A6}" dt="2022-09-29T04:58:30.846" v="1017" actId="14100"/>
          <ac:spMkLst>
            <pc:docMk/>
            <pc:sldMk cId="112575317" sldId="273"/>
            <ac:spMk id="4" creationId="{EBFF3BF8-AEB4-A93E-0037-9AA8CBCD9BCF}"/>
          </ac:spMkLst>
        </pc:spChg>
      </pc:sldChg>
      <pc:sldChg chg="modSp add del mod">
        <pc:chgData name="Kundan Kumar" userId="ab2bca91-7a91-4a33-8866-eb3a7b1ec69d" providerId="ADAL" clId="{737009F9-D83C-476D-91FF-E926987C79A6}" dt="2022-09-29T04:58:39.493" v="1019" actId="47"/>
        <pc:sldMkLst>
          <pc:docMk/>
          <pc:sldMk cId="2454777170" sldId="274"/>
        </pc:sldMkLst>
        <pc:spChg chg="mod">
          <ac:chgData name="Kundan Kumar" userId="ab2bca91-7a91-4a33-8866-eb3a7b1ec69d" providerId="ADAL" clId="{737009F9-D83C-476D-91FF-E926987C79A6}" dt="2022-09-29T03:55:28.430" v="31" actId="255"/>
          <ac:spMkLst>
            <pc:docMk/>
            <pc:sldMk cId="2454777170" sldId="274"/>
            <ac:spMk id="2" creationId="{A6811803-536C-498D-7BB9-DA8F151992E5}"/>
          </ac:spMkLst>
        </pc:spChg>
        <pc:spChg chg="mod">
          <ac:chgData name="Kundan Kumar" userId="ab2bca91-7a91-4a33-8866-eb3a7b1ec69d" providerId="ADAL" clId="{737009F9-D83C-476D-91FF-E926987C79A6}" dt="2022-09-29T04:57:03.959" v="1009" actId="21"/>
          <ac:spMkLst>
            <pc:docMk/>
            <pc:sldMk cId="2454777170" sldId="274"/>
            <ac:spMk id="3" creationId="{A3EA5D54-3B7A-2311-1A7B-48B1861BB612}"/>
          </ac:spMkLst>
        </pc:spChg>
      </pc:sldChg>
      <pc:sldChg chg="addSp delSp modSp add mod">
        <pc:chgData name="Kundan Kumar" userId="ab2bca91-7a91-4a33-8866-eb3a7b1ec69d" providerId="ADAL" clId="{737009F9-D83C-476D-91FF-E926987C79A6}" dt="2022-09-29T05:29:52.336" v="1165" actId="1076"/>
        <pc:sldMkLst>
          <pc:docMk/>
          <pc:sldMk cId="4057244766" sldId="275"/>
        </pc:sldMkLst>
        <pc:spChg chg="mod">
          <ac:chgData name="Kundan Kumar" userId="ab2bca91-7a91-4a33-8866-eb3a7b1ec69d" providerId="ADAL" clId="{737009F9-D83C-476D-91FF-E926987C79A6}" dt="2022-09-29T03:56:36.756" v="35"/>
          <ac:spMkLst>
            <pc:docMk/>
            <pc:sldMk cId="4057244766" sldId="275"/>
            <ac:spMk id="2" creationId="{A6811803-536C-498D-7BB9-DA8F151992E5}"/>
          </ac:spMkLst>
        </pc:spChg>
        <pc:spChg chg="mod">
          <ac:chgData name="Kundan Kumar" userId="ab2bca91-7a91-4a33-8866-eb3a7b1ec69d" providerId="ADAL" clId="{737009F9-D83C-476D-91FF-E926987C79A6}" dt="2022-09-29T05:24:34.647" v="1077" actId="1076"/>
          <ac:spMkLst>
            <pc:docMk/>
            <pc:sldMk cId="4057244766" sldId="275"/>
            <ac:spMk id="3" creationId="{A3EA5D54-3B7A-2311-1A7B-48B1861BB612}"/>
          </ac:spMkLst>
        </pc:spChg>
        <pc:spChg chg="add del mod">
          <ac:chgData name="Kundan Kumar" userId="ab2bca91-7a91-4a33-8866-eb3a7b1ec69d" providerId="ADAL" clId="{737009F9-D83C-476D-91FF-E926987C79A6}" dt="2022-09-29T05:22:16.339" v="1023" actId="478"/>
          <ac:spMkLst>
            <pc:docMk/>
            <pc:sldMk cId="4057244766" sldId="275"/>
            <ac:spMk id="4" creationId="{F1AC666D-9F15-634B-6265-F22326905752}"/>
          </ac:spMkLst>
        </pc:spChg>
        <pc:spChg chg="add del mod">
          <ac:chgData name="Kundan Kumar" userId="ab2bca91-7a91-4a33-8866-eb3a7b1ec69d" providerId="ADAL" clId="{737009F9-D83C-476D-91FF-E926987C79A6}" dt="2022-09-29T05:22:18.608" v="1024" actId="478"/>
          <ac:spMkLst>
            <pc:docMk/>
            <pc:sldMk cId="4057244766" sldId="275"/>
            <ac:spMk id="5" creationId="{C4A45CEC-0439-72CA-5785-F1EAD5AC2141}"/>
          </ac:spMkLst>
        </pc:spChg>
        <pc:spChg chg="add del mod">
          <ac:chgData name="Kundan Kumar" userId="ab2bca91-7a91-4a33-8866-eb3a7b1ec69d" providerId="ADAL" clId="{737009F9-D83C-476D-91FF-E926987C79A6}" dt="2022-09-29T05:22:19.523" v="1025" actId="478"/>
          <ac:spMkLst>
            <pc:docMk/>
            <pc:sldMk cId="4057244766" sldId="275"/>
            <ac:spMk id="6" creationId="{6D0FB36B-39DF-DE64-8479-F8C97C4B572F}"/>
          </ac:spMkLst>
        </pc:spChg>
        <pc:spChg chg="add del mod">
          <ac:chgData name="Kundan Kumar" userId="ab2bca91-7a91-4a33-8866-eb3a7b1ec69d" providerId="ADAL" clId="{737009F9-D83C-476D-91FF-E926987C79A6}" dt="2022-09-29T05:22:20.385" v="1026" actId="478"/>
          <ac:spMkLst>
            <pc:docMk/>
            <pc:sldMk cId="4057244766" sldId="275"/>
            <ac:spMk id="7" creationId="{01BDAD96-7B8A-C053-3E18-1A5DC6781172}"/>
          </ac:spMkLst>
        </pc:spChg>
        <pc:spChg chg="add mod">
          <ac:chgData name="Kundan Kumar" userId="ab2bca91-7a91-4a33-8866-eb3a7b1ec69d" providerId="ADAL" clId="{737009F9-D83C-476D-91FF-E926987C79A6}" dt="2022-09-29T05:29:52.336" v="1165" actId="1076"/>
          <ac:spMkLst>
            <pc:docMk/>
            <pc:sldMk cId="4057244766" sldId="275"/>
            <ac:spMk id="8" creationId="{084B28B8-C188-7553-77D1-F6EFA2E69C1A}"/>
          </ac:spMkLst>
        </pc:spChg>
        <pc:spChg chg="add mod">
          <ac:chgData name="Kundan Kumar" userId="ab2bca91-7a91-4a33-8866-eb3a7b1ec69d" providerId="ADAL" clId="{737009F9-D83C-476D-91FF-E926987C79A6}" dt="2022-09-29T05:24:40.449" v="1101" actId="1038"/>
          <ac:spMkLst>
            <pc:docMk/>
            <pc:sldMk cId="4057244766" sldId="275"/>
            <ac:spMk id="9" creationId="{A08E907A-C21E-1596-AB6D-D6ED73C684C6}"/>
          </ac:spMkLst>
        </pc:spChg>
        <pc:spChg chg="add del mod">
          <ac:chgData name="Kundan Kumar" userId="ab2bca91-7a91-4a33-8866-eb3a7b1ec69d" providerId="ADAL" clId="{737009F9-D83C-476D-91FF-E926987C79A6}" dt="2022-09-29T05:22:28.610" v="1029" actId="478"/>
          <ac:spMkLst>
            <pc:docMk/>
            <pc:sldMk cId="4057244766" sldId="275"/>
            <ac:spMk id="10" creationId="{7FAC6348-FB8B-2E10-3EAA-0B6CD7D3A01A}"/>
          </ac:spMkLst>
        </pc:spChg>
        <pc:spChg chg="add del mod">
          <ac:chgData name="Kundan Kumar" userId="ab2bca91-7a91-4a33-8866-eb3a7b1ec69d" providerId="ADAL" clId="{737009F9-D83C-476D-91FF-E926987C79A6}" dt="2022-09-29T05:22:29.921" v="1030" actId="478"/>
          <ac:spMkLst>
            <pc:docMk/>
            <pc:sldMk cId="4057244766" sldId="275"/>
            <ac:spMk id="11" creationId="{6C108DE7-18E4-3D1E-E792-882DA7E2B6E1}"/>
          </ac:spMkLst>
        </pc:spChg>
        <pc:spChg chg="add mod">
          <ac:chgData name="Kundan Kumar" userId="ab2bca91-7a91-4a33-8866-eb3a7b1ec69d" providerId="ADAL" clId="{737009F9-D83C-476D-91FF-E926987C79A6}" dt="2022-09-29T05:22:58.672" v="1038" actId="14100"/>
          <ac:spMkLst>
            <pc:docMk/>
            <pc:sldMk cId="4057244766" sldId="275"/>
            <ac:spMk id="12" creationId="{F64E4288-7247-5CAC-AF27-7F2BF1EE1B3D}"/>
          </ac:spMkLst>
        </pc:spChg>
        <pc:spChg chg="add mod">
          <ac:chgData name="Kundan Kumar" userId="ab2bca91-7a91-4a33-8866-eb3a7b1ec69d" providerId="ADAL" clId="{737009F9-D83C-476D-91FF-E926987C79A6}" dt="2022-09-29T05:23:01.800" v="1039" actId="14100"/>
          <ac:spMkLst>
            <pc:docMk/>
            <pc:sldMk cId="4057244766" sldId="275"/>
            <ac:spMk id="13" creationId="{F771B24E-83FE-47BE-42EE-02858EF51ACB}"/>
          </ac:spMkLst>
        </pc:spChg>
        <pc:spChg chg="add mod">
          <ac:chgData name="Kundan Kumar" userId="ab2bca91-7a91-4a33-8866-eb3a7b1ec69d" providerId="ADAL" clId="{737009F9-D83C-476D-91FF-E926987C79A6}" dt="2022-09-29T05:24:40.449" v="1101" actId="1038"/>
          <ac:spMkLst>
            <pc:docMk/>
            <pc:sldMk cId="4057244766" sldId="275"/>
            <ac:spMk id="14" creationId="{2C389D1A-927E-DB62-91C1-F18759D92223}"/>
          </ac:spMkLst>
        </pc:spChg>
        <pc:spChg chg="add mod">
          <ac:chgData name="Kundan Kumar" userId="ab2bca91-7a91-4a33-8866-eb3a7b1ec69d" providerId="ADAL" clId="{737009F9-D83C-476D-91FF-E926987C79A6}" dt="2022-09-29T05:24:23.472" v="1074" actId="1035"/>
          <ac:spMkLst>
            <pc:docMk/>
            <pc:sldMk cId="4057244766" sldId="275"/>
            <ac:spMk id="15" creationId="{250B464E-6602-9D3D-4AA6-5F970AA4D38C}"/>
          </ac:spMkLst>
        </pc:spChg>
        <pc:spChg chg="add mod">
          <ac:chgData name="Kundan Kumar" userId="ab2bca91-7a91-4a33-8866-eb3a7b1ec69d" providerId="ADAL" clId="{737009F9-D83C-476D-91FF-E926987C79A6}" dt="2022-09-29T05:24:28.852" v="1076" actId="1076"/>
          <ac:spMkLst>
            <pc:docMk/>
            <pc:sldMk cId="4057244766" sldId="275"/>
            <ac:spMk id="16" creationId="{A619B38F-97AE-CA65-0799-D33C42389048}"/>
          </ac:spMkLst>
        </pc:spChg>
        <pc:spChg chg="add mod">
          <ac:chgData name="Kundan Kumar" userId="ab2bca91-7a91-4a33-8866-eb3a7b1ec69d" providerId="ADAL" clId="{737009F9-D83C-476D-91FF-E926987C79A6}" dt="2022-09-29T05:25:29.265" v="1114" actId="14100"/>
          <ac:spMkLst>
            <pc:docMk/>
            <pc:sldMk cId="4057244766" sldId="275"/>
            <ac:spMk id="17" creationId="{7F47EF8C-7374-0F75-F27F-D25320DA475A}"/>
          </ac:spMkLst>
        </pc:spChg>
        <pc:spChg chg="add mod">
          <ac:chgData name="Kundan Kumar" userId="ab2bca91-7a91-4a33-8866-eb3a7b1ec69d" providerId="ADAL" clId="{737009F9-D83C-476D-91FF-E926987C79A6}" dt="2022-09-29T05:25:37.031" v="1117" actId="14100"/>
          <ac:spMkLst>
            <pc:docMk/>
            <pc:sldMk cId="4057244766" sldId="275"/>
            <ac:spMk id="18" creationId="{DCCF5D24-CE23-443E-B1F7-E0FA1691327F}"/>
          </ac:spMkLst>
        </pc:spChg>
        <pc:spChg chg="add mod">
          <ac:chgData name="Kundan Kumar" userId="ab2bca91-7a91-4a33-8866-eb3a7b1ec69d" providerId="ADAL" clId="{737009F9-D83C-476D-91FF-E926987C79A6}" dt="2022-09-29T05:26:56.392" v="1144" actId="20577"/>
          <ac:spMkLst>
            <pc:docMk/>
            <pc:sldMk cId="4057244766" sldId="275"/>
            <ac:spMk id="26" creationId="{FC0586A3-4E91-9F51-AEDC-64B868DBD14A}"/>
          </ac:spMkLst>
        </pc:spChg>
        <pc:cxnChg chg="add mod">
          <ac:chgData name="Kundan Kumar" userId="ab2bca91-7a91-4a33-8866-eb3a7b1ec69d" providerId="ADAL" clId="{737009F9-D83C-476D-91FF-E926987C79A6}" dt="2022-09-29T05:26:10.824" v="1121" actId="14100"/>
          <ac:cxnSpMkLst>
            <pc:docMk/>
            <pc:sldMk cId="4057244766" sldId="275"/>
            <ac:cxnSpMk id="20" creationId="{9E515229-00A1-5EF0-F56A-50BB0FA736F9}"/>
          </ac:cxnSpMkLst>
        </pc:cxnChg>
        <pc:cxnChg chg="add">
          <ac:chgData name="Kundan Kumar" userId="ab2bca91-7a91-4a33-8866-eb3a7b1ec69d" providerId="ADAL" clId="{737009F9-D83C-476D-91FF-E926987C79A6}" dt="2022-09-29T05:26:40.012" v="1122" actId="11529"/>
          <ac:cxnSpMkLst>
            <pc:docMk/>
            <pc:sldMk cId="4057244766" sldId="275"/>
            <ac:cxnSpMk id="25" creationId="{850E9D1A-A2D9-FD8D-CC0B-0B720B88B5C1}"/>
          </ac:cxnSpMkLst>
        </pc:cxnChg>
      </pc:sldChg>
      <pc:sldChg chg="modSp new mod">
        <pc:chgData name="Kundan Kumar" userId="ab2bca91-7a91-4a33-8866-eb3a7b1ec69d" providerId="ADAL" clId="{737009F9-D83C-476D-91FF-E926987C79A6}" dt="2022-09-29T10:42:30.627" v="1821"/>
        <pc:sldMkLst>
          <pc:docMk/>
          <pc:sldMk cId="3897735432" sldId="276"/>
        </pc:sldMkLst>
        <pc:spChg chg="mod">
          <ac:chgData name="Kundan Kumar" userId="ab2bca91-7a91-4a33-8866-eb3a7b1ec69d" providerId="ADAL" clId="{737009F9-D83C-476D-91FF-E926987C79A6}" dt="2022-09-29T10:42:30.627" v="1821"/>
          <ac:spMkLst>
            <pc:docMk/>
            <pc:sldMk cId="3897735432" sldId="276"/>
            <ac:spMk id="2" creationId="{674727BF-3D0D-CF41-5F97-EC6B413629E9}"/>
          </ac:spMkLst>
        </pc:spChg>
        <pc:spChg chg="mod">
          <ac:chgData name="Kundan Kumar" userId="ab2bca91-7a91-4a33-8866-eb3a7b1ec69d" providerId="ADAL" clId="{737009F9-D83C-476D-91FF-E926987C79A6}" dt="2022-09-29T05:49:26.947" v="1385" actId="14100"/>
          <ac:spMkLst>
            <pc:docMk/>
            <pc:sldMk cId="3897735432" sldId="276"/>
            <ac:spMk id="3" creationId="{AAEC19D4-CF97-8CB8-2538-F04B053D49EC}"/>
          </ac:spMkLst>
        </pc:spChg>
      </pc:sldChg>
      <pc:sldChg chg="modSp add mod">
        <pc:chgData name="Kundan Kumar" userId="ab2bca91-7a91-4a33-8866-eb3a7b1ec69d" providerId="ADAL" clId="{737009F9-D83C-476D-91FF-E926987C79A6}" dt="2022-09-29T10:42:30.627" v="1821"/>
        <pc:sldMkLst>
          <pc:docMk/>
          <pc:sldMk cId="496835925" sldId="277"/>
        </pc:sldMkLst>
        <pc:spChg chg="mod">
          <ac:chgData name="Kundan Kumar" userId="ab2bca91-7a91-4a33-8866-eb3a7b1ec69d" providerId="ADAL" clId="{737009F9-D83C-476D-91FF-E926987C79A6}" dt="2022-09-29T10:42:30.627" v="1821"/>
          <ac:spMkLst>
            <pc:docMk/>
            <pc:sldMk cId="496835925" sldId="277"/>
            <ac:spMk id="2" creationId="{674727BF-3D0D-CF41-5F97-EC6B413629E9}"/>
          </ac:spMkLst>
        </pc:spChg>
        <pc:spChg chg="mod">
          <ac:chgData name="Kundan Kumar" userId="ab2bca91-7a91-4a33-8866-eb3a7b1ec69d" providerId="ADAL" clId="{737009F9-D83C-476D-91FF-E926987C79A6}" dt="2022-09-29T10:42:30.627" v="1821"/>
          <ac:spMkLst>
            <pc:docMk/>
            <pc:sldMk cId="496835925" sldId="277"/>
            <ac:spMk id="3" creationId="{AAEC19D4-CF97-8CB8-2538-F04B053D49EC}"/>
          </ac:spMkLst>
        </pc:spChg>
      </pc:sldChg>
      <pc:sldChg chg="addSp modSp add mod">
        <pc:chgData name="Kundan Kumar" userId="ab2bca91-7a91-4a33-8866-eb3a7b1ec69d" providerId="ADAL" clId="{737009F9-D83C-476D-91FF-E926987C79A6}" dt="2022-09-29T10:42:31.032" v="1827" actId="27636"/>
        <pc:sldMkLst>
          <pc:docMk/>
          <pc:sldMk cId="805575841" sldId="278"/>
        </pc:sldMkLst>
        <pc:spChg chg="mod">
          <ac:chgData name="Kundan Kumar" userId="ab2bca91-7a91-4a33-8866-eb3a7b1ec69d" providerId="ADAL" clId="{737009F9-D83C-476D-91FF-E926987C79A6}" dt="2022-09-29T06:23:56.920" v="1529" actId="14100"/>
          <ac:spMkLst>
            <pc:docMk/>
            <pc:sldMk cId="805575841" sldId="278"/>
            <ac:spMk id="2" creationId="{674727BF-3D0D-CF41-5F97-EC6B413629E9}"/>
          </ac:spMkLst>
        </pc:spChg>
        <pc:spChg chg="mod">
          <ac:chgData name="Kundan Kumar" userId="ab2bca91-7a91-4a33-8866-eb3a7b1ec69d" providerId="ADAL" clId="{737009F9-D83C-476D-91FF-E926987C79A6}" dt="2022-09-29T10:42:31.032" v="1827" actId="27636"/>
          <ac:spMkLst>
            <pc:docMk/>
            <pc:sldMk cId="805575841" sldId="278"/>
            <ac:spMk id="3" creationId="{AAEC19D4-CF97-8CB8-2538-F04B053D49EC}"/>
          </ac:spMkLst>
        </pc:spChg>
        <pc:spChg chg="add mod">
          <ac:chgData name="Kundan Kumar" userId="ab2bca91-7a91-4a33-8866-eb3a7b1ec69d" providerId="ADAL" clId="{737009F9-D83C-476D-91FF-E926987C79A6}" dt="2022-09-29T06:23:05.112" v="1466" actId="113"/>
          <ac:spMkLst>
            <pc:docMk/>
            <pc:sldMk cId="805575841" sldId="278"/>
            <ac:spMk id="5" creationId="{645B1A53-4D37-FD4E-AC5C-271840A871B4}"/>
          </ac:spMkLst>
        </pc:spChg>
      </pc:sldChg>
      <pc:sldChg chg="addSp delSp modSp add mod">
        <pc:chgData name="Kundan Kumar" userId="ab2bca91-7a91-4a33-8866-eb3a7b1ec69d" providerId="ADAL" clId="{737009F9-D83C-476D-91FF-E926987C79A6}" dt="2022-09-29T10:42:30.627" v="1821"/>
        <pc:sldMkLst>
          <pc:docMk/>
          <pc:sldMk cId="1156236007" sldId="279"/>
        </pc:sldMkLst>
        <pc:spChg chg="mod">
          <ac:chgData name="Kundan Kumar" userId="ab2bca91-7a91-4a33-8866-eb3a7b1ec69d" providerId="ADAL" clId="{737009F9-D83C-476D-91FF-E926987C79A6}" dt="2022-09-29T10:42:30.627" v="1821"/>
          <ac:spMkLst>
            <pc:docMk/>
            <pc:sldMk cId="1156236007" sldId="279"/>
            <ac:spMk id="2" creationId="{A6811803-536C-498D-7BB9-DA8F151992E5}"/>
          </ac:spMkLst>
        </pc:spChg>
        <pc:spChg chg="mod">
          <ac:chgData name="Kundan Kumar" userId="ab2bca91-7a91-4a33-8866-eb3a7b1ec69d" providerId="ADAL" clId="{737009F9-D83C-476D-91FF-E926987C79A6}" dt="2022-09-29T04:47:15.209" v="812" actId="113"/>
          <ac:spMkLst>
            <pc:docMk/>
            <pc:sldMk cId="1156236007" sldId="279"/>
            <ac:spMk id="3" creationId="{A3EA5D54-3B7A-2311-1A7B-48B1861BB612}"/>
          </ac:spMkLst>
        </pc:spChg>
        <pc:spChg chg="add del mod">
          <ac:chgData name="Kundan Kumar" userId="ab2bca91-7a91-4a33-8866-eb3a7b1ec69d" providerId="ADAL" clId="{737009F9-D83C-476D-91FF-E926987C79A6}" dt="2022-09-29T04:47:13.471" v="811"/>
          <ac:spMkLst>
            <pc:docMk/>
            <pc:sldMk cId="1156236007" sldId="279"/>
            <ac:spMk id="4" creationId="{1D6E863F-C2C0-EFA3-D545-6E7CDB5B7D61}"/>
          </ac:spMkLst>
        </pc:spChg>
        <pc:spChg chg="add mod">
          <ac:chgData name="Kundan Kumar" userId="ab2bca91-7a91-4a33-8866-eb3a7b1ec69d" providerId="ADAL" clId="{737009F9-D83C-476D-91FF-E926987C79A6}" dt="2022-09-29T04:48:58.948" v="827" actId="20577"/>
          <ac:spMkLst>
            <pc:docMk/>
            <pc:sldMk cId="1156236007" sldId="279"/>
            <ac:spMk id="5" creationId="{47E81F09-7AE0-6300-FEA1-6C0363997C6B}"/>
          </ac:spMkLst>
        </pc:spChg>
        <pc:spChg chg="add del mod">
          <ac:chgData name="Kundan Kumar" userId="ab2bca91-7a91-4a33-8866-eb3a7b1ec69d" providerId="ADAL" clId="{737009F9-D83C-476D-91FF-E926987C79A6}" dt="2022-09-29T04:49:20.689" v="829" actId="478"/>
          <ac:spMkLst>
            <pc:docMk/>
            <pc:sldMk cId="1156236007" sldId="279"/>
            <ac:spMk id="6" creationId="{5D960437-3451-A867-B2E2-62258C49C048}"/>
          </ac:spMkLst>
        </pc:spChg>
        <pc:spChg chg="add mod">
          <ac:chgData name="Kundan Kumar" userId="ab2bca91-7a91-4a33-8866-eb3a7b1ec69d" providerId="ADAL" clId="{737009F9-D83C-476D-91FF-E926987C79A6}" dt="2022-09-29T04:54:41.816" v="997" actId="403"/>
          <ac:spMkLst>
            <pc:docMk/>
            <pc:sldMk cId="1156236007" sldId="279"/>
            <ac:spMk id="7" creationId="{FBFB417E-78E9-2217-EECB-E98057168788}"/>
          </ac:spMkLst>
        </pc:spChg>
        <pc:spChg chg="add mod">
          <ac:chgData name="Kundan Kumar" userId="ab2bca91-7a91-4a33-8866-eb3a7b1ec69d" providerId="ADAL" clId="{737009F9-D83C-476D-91FF-E926987C79A6}" dt="2022-09-29T04:54:59.914" v="1001" actId="404"/>
          <ac:spMkLst>
            <pc:docMk/>
            <pc:sldMk cId="1156236007" sldId="279"/>
            <ac:spMk id="8" creationId="{F0D4CD97-0049-1CBB-11A0-924036C61B35}"/>
          </ac:spMkLst>
        </pc:spChg>
        <pc:spChg chg="add mod">
          <ac:chgData name="Kundan Kumar" userId="ab2bca91-7a91-4a33-8866-eb3a7b1ec69d" providerId="ADAL" clId="{737009F9-D83C-476D-91FF-E926987C79A6}" dt="2022-09-29T04:53:18.504" v="971" actId="1076"/>
          <ac:spMkLst>
            <pc:docMk/>
            <pc:sldMk cId="1156236007" sldId="279"/>
            <ac:spMk id="9" creationId="{33EE2B28-7CA1-FEC1-43C0-7411DE8AC28A}"/>
          </ac:spMkLst>
        </pc:spChg>
        <pc:spChg chg="add mod">
          <ac:chgData name="Kundan Kumar" userId="ab2bca91-7a91-4a33-8866-eb3a7b1ec69d" providerId="ADAL" clId="{737009F9-D83C-476D-91FF-E926987C79A6}" dt="2022-09-29T04:55:06.854" v="1002" actId="1076"/>
          <ac:spMkLst>
            <pc:docMk/>
            <pc:sldMk cId="1156236007" sldId="279"/>
            <ac:spMk id="10" creationId="{A480478E-EA24-E1D4-46B5-5A06F84C69BA}"/>
          </ac:spMkLst>
        </pc:spChg>
        <pc:cxnChg chg="add del">
          <ac:chgData name="Kundan Kumar" userId="ab2bca91-7a91-4a33-8866-eb3a7b1ec69d" providerId="ADAL" clId="{737009F9-D83C-476D-91FF-E926987C79A6}" dt="2022-09-29T04:54:35.515" v="995" actId="11529"/>
          <ac:cxnSpMkLst>
            <pc:docMk/>
            <pc:sldMk cId="1156236007" sldId="279"/>
            <ac:cxnSpMk id="12" creationId="{CA27CC46-5BD0-A075-5F70-ECBEC06F1AC8}"/>
          </ac:cxnSpMkLst>
        </pc:cxnChg>
      </pc:sldChg>
      <pc:sldChg chg="addSp delSp modSp add mod">
        <pc:chgData name="Kundan Kumar" userId="ab2bca91-7a91-4a33-8866-eb3a7b1ec69d" providerId="ADAL" clId="{737009F9-D83C-476D-91FF-E926987C79A6}" dt="2022-09-29T05:48:29.044" v="1383" actId="1076"/>
        <pc:sldMkLst>
          <pc:docMk/>
          <pc:sldMk cId="24557813" sldId="280"/>
        </pc:sldMkLst>
        <pc:spChg chg="mod">
          <ac:chgData name="Kundan Kumar" userId="ab2bca91-7a91-4a33-8866-eb3a7b1ec69d" providerId="ADAL" clId="{737009F9-D83C-476D-91FF-E926987C79A6}" dt="2022-09-29T05:48:06.030" v="1378" actId="20577"/>
          <ac:spMkLst>
            <pc:docMk/>
            <pc:sldMk cId="24557813" sldId="280"/>
            <ac:spMk id="3" creationId="{A3EA5D54-3B7A-2311-1A7B-48B1861BB612}"/>
          </ac:spMkLst>
        </pc:spChg>
        <pc:spChg chg="del">
          <ac:chgData name="Kundan Kumar" userId="ab2bca91-7a91-4a33-8866-eb3a7b1ec69d" providerId="ADAL" clId="{737009F9-D83C-476D-91FF-E926987C79A6}" dt="2022-09-29T05:33:32.320" v="1196" actId="478"/>
          <ac:spMkLst>
            <pc:docMk/>
            <pc:sldMk cId="24557813" sldId="280"/>
            <ac:spMk id="8" creationId="{084B28B8-C188-7553-77D1-F6EFA2E69C1A}"/>
          </ac:spMkLst>
        </pc:spChg>
        <pc:spChg chg="del">
          <ac:chgData name="Kundan Kumar" userId="ab2bca91-7a91-4a33-8866-eb3a7b1ec69d" providerId="ADAL" clId="{737009F9-D83C-476D-91FF-E926987C79A6}" dt="2022-09-29T05:33:32.320" v="1196" actId="478"/>
          <ac:spMkLst>
            <pc:docMk/>
            <pc:sldMk cId="24557813" sldId="280"/>
            <ac:spMk id="9" creationId="{A08E907A-C21E-1596-AB6D-D6ED73C684C6}"/>
          </ac:spMkLst>
        </pc:spChg>
        <pc:spChg chg="del">
          <ac:chgData name="Kundan Kumar" userId="ab2bca91-7a91-4a33-8866-eb3a7b1ec69d" providerId="ADAL" clId="{737009F9-D83C-476D-91FF-E926987C79A6}" dt="2022-09-29T05:33:32.320" v="1196" actId="478"/>
          <ac:spMkLst>
            <pc:docMk/>
            <pc:sldMk cId="24557813" sldId="280"/>
            <ac:spMk id="12" creationId="{F64E4288-7247-5CAC-AF27-7F2BF1EE1B3D}"/>
          </ac:spMkLst>
        </pc:spChg>
        <pc:spChg chg="del">
          <ac:chgData name="Kundan Kumar" userId="ab2bca91-7a91-4a33-8866-eb3a7b1ec69d" providerId="ADAL" clId="{737009F9-D83C-476D-91FF-E926987C79A6}" dt="2022-09-29T05:33:32.320" v="1196" actId="478"/>
          <ac:spMkLst>
            <pc:docMk/>
            <pc:sldMk cId="24557813" sldId="280"/>
            <ac:spMk id="13" creationId="{F771B24E-83FE-47BE-42EE-02858EF51ACB}"/>
          </ac:spMkLst>
        </pc:spChg>
        <pc:spChg chg="del">
          <ac:chgData name="Kundan Kumar" userId="ab2bca91-7a91-4a33-8866-eb3a7b1ec69d" providerId="ADAL" clId="{737009F9-D83C-476D-91FF-E926987C79A6}" dt="2022-09-29T05:33:32.320" v="1196" actId="478"/>
          <ac:spMkLst>
            <pc:docMk/>
            <pc:sldMk cId="24557813" sldId="280"/>
            <ac:spMk id="14" creationId="{2C389D1A-927E-DB62-91C1-F18759D92223}"/>
          </ac:spMkLst>
        </pc:spChg>
        <pc:spChg chg="del">
          <ac:chgData name="Kundan Kumar" userId="ab2bca91-7a91-4a33-8866-eb3a7b1ec69d" providerId="ADAL" clId="{737009F9-D83C-476D-91FF-E926987C79A6}" dt="2022-09-29T05:33:32.320" v="1196" actId="478"/>
          <ac:spMkLst>
            <pc:docMk/>
            <pc:sldMk cId="24557813" sldId="280"/>
            <ac:spMk id="15" creationId="{250B464E-6602-9D3D-4AA6-5F970AA4D38C}"/>
          </ac:spMkLst>
        </pc:spChg>
        <pc:spChg chg="del">
          <ac:chgData name="Kundan Kumar" userId="ab2bca91-7a91-4a33-8866-eb3a7b1ec69d" providerId="ADAL" clId="{737009F9-D83C-476D-91FF-E926987C79A6}" dt="2022-09-29T05:33:32.320" v="1196" actId="478"/>
          <ac:spMkLst>
            <pc:docMk/>
            <pc:sldMk cId="24557813" sldId="280"/>
            <ac:spMk id="16" creationId="{A619B38F-97AE-CA65-0799-D33C42389048}"/>
          </ac:spMkLst>
        </pc:spChg>
        <pc:spChg chg="del">
          <ac:chgData name="Kundan Kumar" userId="ab2bca91-7a91-4a33-8866-eb3a7b1ec69d" providerId="ADAL" clId="{737009F9-D83C-476D-91FF-E926987C79A6}" dt="2022-09-29T05:33:32.320" v="1196" actId="478"/>
          <ac:spMkLst>
            <pc:docMk/>
            <pc:sldMk cId="24557813" sldId="280"/>
            <ac:spMk id="17" creationId="{7F47EF8C-7374-0F75-F27F-D25320DA475A}"/>
          </ac:spMkLst>
        </pc:spChg>
        <pc:spChg chg="del">
          <ac:chgData name="Kundan Kumar" userId="ab2bca91-7a91-4a33-8866-eb3a7b1ec69d" providerId="ADAL" clId="{737009F9-D83C-476D-91FF-E926987C79A6}" dt="2022-09-29T05:33:32.320" v="1196" actId="478"/>
          <ac:spMkLst>
            <pc:docMk/>
            <pc:sldMk cId="24557813" sldId="280"/>
            <ac:spMk id="18" creationId="{DCCF5D24-CE23-443E-B1F7-E0FA1691327F}"/>
          </ac:spMkLst>
        </pc:spChg>
        <pc:spChg chg="del">
          <ac:chgData name="Kundan Kumar" userId="ab2bca91-7a91-4a33-8866-eb3a7b1ec69d" providerId="ADAL" clId="{737009F9-D83C-476D-91FF-E926987C79A6}" dt="2022-09-29T05:33:32.320" v="1196" actId="478"/>
          <ac:spMkLst>
            <pc:docMk/>
            <pc:sldMk cId="24557813" sldId="280"/>
            <ac:spMk id="26" creationId="{FC0586A3-4E91-9F51-AEDC-64B868DBD14A}"/>
          </ac:spMkLst>
        </pc:spChg>
        <pc:picChg chg="add mod">
          <ac:chgData name="Kundan Kumar" userId="ab2bca91-7a91-4a33-8866-eb3a7b1ec69d" providerId="ADAL" clId="{737009F9-D83C-476D-91FF-E926987C79A6}" dt="2022-09-29T05:48:22.175" v="1381" actId="1076"/>
          <ac:picMkLst>
            <pc:docMk/>
            <pc:sldMk cId="24557813" sldId="280"/>
            <ac:picMk id="5" creationId="{1781C3EA-27F1-6149-630F-8903D0DC059F}"/>
          </ac:picMkLst>
        </pc:picChg>
        <pc:picChg chg="add mod">
          <ac:chgData name="Kundan Kumar" userId="ab2bca91-7a91-4a33-8866-eb3a7b1ec69d" providerId="ADAL" clId="{737009F9-D83C-476D-91FF-E926987C79A6}" dt="2022-09-29T05:48:17.444" v="1379" actId="1076"/>
          <ac:picMkLst>
            <pc:docMk/>
            <pc:sldMk cId="24557813" sldId="280"/>
            <ac:picMk id="7" creationId="{7EDB7557-911A-ADE2-3364-76665C053E68}"/>
          </ac:picMkLst>
        </pc:picChg>
        <pc:picChg chg="add mod">
          <ac:chgData name="Kundan Kumar" userId="ab2bca91-7a91-4a33-8866-eb3a7b1ec69d" providerId="ADAL" clId="{737009F9-D83C-476D-91FF-E926987C79A6}" dt="2022-09-29T05:48:29.044" v="1383" actId="1076"/>
          <ac:picMkLst>
            <pc:docMk/>
            <pc:sldMk cId="24557813" sldId="280"/>
            <ac:picMk id="11" creationId="{0AA16915-D8A9-22EF-05CF-258751F45E8A}"/>
          </ac:picMkLst>
        </pc:picChg>
        <pc:cxnChg chg="del mod">
          <ac:chgData name="Kundan Kumar" userId="ab2bca91-7a91-4a33-8866-eb3a7b1ec69d" providerId="ADAL" clId="{737009F9-D83C-476D-91FF-E926987C79A6}" dt="2022-09-29T05:33:32.320" v="1196" actId="478"/>
          <ac:cxnSpMkLst>
            <pc:docMk/>
            <pc:sldMk cId="24557813" sldId="280"/>
            <ac:cxnSpMk id="20" creationId="{9E515229-00A1-5EF0-F56A-50BB0FA736F9}"/>
          </ac:cxnSpMkLst>
        </pc:cxnChg>
        <pc:cxnChg chg="del mod">
          <ac:chgData name="Kundan Kumar" userId="ab2bca91-7a91-4a33-8866-eb3a7b1ec69d" providerId="ADAL" clId="{737009F9-D83C-476D-91FF-E926987C79A6}" dt="2022-09-29T05:33:32.320" v="1196" actId="478"/>
          <ac:cxnSpMkLst>
            <pc:docMk/>
            <pc:sldMk cId="24557813" sldId="280"/>
            <ac:cxnSpMk id="25" creationId="{850E9D1A-A2D9-FD8D-CC0B-0B720B88B5C1}"/>
          </ac:cxnSpMkLst>
        </pc:cxnChg>
      </pc:sldChg>
      <pc:sldChg chg="addSp delSp modSp add mod">
        <pc:chgData name="Kundan Kumar" userId="ab2bca91-7a91-4a33-8866-eb3a7b1ec69d" providerId="ADAL" clId="{737009F9-D83C-476D-91FF-E926987C79A6}" dt="2022-09-29T10:39:11.837" v="1804" actId="20577"/>
        <pc:sldMkLst>
          <pc:docMk/>
          <pc:sldMk cId="4082854983" sldId="281"/>
        </pc:sldMkLst>
        <pc:spChg chg="mod">
          <ac:chgData name="Kundan Kumar" userId="ab2bca91-7a91-4a33-8866-eb3a7b1ec69d" providerId="ADAL" clId="{737009F9-D83C-476D-91FF-E926987C79A6}" dt="2022-09-29T06:25:22.532" v="1601" actId="1076"/>
          <ac:spMkLst>
            <pc:docMk/>
            <pc:sldMk cId="4082854983" sldId="281"/>
            <ac:spMk id="2" creationId="{674727BF-3D0D-CF41-5F97-EC6B413629E9}"/>
          </ac:spMkLst>
        </pc:spChg>
        <pc:spChg chg="del">
          <ac:chgData name="Kundan Kumar" userId="ab2bca91-7a91-4a33-8866-eb3a7b1ec69d" providerId="ADAL" clId="{737009F9-D83C-476D-91FF-E926987C79A6}" dt="2022-09-29T06:24:46.256" v="1594" actId="478"/>
          <ac:spMkLst>
            <pc:docMk/>
            <pc:sldMk cId="4082854983" sldId="281"/>
            <ac:spMk id="3" creationId="{AAEC19D4-CF97-8CB8-2538-F04B053D49EC}"/>
          </ac:spMkLst>
        </pc:spChg>
        <pc:spChg chg="del">
          <ac:chgData name="Kundan Kumar" userId="ab2bca91-7a91-4a33-8866-eb3a7b1ec69d" providerId="ADAL" clId="{737009F9-D83C-476D-91FF-E926987C79A6}" dt="2022-09-29T06:24:53.334" v="1596" actId="478"/>
          <ac:spMkLst>
            <pc:docMk/>
            <pc:sldMk cId="4082854983" sldId="281"/>
            <ac:spMk id="5" creationId="{645B1A53-4D37-FD4E-AC5C-271840A871B4}"/>
          </ac:spMkLst>
        </pc:spChg>
        <pc:spChg chg="add del mod">
          <ac:chgData name="Kundan Kumar" userId="ab2bca91-7a91-4a33-8866-eb3a7b1ec69d" providerId="ADAL" clId="{737009F9-D83C-476D-91FF-E926987C79A6}" dt="2022-09-29T06:25:17.675" v="1599" actId="478"/>
          <ac:spMkLst>
            <pc:docMk/>
            <pc:sldMk cId="4082854983" sldId="281"/>
            <ac:spMk id="6" creationId="{D47F4C3B-6ABE-A629-E3E1-1F3E6F632F43}"/>
          </ac:spMkLst>
        </pc:spChg>
        <pc:spChg chg="add mod">
          <ac:chgData name="Kundan Kumar" userId="ab2bca91-7a91-4a33-8866-eb3a7b1ec69d" providerId="ADAL" clId="{737009F9-D83C-476D-91FF-E926987C79A6}" dt="2022-09-29T06:27:57.711" v="1709" actId="1076"/>
          <ac:spMkLst>
            <pc:docMk/>
            <pc:sldMk cId="4082854983" sldId="281"/>
            <ac:spMk id="7" creationId="{CBF1FE94-E562-2D7B-4604-06496DC551C1}"/>
          </ac:spMkLst>
        </pc:spChg>
        <pc:spChg chg="add mod">
          <ac:chgData name="Kundan Kumar" userId="ab2bca91-7a91-4a33-8866-eb3a7b1ec69d" providerId="ADAL" clId="{737009F9-D83C-476D-91FF-E926987C79A6}" dt="2022-09-29T06:27:57.711" v="1709" actId="1076"/>
          <ac:spMkLst>
            <pc:docMk/>
            <pc:sldMk cId="4082854983" sldId="281"/>
            <ac:spMk id="8" creationId="{A13117C2-8DDB-2651-106F-58E14AF2B8F7}"/>
          </ac:spMkLst>
        </pc:spChg>
        <pc:spChg chg="add mod">
          <ac:chgData name="Kundan Kumar" userId="ab2bca91-7a91-4a33-8866-eb3a7b1ec69d" providerId="ADAL" clId="{737009F9-D83C-476D-91FF-E926987C79A6}" dt="2022-09-29T06:27:57.711" v="1709" actId="1076"/>
          <ac:spMkLst>
            <pc:docMk/>
            <pc:sldMk cId="4082854983" sldId="281"/>
            <ac:spMk id="9" creationId="{06ABF866-1EC2-219B-9D7C-223A30442F7D}"/>
          </ac:spMkLst>
        </pc:spChg>
        <pc:spChg chg="add mod">
          <ac:chgData name="Kundan Kumar" userId="ab2bca91-7a91-4a33-8866-eb3a7b1ec69d" providerId="ADAL" clId="{737009F9-D83C-476D-91FF-E926987C79A6}" dt="2022-09-29T06:27:57.711" v="1709" actId="1076"/>
          <ac:spMkLst>
            <pc:docMk/>
            <pc:sldMk cId="4082854983" sldId="281"/>
            <ac:spMk id="10" creationId="{FDADCF19-2EC8-8621-ABBF-075BCBCD01F0}"/>
          </ac:spMkLst>
        </pc:spChg>
        <pc:spChg chg="add mod">
          <ac:chgData name="Kundan Kumar" userId="ab2bca91-7a91-4a33-8866-eb3a7b1ec69d" providerId="ADAL" clId="{737009F9-D83C-476D-91FF-E926987C79A6}" dt="2022-09-29T06:27:57.711" v="1709" actId="1076"/>
          <ac:spMkLst>
            <pc:docMk/>
            <pc:sldMk cId="4082854983" sldId="281"/>
            <ac:spMk id="11" creationId="{C4F9995C-D453-1D1B-6DD8-293A73E1D7AE}"/>
          </ac:spMkLst>
        </pc:spChg>
        <pc:spChg chg="add mod">
          <ac:chgData name="Kundan Kumar" userId="ab2bca91-7a91-4a33-8866-eb3a7b1ec69d" providerId="ADAL" clId="{737009F9-D83C-476D-91FF-E926987C79A6}" dt="2022-09-29T06:27:57.711" v="1709" actId="1076"/>
          <ac:spMkLst>
            <pc:docMk/>
            <pc:sldMk cId="4082854983" sldId="281"/>
            <ac:spMk id="12" creationId="{891E6651-3DEC-DC37-8564-0F0E85FBEA02}"/>
          </ac:spMkLst>
        </pc:spChg>
        <pc:spChg chg="add mod">
          <ac:chgData name="Kundan Kumar" userId="ab2bca91-7a91-4a33-8866-eb3a7b1ec69d" providerId="ADAL" clId="{737009F9-D83C-476D-91FF-E926987C79A6}" dt="2022-09-29T06:27:57.711" v="1709" actId="1076"/>
          <ac:spMkLst>
            <pc:docMk/>
            <pc:sldMk cId="4082854983" sldId="281"/>
            <ac:spMk id="13" creationId="{C85B94F0-1F3E-68E3-4C1C-EEFF4F2F7A37}"/>
          </ac:spMkLst>
        </pc:spChg>
        <pc:spChg chg="add mod">
          <ac:chgData name="Kundan Kumar" userId="ab2bca91-7a91-4a33-8866-eb3a7b1ec69d" providerId="ADAL" clId="{737009F9-D83C-476D-91FF-E926987C79A6}" dt="2022-09-29T06:27:57.711" v="1709" actId="1076"/>
          <ac:spMkLst>
            <pc:docMk/>
            <pc:sldMk cId="4082854983" sldId="281"/>
            <ac:spMk id="14" creationId="{E6E52CE3-EAA7-89A4-4C7D-1F97B8A0389F}"/>
          </ac:spMkLst>
        </pc:spChg>
        <pc:spChg chg="add mod">
          <ac:chgData name="Kundan Kumar" userId="ab2bca91-7a91-4a33-8866-eb3a7b1ec69d" providerId="ADAL" clId="{737009F9-D83C-476D-91FF-E926987C79A6}" dt="2022-09-29T06:27:57.711" v="1709" actId="1076"/>
          <ac:spMkLst>
            <pc:docMk/>
            <pc:sldMk cId="4082854983" sldId="281"/>
            <ac:spMk id="15" creationId="{998D0EF2-6426-F1CF-350D-2B5BAC83FEFF}"/>
          </ac:spMkLst>
        </pc:spChg>
        <pc:spChg chg="add mod">
          <ac:chgData name="Kundan Kumar" userId="ab2bca91-7a91-4a33-8866-eb3a7b1ec69d" providerId="ADAL" clId="{737009F9-D83C-476D-91FF-E926987C79A6}" dt="2022-09-29T06:27:57.711" v="1709" actId="1076"/>
          <ac:spMkLst>
            <pc:docMk/>
            <pc:sldMk cId="4082854983" sldId="281"/>
            <ac:spMk id="18" creationId="{78934AE2-467E-4594-AC36-FD821778D087}"/>
          </ac:spMkLst>
        </pc:spChg>
        <pc:spChg chg="add mod">
          <ac:chgData name="Kundan Kumar" userId="ab2bca91-7a91-4a33-8866-eb3a7b1ec69d" providerId="ADAL" clId="{737009F9-D83C-476D-91FF-E926987C79A6}" dt="2022-09-29T06:32:47.959" v="1800" actId="120"/>
          <ac:spMkLst>
            <pc:docMk/>
            <pc:sldMk cId="4082854983" sldId="281"/>
            <ac:spMk id="19" creationId="{374D6DF6-133E-6B24-DC2E-B684DF752CC2}"/>
          </ac:spMkLst>
        </pc:spChg>
        <pc:spChg chg="add del mod">
          <ac:chgData name="Kundan Kumar" userId="ab2bca91-7a91-4a33-8866-eb3a7b1ec69d" providerId="ADAL" clId="{737009F9-D83C-476D-91FF-E926987C79A6}" dt="2022-09-29T06:32:04.782" v="1767" actId="478"/>
          <ac:spMkLst>
            <pc:docMk/>
            <pc:sldMk cId="4082854983" sldId="281"/>
            <ac:spMk id="20" creationId="{586F7250-04BF-EFE3-19A6-D145EC3E0CB3}"/>
          </ac:spMkLst>
        </pc:spChg>
        <pc:spChg chg="add del mod">
          <ac:chgData name="Kundan Kumar" userId="ab2bca91-7a91-4a33-8866-eb3a7b1ec69d" providerId="ADAL" clId="{737009F9-D83C-476D-91FF-E926987C79A6}" dt="2022-09-29T06:32:07.400" v="1768" actId="478"/>
          <ac:spMkLst>
            <pc:docMk/>
            <pc:sldMk cId="4082854983" sldId="281"/>
            <ac:spMk id="21" creationId="{E43BAB68-06D2-811F-D9C2-8E86874E5654}"/>
          </ac:spMkLst>
        </pc:spChg>
        <pc:spChg chg="add mod">
          <ac:chgData name="Kundan Kumar" userId="ab2bca91-7a91-4a33-8866-eb3a7b1ec69d" providerId="ADAL" clId="{737009F9-D83C-476D-91FF-E926987C79A6}" dt="2022-09-29T06:30:47.224" v="1711" actId="1076"/>
          <ac:spMkLst>
            <pc:docMk/>
            <pc:sldMk cId="4082854983" sldId="281"/>
            <ac:spMk id="22" creationId="{19913436-2640-5377-CCE6-2913CAD5DCE6}"/>
          </ac:spMkLst>
        </pc:spChg>
        <pc:spChg chg="add mod">
          <ac:chgData name="Kundan Kumar" userId="ab2bca91-7a91-4a33-8866-eb3a7b1ec69d" providerId="ADAL" clId="{737009F9-D83C-476D-91FF-E926987C79A6}" dt="2022-09-29T06:30:47.224" v="1711" actId="1076"/>
          <ac:spMkLst>
            <pc:docMk/>
            <pc:sldMk cId="4082854983" sldId="281"/>
            <ac:spMk id="23" creationId="{03EA32E7-9080-752A-A814-756EDFDDF90B}"/>
          </ac:spMkLst>
        </pc:spChg>
        <pc:spChg chg="add mod">
          <ac:chgData name="Kundan Kumar" userId="ab2bca91-7a91-4a33-8866-eb3a7b1ec69d" providerId="ADAL" clId="{737009F9-D83C-476D-91FF-E926987C79A6}" dt="2022-09-29T06:30:47.224" v="1711" actId="1076"/>
          <ac:spMkLst>
            <pc:docMk/>
            <pc:sldMk cId="4082854983" sldId="281"/>
            <ac:spMk id="24" creationId="{6DF54B67-6E17-B277-574F-2F3F917E2A5C}"/>
          </ac:spMkLst>
        </pc:spChg>
        <pc:spChg chg="add mod">
          <ac:chgData name="Kundan Kumar" userId="ab2bca91-7a91-4a33-8866-eb3a7b1ec69d" providerId="ADAL" clId="{737009F9-D83C-476D-91FF-E926987C79A6}" dt="2022-09-29T06:30:47.224" v="1711" actId="1076"/>
          <ac:spMkLst>
            <pc:docMk/>
            <pc:sldMk cId="4082854983" sldId="281"/>
            <ac:spMk id="25" creationId="{540949BA-7FD4-6EC3-7194-779B740E63E6}"/>
          </ac:spMkLst>
        </pc:spChg>
        <pc:spChg chg="add mod">
          <ac:chgData name="Kundan Kumar" userId="ab2bca91-7a91-4a33-8866-eb3a7b1ec69d" providerId="ADAL" clId="{737009F9-D83C-476D-91FF-E926987C79A6}" dt="2022-09-29T10:39:07.575" v="1801" actId="20577"/>
          <ac:spMkLst>
            <pc:docMk/>
            <pc:sldMk cId="4082854983" sldId="281"/>
            <ac:spMk id="26" creationId="{2AC53DD9-9CDC-3C28-417D-82AF5F7C1DE2}"/>
          </ac:spMkLst>
        </pc:spChg>
        <pc:spChg chg="add mod">
          <ac:chgData name="Kundan Kumar" userId="ab2bca91-7a91-4a33-8866-eb3a7b1ec69d" providerId="ADAL" clId="{737009F9-D83C-476D-91FF-E926987C79A6}" dt="2022-09-29T10:39:11.837" v="1804" actId="20577"/>
          <ac:spMkLst>
            <pc:docMk/>
            <pc:sldMk cId="4082854983" sldId="281"/>
            <ac:spMk id="27" creationId="{EA3596FD-CF86-F3CA-6989-E5B5ED25FA45}"/>
          </ac:spMkLst>
        </pc:spChg>
        <pc:cxnChg chg="add mod">
          <ac:chgData name="Kundan Kumar" userId="ab2bca91-7a91-4a33-8866-eb3a7b1ec69d" providerId="ADAL" clId="{737009F9-D83C-476D-91FF-E926987C79A6}" dt="2022-09-29T06:27:57.711" v="1709" actId="1076"/>
          <ac:cxnSpMkLst>
            <pc:docMk/>
            <pc:sldMk cId="4082854983" sldId="281"/>
            <ac:cxnSpMk id="16" creationId="{BC8B0E3E-C8B4-DDF6-A8BB-022D8D733FDD}"/>
          </ac:cxnSpMkLst>
        </pc:cxnChg>
        <pc:cxnChg chg="add mod">
          <ac:chgData name="Kundan Kumar" userId="ab2bca91-7a91-4a33-8866-eb3a7b1ec69d" providerId="ADAL" clId="{737009F9-D83C-476D-91FF-E926987C79A6}" dt="2022-09-29T06:27:57.711" v="1709" actId="1076"/>
          <ac:cxnSpMkLst>
            <pc:docMk/>
            <pc:sldMk cId="4082854983" sldId="281"/>
            <ac:cxnSpMk id="17" creationId="{8E6F5076-1D1B-B13E-C35D-2E4EE66B26A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1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42681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5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39294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25FF0-AF91-461B-8C86-B08997AF8C5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02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224036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25FF0-AF91-461B-8C86-B08997AF8C57}"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271134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25FF0-AF91-461B-8C86-B08997AF8C57}"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110696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25FF0-AF91-461B-8C86-B08997AF8C57}"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407093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spTree>
    <p:extLst>
      <p:ext uri="{BB962C8B-B14F-4D97-AF65-F5344CB8AC3E}">
        <p14:creationId xmlns:p14="http://schemas.microsoft.com/office/powerpoint/2010/main" val="154893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25FF0-AF91-461B-8C86-B08997AF8C57}"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9E7F5-2DB6-4E1A-AA8C-D1F3B35F918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27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825FF0-AF91-461B-8C86-B08997AF8C57}" type="datetimeFigureOut">
              <a:rPr lang="en-IN" smtClean="0"/>
              <a:t>29-09-2022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C9E7F5-2DB6-4E1A-AA8C-D1F3B35F918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03"/>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spdk.io/doc/concurrency.html" TargetMode="External"/><Relationship Id="rId3" Type="http://schemas.openxmlformats.org/officeDocument/2006/relationships/hyperlink" Target="https://www.intel.com/content/www/us/en/developer/articles/technical/intel-sdm.html" TargetMode="External"/><Relationship Id="rId7" Type="http://schemas.openxmlformats.org/officeDocument/2006/relationships/hyperlink" Target="https://en.wikipedia.org/wiki/Futex" TargetMode="External"/><Relationship Id="rId2" Type="http://schemas.openxmlformats.org/officeDocument/2006/relationships/hyperlink" Target="https://www.ics.uci.edu/~harris/ics216/pci/PCI_22.pdf" TargetMode="External"/><Relationship Id="rId1" Type="http://schemas.openxmlformats.org/officeDocument/2006/relationships/slideLayout" Target="../slideLayouts/slideLayout2.xml"/><Relationship Id="rId6" Type="http://schemas.openxmlformats.org/officeDocument/2006/relationships/hyperlink" Target="https://sklinuxblog.blogspot.com/2021/02/linux-rcu-usage.html" TargetMode="External"/><Relationship Id="rId5" Type="http://schemas.openxmlformats.org/officeDocument/2006/relationships/hyperlink" Target="https://en.wikipedia.org/wiki/Fetch-and-add" TargetMode="External"/><Relationship Id="rId4" Type="http://schemas.openxmlformats.org/officeDocument/2006/relationships/hyperlink" Target="https://cdrdv2.intel.com/v1/dl/getContent/671200" TargetMode="External"/><Relationship Id="rId9" Type="http://schemas.openxmlformats.org/officeDocument/2006/relationships/hyperlink" Target="https://lwn.net/Articles/5734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C5F5-E7B2-319B-F328-5B517E6FAC21}"/>
              </a:ext>
            </a:extLst>
          </p:cNvPr>
          <p:cNvSpPr>
            <a:spLocks noGrp="1"/>
          </p:cNvSpPr>
          <p:nvPr>
            <p:ph type="ctrTitle"/>
          </p:nvPr>
        </p:nvSpPr>
        <p:spPr/>
        <p:txBody>
          <a:bodyPr/>
          <a:lstStyle/>
          <a:p>
            <a:r>
              <a:rPr lang="en-IN" dirty="0"/>
              <a:t>Linux synchronization</a:t>
            </a:r>
          </a:p>
        </p:txBody>
      </p:sp>
      <p:sp>
        <p:nvSpPr>
          <p:cNvPr id="3" name="Subtitle 2">
            <a:extLst>
              <a:ext uri="{FF2B5EF4-FFF2-40B4-BE49-F238E27FC236}">
                <a16:creationId xmlns:a16="http://schemas.microsoft.com/office/drawing/2014/main" id="{5EC907DB-D019-BE15-A618-93B4D22D7EC3}"/>
              </a:ext>
            </a:extLst>
          </p:cNvPr>
          <p:cNvSpPr>
            <a:spLocks noGrp="1"/>
          </p:cNvSpPr>
          <p:nvPr>
            <p:ph type="subTitle" idx="1"/>
          </p:nvPr>
        </p:nvSpPr>
        <p:spPr/>
        <p:txBody>
          <a:bodyPr/>
          <a:lstStyle/>
          <a:p>
            <a:r>
              <a:rPr lang="en-IN" dirty="0"/>
              <a:t>Journey to making lockless software</a:t>
            </a:r>
          </a:p>
        </p:txBody>
      </p:sp>
    </p:spTree>
    <p:extLst>
      <p:ext uri="{BB962C8B-B14F-4D97-AF65-F5344CB8AC3E}">
        <p14:creationId xmlns:p14="http://schemas.microsoft.com/office/powerpoint/2010/main" val="408860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a:xfrm>
            <a:off x="838200" y="365126"/>
            <a:ext cx="10515600" cy="1221284"/>
          </a:xfrm>
        </p:spPr>
        <p:txBody>
          <a:bodyPr>
            <a:normAutofit/>
          </a:bodyPr>
          <a:lstStyle/>
          <a:p>
            <a:r>
              <a:rPr lang="en-US" sz="3600" dirty="0"/>
              <a:t>Spinlock Acquisition and dependency on lock prefix</a:t>
            </a:r>
            <a:endParaRPr lang="en-IN" sz="3600"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a:xfrm>
            <a:off x="838200" y="1825625"/>
            <a:ext cx="4291853" cy="4351338"/>
          </a:xfrm>
        </p:spPr>
        <p:txBody>
          <a:bodyPr>
            <a:noAutofit/>
          </a:bodyPr>
          <a:lstStyle/>
          <a:p>
            <a:pPr marL="0" indent="0">
              <a:buNone/>
            </a:pPr>
            <a:r>
              <a:rPr lang="en-IN" sz="1000" b="1" i="0" u="none" strike="noStrike" baseline="0" dirty="0">
                <a:solidFill>
                  <a:srgbClr val="434343"/>
                </a:solidFill>
              </a:rPr>
              <a:t>Acquiring a spinlock</a:t>
            </a:r>
          </a:p>
          <a:p>
            <a:pPr marL="0" indent="0">
              <a:buNone/>
            </a:pPr>
            <a:r>
              <a:rPr lang="en-IN" sz="1000" b="0" i="0" u="none" strike="noStrike" dirty="0" err="1">
                <a:solidFill>
                  <a:srgbClr val="000000"/>
                </a:solidFill>
                <a:effectLst/>
              </a:rPr>
              <a:t>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err="1">
                <a:solidFill>
                  <a:srgbClr val="000000"/>
                </a:solidFill>
                <a:effectLst/>
              </a:rPr>
              <a:t>raw_spin_lock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a:solidFill>
                  <a:srgbClr val="000000"/>
                </a:solidFill>
                <a:effectLst/>
              </a:rPr>
              <a:t>_</a:t>
            </a:r>
            <a:r>
              <a:rPr lang="en-IN" sz="1000" b="0" i="0" u="none" strike="noStrike" dirty="0" err="1">
                <a:solidFill>
                  <a:srgbClr val="000000"/>
                </a:solidFill>
                <a:effectLst/>
              </a:rPr>
              <a:t>raw_spin_lock</a:t>
            </a:r>
            <a:r>
              <a:rPr lang="en-IN" sz="1000" b="0" i="0" u="none" strike="noStrike" dirty="0">
                <a:solidFill>
                  <a:srgbClr val="000000"/>
                </a:solidFill>
                <a:effectLst/>
              </a:rPr>
              <a:t>() -&gt; </a:t>
            </a:r>
            <a:br>
              <a:rPr lang="en-IN" sz="1000" b="0" i="0" u="none" strike="noStrike" dirty="0">
                <a:solidFill>
                  <a:srgbClr val="000000"/>
                </a:solidFill>
                <a:effectLst/>
              </a:rPr>
            </a:br>
            <a:r>
              <a:rPr lang="en-IN" sz="1000" b="0" i="0" u="none" strike="noStrike" dirty="0">
                <a:solidFill>
                  <a:srgbClr val="000000"/>
                </a:solidFill>
                <a:effectLst/>
              </a:rPr>
              <a:t>__</a:t>
            </a:r>
            <a:r>
              <a:rPr lang="en-IN" sz="1000" b="0" i="0" u="none" strike="noStrike" dirty="0" err="1">
                <a:solidFill>
                  <a:srgbClr val="000000"/>
                </a:solidFill>
                <a:effectLst/>
              </a:rPr>
              <a:t>raw_spin_lock</a:t>
            </a:r>
            <a:r>
              <a:rPr lang="en-IN" sz="1000" b="0" i="0" u="none" strike="noStrike" dirty="0">
                <a:solidFill>
                  <a:srgbClr val="000000"/>
                </a:solidFill>
                <a:effectLst/>
              </a:rPr>
              <a:t>()</a:t>
            </a:r>
            <a:endParaRPr lang="en-US" sz="1000" dirty="0"/>
          </a:p>
          <a:p>
            <a:pPr marL="0" indent="0" rtl="0">
              <a:spcBef>
                <a:spcPts val="0"/>
              </a:spcBef>
              <a:spcAft>
                <a:spcPts val="0"/>
              </a:spcAft>
              <a:buNone/>
            </a:pPr>
            <a:r>
              <a:rPr lang="en-IN" sz="1000" b="0" i="0" u="none" strike="noStrike" dirty="0">
                <a:solidFill>
                  <a:srgbClr val="000000"/>
                </a:solidFill>
                <a:effectLst/>
              </a:rPr>
              <a:t>static inline void __</a:t>
            </a:r>
            <a:r>
              <a:rPr lang="en-IN" sz="1000" b="0" i="0" u="none" strike="noStrike" dirty="0" err="1">
                <a:solidFill>
                  <a:srgbClr val="000000"/>
                </a:solidFill>
                <a:effectLst/>
              </a:rPr>
              <a:t>raw_spin_lock</a:t>
            </a:r>
            <a:r>
              <a:rPr lang="en-IN" sz="1000" b="0" i="0" u="none" strike="noStrike" dirty="0">
                <a:solidFill>
                  <a:srgbClr val="000000"/>
                </a:solidFill>
                <a:effectLst/>
              </a:rPr>
              <a:t>(</a:t>
            </a:r>
            <a:r>
              <a:rPr lang="en-IN" sz="1000" b="0" i="0" u="none" strike="noStrike" dirty="0" err="1">
                <a:solidFill>
                  <a:srgbClr val="000000"/>
                </a:solidFill>
                <a:effectLst/>
              </a:rPr>
              <a:t>raw_spinlock_t</a:t>
            </a:r>
            <a:r>
              <a:rPr lang="en-IN" sz="1000" b="0" i="0" u="none" strike="noStrike" dirty="0">
                <a:solidFill>
                  <a:srgbClr val="000000"/>
                </a:solidFill>
                <a:effectLst/>
              </a:rPr>
              <a:t> *lock)</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a:t>
            </a:r>
            <a:r>
              <a:rPr lang="en-IN" sz="1000" b="1" i="0" u="none" strike="noStrike" dirty="0" err="1">
                <a:solidFill>
                  <a:srgbClr val="000000"/>
                </a:solidFill>
                <a:effectLst/>
              </a:rPr>
              <a:t>preempt_disable</a:t>
            </a:r>
            <a:r>
              <a:rPr lang="en-IN" sz="1000" b="1"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a:t>
            </a:r>
            <a:r>
              <a:rPr lang="en-IN" sz="1000" b="1" i="0" u="none" strike="noStrike" dirty="0" err="1">
                <a:solidFill>
                  <a:srgbClr val="000000"/>
                </a:solidFill>
                <a:effectLst/>
              </a:rPr>
              <a:t>spin_acquire</a:t>
            </a:r>
            <a:r>
              <a:rPr lang="en-IN" sz="1000" b="1" i="0" u="none" strike="noStrike" dirty="0">
                <a:solidFill>
                  <a:srgbClr val="000000"/>
                </a:solidFill>
                <a:effectLst/>
              </a:rPr>
              <a:t>(&amp;lock-&gt;</a:t>
            </a:r>
            <a:r>
              <a:rPr lang="en-IN" sz="1000" b="1" i="0" u="none" strike="noStrike" dirty="0" err="1">
                <a:solidFill>
                  <a:srgbClr val="000000"/>
                </a:solidFill>
                <a:effectLst/>
              </a:rPr>
              <a:t>dep_map</a:t>
            </a:r>
            <a:r>
              <a:rPr lang="en-IN" sz="1000" b="1" i="0" u="none" strike="noStrike" dirty="0">
                <a:solidFill>
                  <a:srgbClr val="000000"/>
                </a:solidFill>
                <a:effectLst/>
              </a:rPr>
              <a:t>, 0, 0, _RET_IP_);</a:t>
            </a:r>
            <a:endParaRPr lang="en-IN" sz="1000" b="0" dirty="0">
              <a:effectLst/>
            </a:endParaRPr>
          </a:p>
          <a:p>
            <a:pPr marL="0" indent="0" rtl="0">
              <a:spcBef>
                <a:spcPts val="0"/>
              </a:spcBef>
              <a:spcAft>
                <a:spcPts val="0"/>
              </a:spcAft>
              <a:buNone/>
            </a:pPr>
            <a:r>
              <a:rPr lang="en-IN" sz="1000" b="1" i="0" u="none" strike="noStrike" dirty="0">
                <a:solidFill>
                  <a:srgbClr val="000000"/>
                </a:solidFill>
                <a:effectLst/>
              </a:rPr>
              <a:t>    LOCK_CONTENDED(lock, </a:t>
            </a:r>
            <a:r>
              <a:rPr lang="en-IN" sz="1000" b="1" i="0" u="none" strike="noStrike" dirty="0" err="1">
                <a:solidFill>
                  <a:srgbClr val="000000"/>
                </a:solidFill>
                <a:effectLst/>
              </a:rPr>
              <a:t>do_raw_spin_trylock</a:t>
            </a:r>
            <a:r>
              <a:rPr lang="en-IN" sz="1000" b="1" i="0" u="none" strike="noStrike" dirty="0">
                <a:solidFill>
                  <a:srgbClr val="000000"/>
                </a:solidFill>
                <a:effectLst/>
              </a:rPr>
              <a:t>, </a:t>
            </a:r>
            <a:r>
              <a:rPr lang="en-IN" sz="1000" b="1" i="0" u="none" strike="noStrike" dirty="0" err="1">
                <a:solidFill>
                  <a:srgbClr val="000000"/>
                </a:solidFill>
                <a:effectLst/>
              </a:rPr>
              <a:t>do_raw_spin_lock</a:t>
            </a:r>
            <a:r>
              <a:rPr lang="en-IN" sz="1000" b="1"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endParaRPr lang="en-IN" sz="1000" dirty="0">
              <a:solidFill>
                <a:srgbClr val="000000"/>
              </a:solidFill>
            </a:endParaRPr>
          </a:p>
          <a:p>
            <a:pPr marL="0" indent="0" rtl="0">
              <a:spcBef>
                <a:spcPts val="0"/>
              </a:spcBef>
              <a:spcAft>
                <a:spcPts val="0"/>
              </a:spcAft>
              <a:buNone/>
            </a:pPr>
            <a:endParaRPr lang="en-IN" sz="1000" b="0" dirty="0">
              <a:solidFill>
                <a:srgbClr val="000000"/>
              </a:solidFill>
              <a:effectLst/>
            </a:endParaRPr>
          </a:p>
          <a:p>
            <a:pPr marL="0" indent="0">
              <a:buNone/>
            </a:pPr>
            <a:r>
              <a:rPr lang="en-IN" sz="1000" b="1" i="0" u="none" strike="noStrike" dirty="0">
                <a:solidFill>
                  <a:srgbClr val="000000"/>
                </a:solidFill>
                <a:effectLst/>
              </a:rPr>
              <a:t>LOCK_CONTENDED</a:t>
            </a:r>
            <a:br>
              <a:rPr lang="en-IN" sz="1000" b="1" i="0" u="none" strike="noStrike" dirty="0">
                <a:solidFill>
                  <a:srgbClr val="000000"/>
                </a:solidFill>
                <a:effectLst/>
              </a:rPr>
            </a:br>
            <a:r>
              <a:rPr lang="en-US" sz="1000" b="0" i="0" u="none" strike="noStrike" dirty="0">
                <a:solidFill>
                  <a:srgbClr val="000000"/>
                </a:solidFill>
                <a:effectLst/>
              </a:rPr>
              <a:t>LOCK_CONTENDED() -&gt; </a:t>
            </a:r>
            <a:br>
              <a:rPr lang="en-US" sz="1000" b="0" i="0" u="none" strike="noStrike" dirty="0">
                <a:solidFill>
                  <a:srgbClr val="000000"/>
                </a:solidFill>
                <a:effectLst/>
              </a:rPr>
            </a:br>
            <a:r>
              <a:rPr lang="en-US" sz="1000" i="0" u="none" strike="noStrike" dirty="0" err="1">
                <a:solidFill>
                  <a:srgbClr val="000000"/>
                </a:solidFill>
                <a:effectLst/>
              </a:rPr>
              <a:t>do_raw_spin_lock</a:t>
            </a:r>
            <a:r>
              <a:rPr lang="en-US" sz="1000" i="0" u="none" strike="noStrike" dirty="0">
                <a:solidFill>
                  <a:srgbClr val="000000"/>
                </a:solidFill>
                <a:effectLst/>
              </a:rPr>
              <a:t>() -&gt; </a:t>
            </a:r>
            <a:br>
              <a:rPr lang="en-US" sz="1000" i="0" u="none" strike="noStrike" dirty="0">
                <a:solidFill>
                  <a:srgbClr val="000000"/>
                </a:solidFill>
                <a:effectLst/>
              </a:rPr>
            </a:br>
            <a:r>
              <a:rPr lang="en-US" sz="1000" i="0" u="none" strike="noStrike" dirty="0" err="1">
                <a:solidFill>
                  <a:srgbClr val="000000"/>
                </a:solidFill>
                <a:effectLst/>
              </a:rPr>
              <a:t>arch_spin_lock</a:t>
            </a:r>
            <a:r>
              <a:rPr lang="en-US" sz="1000" i="0" u="none" strike="noStrike" dirty="0">
                <a:solidFill>
                  <a:srgbClr val="000000"/>
                </a:solidFill>
                <a:effectLst/>
              </a:rPr>
              <a:t>() -&gt; </a:t>
            </a:r>
            <a:br>
              <a:rPr lang="en-US" sz="1000" i="0" u="none" strike="noStrike" dirty="0">
                <a:solidFill>
                  <a:srgbClr val="000000"/>
                </a:solidFill>
                <a:effectLst/>
              </a:rPr>
            </a:br>
            <a:r>
              <a:rPr lang="en-US" sz="1000" i="0" u="none" strike="noStrike" dirty="0" err="1">
                <a:solidFill>
                  <a:srgbClr val="000000"/>
                </a:solidFill>
                <a:effectLst/>
              </a:rPr>
              <a:t>queued_spin_lock</a:t>
            </a:r>
            <a:r>
              <a:rPr lang="en-US" sz="1000" i="0" u="none" strike="noStrike" dirty="0">
                <a:solidFill>
                  <a:srgbClr val="000000"/>
                </a:solidFill>
                <a:effectLst/>
              </a:rPr>
              <a:t>() -&gt;</a:t>
            </a:r>
            <a:br>
              <a:rPr lang="en-US" sz="1000" i="0" u="none" strike="noStrike" dirty="0">
                <a:solidFill>
                  <a:srgbClr val="000000"/>
                </a:solidFill>
                <a:effectLst/>
              </a:rPr>
            </a:br>
            <a:r>
              <a:rPr lang="en-IN" sz="1000" dirty="0" err="1"/>
              <a:t>atomic_try_cmpxchg_acquire</a:t>
            </a:r>
            <a:r>
              <a:rPr lang="en-IN" sz="1000" dirty="0"/>
              <a:t>() -&gt;</a:t>
            </a:r>
            <a:br>
              <a:rPr lang="en-IN" sz="1000" dirty="0"/>
            </a:br>
            <a:r>
              <a:rPr lang="en-US" sz="1000" dirty="0" err="1"/>
              <a:t>arch_atomic_try_cmpxchg_acquire</a:t>
            </a:r>
            <a:r>
              <a:rPr lang="en-US" sz="1000" dirty="0"/>
              <a:t>-&gt;</a:t>
            </a:r>
            <a:br>
              <a:rPr lang="en-US" sz="1000" dirty="0"/>
            </a:br>
            <a:r>
              <a:rPr lang="en-US" sz="1000" dirty="0" err="1"/>
              <a:t>arch_atomic_try_cmpxchg_relaxed</a:t>
            </a:r>
            <a:r>
              <a:rPr lang="en-US" sz="1000" dirty="0"/>
              <a:t>-&gt;</a:t>
            </a:r>
            <a:br>
              <a:rPr lang="en-US" sz="1000" dirty="0"/>
            </a:br>
            <a:r>
              <a:rPr lang="en-IN" sz="1000" dirty="0" err="1"/>
              <a:t>arch_atomic_cmpxchg</a:t>
            </a:r>
            <a:r>
              <a:rPr lang="en-IN" sz="1000" dirty="0"/>
              <a:t>-&gt;</a:t>
            </a:r>
            <a:br>
              <a:rPr lang="en-IN" sz="1000" dirty="0"/>
            </a:br>
            <a:r>
              <a:rPr lang="en-IN" sz="1000" dirty="0" err="1"/>
              <a:t>arch_cmpxchg</a:t>
            </a:r>
            <a:r>
              <a:rPr lang="en-IN" sz="1000" dirty="0"/>
              <a:t>-&gt;</a:t>
            </a:r>
            <a:br>
              <a:rPr lang="en-IN" sz="1000" dirty="0"/>
            </a:br>
            <a:r>
              <a:rPr lang="en-IN" sz="1000" dirty="0"/>
              <a:t>__</a:t>
            </a:r>
            <a:r>
              <a:rPr lang="en-IN" sz="1000" dirty="0" err="1"/>
              <a:t>cmpxchg</a:t>
            </a:r>
            <a:r>
              <a:rPr lang="en-IN" sz="1000" dirty="0"/>
              <a:t>- &gt;</a:t>
            </a:r>
          </a:p>
          <a:p>
            <a:pPr marL="0" indent="0">
              <a:buNone/>
            </a:pPr>
            <a:endParaRPr lang="en-IN" sz="1200" dirty="0"/>
          </a:p>
          <a:p>
            <a:pPr marL="0" indent="0">
              <a:buNone/>
            </a:pPr>
            <a:br>
              <a:rPr lang="en-IN" sz="1200" dirty="0"/>
            </a:br>
            <a:endParaRPr lang="en-IN" sz="1200" dirty="0"/>
          </a:p>
        </p:txBody>
      </p:sp>
      <p:sp>
        <p:nvSpPr>
          <p:cNvPr id="5" name="TextBox 4">
            <a:extLst>
              <a:ext uri="{FF2B5EF4-FFF2-40B4-BE49-F238E27FC236}">
                <a16:creationId xmlns:a16="http://schemas.microsoft.com/office/drawing/2014/main" id="{645B1A53-4D37-FD4E-AC5C-271840A871B4}"/>
              </a:ext>
            </a:extLst>
          </p:cNvPr>
          <p:cNvSpPr txBox="1"/>
          <p:nvPr/>
        </p:nvSpPr>
        <p:spPr>
          <a:xfrm>
            <a:off x="5333440" y="2101492"/>
            <a:ext cx="6094878" cy="3170099"/>
          </a:xfrm>
          <a:prstGeom prst="rect">
            <a:avLst/>
          </a:prstGeom>
          <a:noFill/>
        </p:spPr>
        <p:txBody>
          <a:bodyPr wrap="square">
            <a:spAutoFit/>
          </a:bodyPr>
          <a:lstStyle/>
          <a:p>
            <a:r>
              <a:rPr lang="en-IN" sz="800" dirty="0"/>
              <a:t>#define __</a:t>
            </a:r>
            <a:r>
              <a:rPr lang="en-IN" sz="800" dirty="0" err="1"/>
              <a:t>raw_cmpxchg</a:t>
            </a:r>
            <a:r>
              <a:rPr lang="en-IN" sz="800" dirty="0"/>
              <a:t>(</a:t>
            </a:r>
            <a:r>
              <a:rPr lang="en-IN" sz="800" dirty="0" err="1"/>
              <a:t>ptr</a:t>
            </a:r>
            <a:r>
              <a:rPr lang="en-IN" sz="800" dirty="0"/>
              <a:t>, old, new, size, lock)			\</a:t>
            </a:r>
          </a:p>
          <a:p>
            <a:r>
              <a:rPr lang="en-IN" sz="800" dirty="0"/>
              <a:t>({									\</a:t>
            </a:r>
          </a:p>
          <a:p>
            <a:r>
              <a:rPr lang="en-IN" sz="800" dirty="0"/>
              <a:t>	__</a:t>
            </a:r>
            <a:r>
              <a:rPr lang="en-IN" sz="800" dirty="0" err="1"/>
              <a:t>typeof</a:t>
            </a:r>
            <a:r>
              <a:rPr lang="en-IN" sz="800" dirty="0"/>
              <a:t>__(*(</a:t>
            </a:r>
            <a:r>
              <a:rPr lang="en-IN" sz="800" dirty="0" err="1"/>
              <a:t>ptr</a:t>
            </a:r>
            <a:r>
              <a:rPr lang="en-IN" sz="800" dirty="0"/>
              <a:t>)) __ret;					\</a:t>
            </a:r>
          </a:p>
          <a:p>
            <a:r>
              <a:rPr lang="en-IN" sz="800" dirty="0"/>
              <a:t>	__</a:t>
            </a:r>
            <a:r>
              <a:rPr lang="en-IN" sz="800" dirty="0" err="1"/>
              <a:t>typeof</a:t>
            </a:r>
            <a:r>
              <a:rPr lang="en-IN" sz="800" dirty="0"/>
              <a:t>__(*(</a:t>
            </a:r>
            <a:r>
              <a:rPr lang="en-IN" sz="800" dirty="0" err="1"/>
              <a:t>ptr</a:t>
            </a:r>
            <a:r>
              <a:rPr lang="en-IN" sz="800" dirty="0"/>
              <a:t>)) __old = (old);				\</a:t>
            </a:r>
          </a:p>
          <a:p>
            <a:r>
              <a:rPr lang="en-IN" sz="800" dirty="0"/>
              <a:t>	__</a:t>
            </a:r>
            <a:r>
              <a:rPr lang="en-IN" sz="800" dirty="0" err="1"/>
              <a:t>typeof</a:t>
            </a:r>
            <a:r>
              <a:rPr lang="en-IN" sz="800" dirty="0"/>
              <a:t>__(*(</a:t>
            </a:r>
            <a:r>
              <a:rPr lang="en-IN" sz="800" dirty="0" err="1"/>
              <a:t>ptr</a:t>
            </a:r>
            <a:r>
              <a:rPr lang="en-IN" sz="800" dirty="0"/>
              <a:t>)) __new = (new);				\</a:t>
            </a:r>
          </a:p>
          <a:p>
            <a:r>
              <a:rPr lang="en-IN" sz="800" dirty="0"/>
              <a:t>	switch (size) {							\</a:t>
            </a:r>
          </a:p>
          <a:p>
            <a:r>
              <a:rPr lang="en-IN" sz="800" dirty="0"/>
              <a:t>	case __X86_CASE_B:						\</a:t>
            </a:r>
          </a:p>
          <a:p>
            <a:r>
              <a:rPr lang="en-IN" sz="800" dirty="0"/>
              <a:t>	{								\</a:t>
            </a:r>
          </a:p>
          <a:p>
            <a:r>
              <a:rPr lang="en-IN" sz="800" dirty="0"/>
              <a:t>		volatile u8 *__</a:t>
            </a:r>
            <a:r>
              <a:rPr lang="en-IN" sz="800" dirty="0" err="1"/>
              <a:t>ptr</a:t>
            </a:r>
            <a:r>
              <a:rPr lang="en-IN" sz="800" dirty="0"/>
              <a:t> = (volatile u8 *)(</a:t>
            </a:r>
            <a:r>
              <a:rPr lang="en-IN" sz="800" dirty="0" err="1"/>
              <a:t>ptr</a:t>
            </a:r>
            <a:r>
              <a:rPr lang="en-IN" sz="800" dirty="0"/>
              <a:t>);		\</a:t>
            </a:r>
          </a:p>
          <a:p>
            <a:r>
              <a:rPr lang="en-IN" sz="800" dirty="0"/>
              <a:t>		</a:t>
            </a:r>
            <a:r>
              <a:rPr lang="en-IN" sz="800" b="1" dirty="0" err="1"/>
              <a:t>asm</a:t>
            </a:r>
            <a:r>
              <a:rPr lang="en-IN" sz="800" b="1" dirty="0"/>
              <a:t> volatile(lock "</a:t>
            </a:r>
            <a:r>
              <a:rPr lang="en-IN" sz="800" b="1" dirty="0" err="1"/>
              <a:t>cmpxchgb</a:t>
            </a:r>
            <a:r>
              <a:rPr lang="en-IN" sz="800" b="1" dirty="0"/>
              <a:t> </a:t>
            </a:r>
            <a:r>
              <a:rPr lang="en-IN" sz="800" dirty="0"/>
              <a:t>%2,%1"			\</a:t>
            </a:r>
          </a:p>
          <a:p>
            <a:r>
              <a:rPr lang="en-IN" sz="800" dirty="0"/>
              <a:t>			     : "=a" (__ret), "+m" (*__</a:t>
            </a:r>
            <a:r>
              <a:rPr lang="en-IN" sz="800" dirty="0" err="1"/>
              <a:t>ptr</a:t>
            </a:r>
            <a:r>
              <a:rPr lang="en-IN" sz="800" dirty="0"/>
              <a:t>)		\</a:t>
            </a:r>
          </a:p>
          <a:p>
            <a:r>
              <a:rPr lang="en-IN" sz="800" dirty="0"/>
              <a:t>			     : "q" (__new), "0" (__old)			\</a:t>
            </a:r>
          </a:p>
          <a:p>
            <a:r>
              <a:rPr lang="en-IN" sz="800" dirty="0"/>
              <a:t>			     : "memory");				\</a:t>
            </a:r>
          </a:p>
          <a:p>
            <a:r>
              <a:rPr lang="en-IN" sz="800" dirty="0"/>
              <a:t>		break;							\</a:t>
            </a:r>
          </a:p>
          <a:p>
            <a:r>
              <a:rPr lang="en-IN" sz="800" dirty="0"/>
              <a:t>	}								\</a:t>
            </a:r>
          </a:p>
          <a:p>
            <a:r>
              <a:rPr lang="en-IN" sz="800" dirty="0"/>
              <a:t>	case _</a:t>
            </a:r>
          </a:p>
        </p:txBody>
      </p:sp>
    </p:spTree>
    <p:extLst>
      <p:ext uri="{BB962C8B-B14F-4D97-AF65-F5344CB8AC3E}">
        <p14:creationId xmlns:p14="http://schemas.microsoft.com/office/powerpoint/2010/main" val="80557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a:xfrm>
            <a:off x="838200" y="365126"/>
            <a:ext cx="10515600" cy="1221284"/>
          </a:xfrm>
        </p:spPr>
        <p:txBody>
          <a:bodyPr>
            <a:normAutofit/>
          </a:bodyPr>
          <a:lstStyle/>
          <a:p>
            <a:r>
              <a:rPr lang="en-US" sz="3600" dirty="0"/>
              <a:t>Spinlock shared across multiple CPUS becomes a point of contention</a:t>
            </a:r>
            <a:endParaRPr lang="en-IN" sz="3600" dirty="0"/>
          </a:p>
        </p:txBody>
      </p:sp>
      <p:sp>
        <p:nvSpPr>
          <p:cNvPr id="7" name="Rectangle 6">
            <a:extLst>
              <a:ext uri="{FF2B5EF4-FFF2-40B4-BE49-F238E27FC236}">
                <a16:creationId xmlns:a16="http://schemas.microsoft.com/office/drawing/2014/main" id="{CBF1FE94-E562-2D7B-4604-06496DC551C1}"/>
              </a:ext>
            </a:extLst>
          </p:cNvPr>
          <p:cNvSpPr/>
          <p:nvPr/>
        </p:nvSpPr>
        <p:spPr>
          <a:xfrm>
            <a:off x="2230528" y="4297031"/>
            <a:ext cx="2684372"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Spinlock lock atomic variable(RAM) 0xffffffff824c7be0 </a:t>
            </a:r>
          </a:p>
        </p:txBody>
      </p:sp>
      <p:sp>
        <p:nvSpPr>
          <p:cNvPr id="8" name="Rectangle 7">
            <a:extLst>
              <a:ext uri="{FF2B5EF4-FFF2-40B4-BE49-F238E27FC236}">
                <a16:creationId xmlns:a16="http://schemas.microsoft.com/office/drawing/2014/main" id="{A13117C2-8DDB-2651-106F-58E14AF2B8F7}"/>
              </a:ext>
            </a:extLst>
          </p:cNvPr>
          <p:cNvSpPr/>
          <p:nvPr/>
        </p:nvSpPr>
        <p:spPr>
          <a:xfrm>
            <a:off x="695881" y="3040135"/>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9" name="Rectangle 8">
            <a:extLst>
              <a:ext uri="{FF2B5EF4-FFF2-40B4-BE49-F238E27FC236}">
                <a16:creationId xmlns:a16="http://schemas.microsoft.com/office/drawing/2014/main" id="{06ABF866-1EC2-219B-9D7C-223A30442F7D}"/>
              </a:ext>
            </a:extLst>
          </p:cNvPr>
          <p:cNvSpPr/>
          <p:nvPr/>
        </p:nvSpPr>
        <p:spPr>
          <a:xfrm>
            <a:off x="2495549" y="3040135"/>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1</a:t>
            </a:r>
          </a:p>
        </p:txBody>
      </p:sp>
      <p:sp>
        <p:nvSpPr>
          <p:cNvPr id="10" name="Rectangle 9">
            <a:extLst>
              <a:ext uri="{FF2B5EF4-FFF2-40B4-BE49-F238E27FC236}">
                <a16:creationId xmlns:a16="http://schemas.microsoft.com/office/drawing/2014/main" id="{FDADCF19-2EC8-8621-ABBF-075BCBCD01F0}"/>
              </a:ext>
            </a:extLst>
          </p:cNvPr>
          <p:cNvSpPr/>
          <p:nvPr/>
        </p:nvSpPr>
        <p:spPr>
          <a:xfrm>
            <a:off x="4651561" y="3040133"/>
            <a:ext cx="1119467" cy="321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N</a:t>
            </a:r>
          </a:p>
        </p:txBody>
      </p:sp>
      <p:sp>
        <p:nvSpPr>
          <p:cNvPr id="11" name="Rectangle 10">
            <a:extLst>
              <a:ext uri="{FF2B5EF4-FFF2-40B4-BE49-F238E27FC236}">
                <a16:creationId xmlns:a16="http://schemas.microsoft.com/office/drawing/2014/main" id="{C4F9995C-D453-1D1B-6DD8-293A73E1D7AE}"/>
              </a:ext>
            </a:extLst>
          </p:cNvPr>
          <p:cNvSpPr/>
          <p:nvPr/>
        </p:nvSpPr>
        <p:spPr>
          <a:xfrm>
            <a:off x="695881" y="3361764"/>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Spinlock shared variable(Copy in cache) </a:t>
            </a:r>
          </a:p>
        </p:txBody>
      </p:sp>
      <p:sp>
        <p:nvSpPr>
          <p:cNvPr id="12" name="Rectangle 11">
            <a:extLst>
              <a:ext uri="{FF2B5EF4-FFF2-40B4-BE49-F238E27FC236}">
                <a16:creationId xmlns:a16="http://schemas.microsoft.com/office/drawing/2014/main" id="{891E6651-3DEC-DC37-8564-0F0E85FBEA02}"/>
              </a:ext>
            </a:extLst>
          </p:cNvPr>
          <p:cNvSpPr/>
          <p:nvPr/>
        </p:nvSpPr>
        <p:spPr>
          <a:xfrm>
            <a:off x="2495549" y="3368959"/>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Spinlock shared variable(Copy in cache) </a:t>
            </a:r>
          </a:p>
        </p:txBody>
      </p:sp>
      <p:sp>
        <p:nvSpPr>
          <p:cNvPr id="13" name="Rectangle 12">
            <a:extLst>
              <a:ext uri="{FF2B5EF4-FFF2-40B4-BE49-F238E27FC236}">
                <a16:creationId xmlns:a16="http://schemas.microsoft.com/office/drawing/2014/main" id="{C85B94F0-1F3E-68E3-4C1C-EEFF4F2F7A37}"/>
              </a:ext>
            </a:extLst>
          </p:cNvPr>
          <p:cNvSpPr/>
          <p:nvPr/>
        </p:nvSpPr>
        <p:spPr>
          <a:xfrm>
            <a:off x="4651561" y="3361763"/>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Spinlock shared variable(Copy in cache) </a:t>
            </a:r>
          </a:p>
        </p:txBody>
      </p:sp>
      <p:sp>
        <p:nvSpPr>
          <p:cNvPr id="14" name="Arrow: Left-Right 13">
            <a:extLst>
              <a:ext uri="{FF2B5EF4-FFF2-40B4-BE49-F238E27FC236}">
                <a16:creationId xmlns:a16="http://schemas.microsoft.com/office/drawing/2014/main" id="{E6E52CE3-EAA7-89A4-4C7D-1F97B8A0389F}"/>
              </a:ext>
            </a:extLst>
          </p:cNvPr>
          <p:cNvSpPr/>
          <p:nvPr/>
        </p:nvSpPr>
        <p:spPr>
          <a:xfrm>
            <a:off x="2024899" y="3557217"/>
            <a:ext cx="556936"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Right 14">
            <a:extLst>
              <a:ext uri="{FF2B5EF4-FFF2-40B4-BE49-F238E27FC236}">
                <a16:creationId xmlns:a16="http://schemas.microsoft.com/office/drawing/2014/main" id="{998D0EF2-6426-F1CF-350D-2B5BAC83FEFF}"/>
              </a:ext>
            </a:extLst>
          </p:cNvPr>
          <p:cNvSpPr/>
          <p:nvPr/>
        </p:nvSpPr>
        <p:spPr>
          <a:xfrm>
            <a:off x="3836890" y="3530086"/>
            <a:ext cx="909922"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Connector: Curved 15">
            <a:extLst>
              <a:ext uri="{FF2B5EF4-FFF2-40B4-BE49-F238E27FC236}">
                <a16:creationId xmlns:a16="http://schemas.microsoft.com/office/drawing/2014/main" id="{BC8B0E3E-C8B4-DDF6-A8BB-022D8D733FDD}"/>
              </a:ext>
            </a:extLst>
          </p:cNvPr>
          <p:cNvCxnSpPr>
            <a:cxnSpLocks/>
            <a:stCxn id="14" idx="1"/>
          </p:cNvCxnSpPr>
          <p:nvPr/>
        </p:nvCxnSpPr>
        <p:spPr>
          <a:xfrm rot="5400000" flipH="1" flipV="1">
            <a:off x="1847333" y="3010974"/>
            <a:ext cx="1049342" cy="1372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8E6F5076-1D1B-B13E-C35D-2E4EE66B26A2}"/>
              </a:ext>
            </a:extLst>
          </p:cNvPr>
          <p:cNvCxnSpPr>
            <a:stCxn id="15" idx="1"/>
          </p:cNvCxnSpPr>
          <p:nvPr/>
        </p:nvCxnSpPr>
        <p:spPr>
          <a:xfrm rot="16200000" flipV="1">
            <a:off x="3357722" y="2643022"/>
            <a:ext cx="1015487" cy="8527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934AE2-467E-4594-AC36-FD821778D087}"/>
              </a:ext>
            </a:extLst>
          </p:cNvPr>
          <p:cNvSpPr txBox="1"/>
          <p:nvPr/>
        </p:nvSpPr>
        <p:spPr>
          <a:xfrm>
            <a:off x="1815348" y="2225488"/>
            <a:ext cx="2420476" cy="369332"/>
          </a:xfrm>
          <a:prstGeom prst="rect">
            <a:avLst/>
          </a:prstGeom>
          <a:noFill/>
        </p:spPr>
        <p:txBody>
          <a:bodyPr wrap="square" rtlCol="0">
            <a:spAutoFit/>
          </a:bodyPr>
          <a:lstStyle/>
          <a:p>
            <a:r>
              <a:rPr lang="en-IN" dirty="0"/>
              <a:t>Cache Synchronization</a:t>
            </a:r>
          </a:p>
        </p:txBody>
      </p:sp>
      <p:sp>
        <p:nvSpPr>
          <p:cNvPr id="19" name="Rectangle 18">
            <a:extLst>
              <a:ext uri="{FF2B5EF4-FFF2-40B4-BE49-F238E27FC236}">
                <a16:creationId xmlns:a16="http://schemas.microsoft.com/office/drawing/2014/main" id="{374D6DF6-133E-6B24-DC2E-B684DF752CC2}"/>
              </a:ext>
            </a:extLst>
          </p:cNvPr>
          <p:cNvSpPr/>
          <p:nvPr/>
        </p:nvSpPr>
        <p:spPr>
          <a:xfrm>
            <a:off x="7178490" y="2308803"/>
            <a:ext cx="1116106" cy="12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Thread 1</a:t>
            </a:r>
          </a:p>
          <a:p>
            <a:r>
              <a:rPr lang="en-IN" sz="1000" dirty="0"/>
              <a:t>Spinlock acquisition will  invalidate other copies in other CPUS</a:t>
            </a:r>
          </a:p>
        </p:txBody>
      </p:sp>
      <p:sp>
        <p:nvSpPr>
          <p:cNvPr id="22" name="Rectangle 21">
            <a:extLst>
              <a:ext uri="{FF2B5EF4-FFF2-40B4-BE49-F238E27FC236}">
                <a16:creationId xmlns:a16="http://schemas.microsoft.com/office/drawing/2014/main" id="{19913436-2640-5377-CCE6-2913CAD5DCE6}"/>
              </a:ext>
            </a:extLst>
          </p:cNvPr>
          <p:cNvSpPr/>
          <p:nvPr/>
        </p:nvSpPr>
        <p:spPr>
          <a:xfrm>
            <a:off x="8455960" y="4049057"/>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23" name="Rectangle 22">
            <a:extLst>
              <a:ext uri="{FF2B5EF4-FFF2-40B4-BE49-F238E27FC236}">
                <a16:creationId xmlns:a16="http://schemas.microsoft.com/office/drawing/2014/main" id="{03EA32E7-9080-752A-A814-756EDFDDF90B}"/>
              </a:ext>
            </a:extLst>
          </p:cNvPr>
          <p:cNvSpPr/>
          <p:nvPr/>
        </p:nvSpPr>
        <p:spPr>
          <a:xfrm>
            <a:off x="7178490" y="353008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24" name="Rectangle 23">
            <a:extLst>
              <a:ext uri="{FF2B5EF4-FFF2-40B4-BE49-F238E27FC236}">
                <a16:creationId xmlns:a16="http://schemas.microsoft.com/office/drawing/2014/main" id="{6DF54B67-6E17-B277-574F-2F3F917E2A5C}"/>
              </a:ext>
            </a:extLst>
          </p:cNvPr>
          <p:cNvSpPr/>
          <p:nvPr/>
        </p:nvSpPr>
        <p:spPr>
          <a:xfrm>
            <a:off x="8704730" y="353008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2</a:t>
            </a:r>
          </a:p>
        </p:txBody>
      </p:sp>
      <p:sp>
        <p:nvSpPr>
          <p:cNvPr id="25" name="Rectangle 24">
            <a:extLst>
              <a:ext uri="{FF2B5EF4-FFF2-40B4-BE49-F238E27FC236}">
                <a16:creationId xmlns:a16="http://schemas.microsoft.com/office/drawing/2014/main" id="{540949BA-7FD4-6EC3-7194-779B740E63E6}"/>
              </a:ext>
            </a:extLst>
          </p:cNvPr>
          <p:cNvSpPr/>
          <p:nvPr/>
        </p:nvSpPr>
        <p:spPr>
          <a:xfrm>
            <a:off x="10432681" y="353008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M</a:t>
            </a:r>
          </a:p>
        </p:txBody>
      </p:sp>
      <p:sp>
        <p:nvSpPr>
          <p:cNvPr id="26" name="Rectangle 25">
            <a:extLst>
              <a:ext uri="{FF2B5EF4-FFF2-40B4-BE49-F238E27FC236}">
                <a16:creationId xmlns:a16="http://schemas.microsoft.com/office/drawing/2014/main" id="{2AC53DD9-9CDC-3C28-417D-82AF5F7C1DE2}"/>
              </a:ext>
            </a:extLst>
          </p:cNvPr>
          <p:cNvSpPr/>
          <p:nvPr/>
        </p:nvSpPr>
        <p:spPr>
          <a:xfrm>
            <a:off x="8713694" y="2308802"/>
            <a:ext cx="1116106" cy="12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Thread 2</a:t>
            </a:r>
          </a:p>
          <a:p>
            <a:pPr algn="ctr"/>
            <a:r>
              <a:rPr lang="en-IN" sz="1000" dirty="0"/>
              <a:t>Will invalidate other copies in other CPUS</a:t>
            </a:r>
          </a:p>
        </p:txBody>
      </p:sp>
      <p:sp>
        <p:nvSpPr>
          <p:cNvPr id="27" name="Rectangle 26">
            <a:extLst>
              <a:ext uri="{FF2B5EF4-FFF2-40B4-BE49-F238E27FC236}">
                <a16:creationId xmlns:a16="http://schemas.microsoft.com/office/drawing/2014/main" id="{EA3596FD-CF86-F3CA-6989-E5B5ED25FA45}"/>
              </a:ext>
            </a:extLst>
          </p:cNvPr>
          <p:cNvSpPr/>
          <p:nvPr/>
        </p:nvSpPr>
        <p:spPr>
          <a:xfrm>
            <a:off x="10432681" y="2308802"/>
            <a:ext cx="1116106" cy="122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Thread 3</a:t>
            </a:r>
          </a:p>
          <a:p>
            <a:pPr algn="ctr"/>
            <a:r>
              <a:rPr lang="en-IN" sz="1000" dirty="0"/>
              <a:t>Will invalidate other copies in other CPUS</a:t>
            </a:r>
          </a:p>
        </p:txBody>
      </p:sp>
    </p:spTree>
    <p:extLst>
      <p:ext uri="{BB962C8B-B14F-4D97-AF65-F5344CB8AC3E}">
        <p14:creationId xmlns:p14="http://schemas.microsoft.com/office/powerpoint/2010/main" val="408285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Userspace primitives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628650" y="1566827"/>
            <a:ext cx="10515600" cy="4926048"/>
          </a:xfrm>
        </p:spPr>
        <p:txBody>
          <a:bodyPr>
            <a:normAutofit fontScale="92500" lnSpcReduction="20000"/>
          </a:bodyPr>
          <a:lstStyle/>
          <a:p>
            <a:pPr rtl="0">
              <a:spcBef>
                <a:spcPts val="0"/>
              </a:spcBef>
              <a:spcAft>
                <a:spcPts val="0"/>
              </a:spcAft>
            </a:pPr>
            <a:endParaRPr lang="en-US" sz="1800" b="0" dirty="0">
              <a:effectLst/>
            </a:endParaRPr>
          </a:p>
          <a:p>
            <a:pPr rtl="0">
              <a:spcBef>
                <a:spcPts val="0"/>
              </a:spcBef>
              <a:spcAft>
                <a:spcPts val="0"/>
              </a:spcAft>
            </a:pPr>
            <a:r>
              <a:rPr lang="en-US" sz="1800" dirty="0"/>
              <a:t>Let's write see the behavior of a  program with 2 threads modifying same variable. Without any locks the modification leads to undefined values for the resultant variable.</a:t>
            </a:r>
          </a:p>
          <a:p>
            <a:pPr rtl="0">
              <a:spcBef>
                <a:spcPts val="0"/>
              </a:spcBef>
              <a:spcAft>
                <a:spcPts val="0"/>
              </a:spcAft>
            </a:pPr>
            <a:endParaRPr lang="en-US" sz="1800" dirty="0"/>
          </a:p>
          <a:p>
            <a:pPr rtl="0">
              <a:spcBef>
                <a:spcPts val="0"/>
              </a:spcBef>
              <a:spcAft>
                <a:spcPts val="0"/>
              </a:spcAft>
            </a:pPr>
            <a:endParaRPr lang="en-US" sz="1800" dirty="0"/>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endParaRPr lang="en-US" sz="1800" dirty="0"/>
          </a:p>
          <a:p>
            <a:pPr rtl="0">
              <a:spcBef>
                <a:spcPts val="0"/>
              </a:spcBef>
              <a:spcAft>
                <a:spcPts val="0"/>
              </a:spcAft>
            </a:pPr>
            <a:r>
              <a:rPr lang="en-US" sz="1800" dirty="0"/>
              <a:t>Output is :</a:t>
            </a:r>
            <a:br>
              <a:rPr lang="en-US" sz="1800" dirty="0"/>
            </a:br>
            <a:r>
              <a:rPr lang="en-US" sz="1800" dirty="0"/>
              <a:t>Thread 1</a:t>
            </a:r>
            <a:br>
              <a:rPr lang="en-US" sz="1800" dirty="0"/>
            </a:br>
            <a:r>
              <a:rPr lang="en-US" sz="1800" dirty="0"/>
              <a:t>Thread 2</a:t>
            </a:r>
            <a:br>
              <a:rPr lang="en-US" sz="1800" dirty="0"/>
            </a:br>
            <a:r>
              <a:rPr lang="en-US" sz="1800" dirty="0"/>
              <a:t>time taken 0.001365 secs</a:t>
            </a:r>
            <a:br>
              <a:rPr lang="en-US" sz="1800" dirty="0"/>
            </a:br>
            <a:r>
              <a:rPr lang="en-US" sz="1800" dirty="0"/>
              <a:t>Thread 1 returns: 0</a:t>
            </a:r>
            <a:br>
              <a:rPr lang="en-US" sz="1800" dirty="0"/>
            </a:br>
            <a:r>
              <a:rPr lang="en-US" sz="1800" dirty="0"/>
              <a:t>Thread 2 returns: 0</a:t>
            </a:r>
            <a:br>
              <a:rPr lang="en-US" sz="1800" dirty="0"/>
            </a:br>
            <a:r>
              <a:rPr lang="en-US" sz="1800" dirty="0"/>
              <a:t>counter = </a:t>
            </a:r>
            <a:r>
              <a:rPr lang="en-US" sz="1800" dirty="0">
                <a:solidFill>
                  <a:srgbClr val="FF0000"/>
                </a:solidFill>
              </a:rPr>
              <a:t>100602             --- this shall be 200000</a:t>
            </a:r>
          </a:p>
          <a:p>
            <a:pPr rtl="0">
              <a:spcBef>
                <a:spcPts val="0"/>
              </a:spcBef>
              <a:spcAft>
                <a:spcPts val="0"/>
              </a:spcAft>
            </a:pPr>
            <a:endParaRPr lang="en-US" sz="1800" dirty="0"/>
          </a:p>
          <a:p>
            <a:pPr rtl="0">
              <a:spcBef>
                <a:spcPts val="0"/>
              </a:spcBef>
              <a:spcAft>
                <a:spcPts val="0"/>
              </a:spcAft>
            </a:pPr>
            <a:endParaRPr lang="en-US" sz="1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984250" y="31345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Thread_func1()</a:t>
            </a:r>
          </a:p>
          <a:p>
            <a:r>
              <a:rPr lang="en-IN" sz="800" dirty="0"/>
              <a:t>{</a:t>
            </a:r>
          </a:p>
          <a:p>
            <a:r>
              <a:rPr lang="en-US" sz="800" dirty="0"/>
              <a:t>for (int </a:t>
            </a:r>
            <a:r>
              <a:rPr lang="en-US" sz="800" dirty="0" err="1"/>
              <a:t>i</a:t>
            </a:r>
            <a:r>
              <a:rPr lang="en-US" sz="800" dirty="0"/>
              <a:t> = 0;i &lt; 100000; </a:t>
            </a:r>
            <a:r>
              <a:rPr lang="en-US" sz="800" dirty="0" err="1"/>
              <a:t>i</a:t>
            </a:r>
            <a:r>
              <a:rPr lang="en-US" sz="800" dirty="0"/>
              <a:t>++)</a:t>
            </a:r>
          </a:p>
          <a:p>
            <a:r>
              <a:rPr lang="en-US" sz="800" dirty="0"/>
              <a:t>                counter = counter + 1;</a:t>
            </a:r>
            <a:endParaRPr lang="en-IN" sz="800" dirty="0"/>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56200" y="31345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Thread_func2()</a:t>
            </a:r>
          </a:p>
          <a:p>
            <a:r>
              <a:rPr lang="en-IN" sz="800" dirty="0"/>
              <a:t>{</a:t>
            </a:r>
          </a:p>
          <a:p>
            <a:r>
              <a:rPr lang="en-US" sz="800" dirty="0"/>
              <a:t>for (int </a:t>
            </a:r>
            <a:r>
              <a:rPr lang="en-US" sz="800" dirty="0" err="1"/>
              <a:t>i</a:t>
            </a:r>
            <a:r>
              <a:rPr lang="en-US" sz="800" dirty="0"/>
              <a:t> = 0;i &lt; 100000; </a:t>
            </a:r>
            <a:r>
              <a:rPr lang="en-US" sz="800" dirty="0" err="1"/>
              <a:t>i</a:t>
            </a:r>
            <a:r>
              <a:rPr lang="en-US" sz="800" dirty="0"/>
              <a:t>++)</a:t>
            </a:r>
          </a:p>
          <a:p>
            <a:r>
              <a:rPr lang="en-US" sz="800" dirty="0"/>
              <a:t>                counter = counter + 1;</a:t>
            </a:r>
            <a:endParaRPr lang="en-IN" sz="800" dirty="0"/>
          </a:p>
          <a:p>
            <a:r>
              <a:rPr lang="en-IN" sz="800" dirty="0"/>
              <a:t>}</a:t>
            </a:r>
          </a:p>
        </p:txBody>
      </p:sp>
    </p:spTree>
    <p:extLst>
      <p:ext uri="{BB962C8B-B14F-4D97-AF65-F5344CB8AC3E}">
        <p14:creationId xmlns:p14="http://schemas.microsoft.com/office/powerpoint/2010/main" val="238402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Userspace primitives (Atomic variable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628650" y="1566827"/>
            <a:ext cx="10515600" cy="4926048"/>
          </a:xfrm>
        </p:spPr>
        <p:txBody>
          <a:bodyPr>
            <a:normAutofit/>
          </a:bodyPr>
          <a:lstStyle/>
          <a:p>
            <a:pPr rtl="0">
              <a:spcBef>
                <a:spcPts val="0"/>
              </a:spcBef>
              <a:spcAft>
                <a:spcPts val="0"/>
              </a:spcAft>
            </a:pPr>
            <a:endParaRPr lang="en-US" sz="1800" b="0" dirty="0">
              <a:effectLst/>
            </a:endParaRPr>
          </a:p>
          <a:p>
            <a:pPr rtl="0">
              <a:spcBef>
                <a:spcPts val="0"/>
              </a:spcBef>
              <a:spcAft>
                <a:spcPts val="0"/>
              </a:spcAft>
            </a:pPr>
            <a:r>
              <a:rPr lang="en-US" sz="1800" dirty="0"/>
              <a:t>Lets protect the global variable using the atomic primitive</a:t>
            </a:r>
          </a:p>
          <a:p>
            <a:pPr rtl="0">
              <a:spcBef>
                <a:spcPts val="0"/>
              </a:spcBef>
              <a:spcAft>
                <a:spcPts val="0"/>
              </a:spcAft>
            </a:pPr>
            <a:endParaRPr lang="en-US" sz="1800" dirty="0"/>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r>
              <a:rPr lang="en-US" sz="1800" dirty="0"/>
              <a:t>Output is :</a:t>
            </a:r>
            <a:br>
              <a:rPr lang="en-US" sz="1800" dirty="0"/>
            </a:br>
            <a:r>
              <a:rPr lang="en-US" sz="1000" dirty="0"/>
              <a:t>Thread 1</a:t>
            </a:r>
            <a:br>
              <a:rPr lang="en-US" sz="1000" dirty="0"/>
            </a:br>
            <a:r>
              <a:rPr lang="en-US" sz="1000" dirty="0"/>
              <a:t>Thread 2</a:t>
            </a:r>
            <a:br>
              <a:rPr lang="en-US" sz="1000" dirty="0"/>
            </a:br>
            <a:r>
              <a:rPr lang="en-US" sz="1000" dirty="0"/>
              <a:t>time taken 0.007320 secs     --- </a:t>
            </a:r>
            <a:r>
              <a:rPr lang="en-US" sz="1000" dirty="0">
                <a:solidFill>
                  <a:srgbClr val="FF0000"/>
                </a:solidFill>
              </a:rPr>
              <a:t>7 times more if we use atomic</a:t>
            </a:r>
            <a:br>
              <a:rPr lang="en-US" sz="1000" dirty="0"/>
            </a:br>
            <a:r>
              <a:rPr lang="en-US" sz="1000" dirty="0"/>
              <a:t>Thread 1 returns: 0</a:t>
            </a:r>
            <a:br>
              <a:rPr lang="en-US" sz="1000" dirty="0"/>
            </a:br>
            <a:r>
              <a:rPr lang="en-US" sz="1000" dirty="0"/>
              <a:t>Thread 2 returns: 0</a:t>
            </a:r>
            <a:br>
              <a:rPr lang="en-US" sz="1000" dirty="0"/>
            </a:br>
            <a:r>
              <a:rPr lang="en-US" sz="1000" dirty="0"/>
              <a:t>counter = 200000</a:t>
            </a:r>
          </a:p>
          <a:p>
            <a:pPr rtl="0">
              <a:spcBef>
                <a:spcPts val="0"/>
              </a:spcBef>
              <a:spcAft>
                <a:spcPts val="0"/>
              </a:spcAft>
            </a:pPr>
            <a:endParaRPr lang="en-US" sz="1800" dirty="0"/>
          </a:p>
          <a:p>
            <a:pPr>
              <a:spcBef>
                <a:spcPts val="0"/>
              </a:spcBef>
            </a:pPr>
            <a:r>
              <a:rPr lang="en-US" sz="1800" dirty="0"/>
              <a:t>Let's do a disassembly of __sync_add_and_fetch and see </a:t>
            </a:r>
            <a:br>
              <a:rPr lang="en-US" sz="1800" dirty="0"/>
            </a:br>
            <a:r>
              <a:rPr lang="en-US" sz="1000" b="0" dirty="0">
                <a:effectLst/>
              </a:rPr>
              <a:t>return __sync_add_and_fetch(atomic, </a:t>
            </a:r>
            <a:r>
              <a:rPr lang="en-US" sz="1000" b="0" dirty="0" err="1">
                <a:effectLst/>
              </a:rPr>
              <a:t>val</a:t>
            </a:r>
            <a:r>
              <a:rPr lang="en-US" sz="1000" b="0" dirty="0">
                <a:effectLst/>
              </a:rPr>
              <a:t>);</a:t>
            </a:r>
            <a:br>
              <a:rPr lang="en-US" sz="1000" b="0" dirty="0">
                <a:effectLst/>
              </a:rPr>
            </a:br>
            <a:r>
              <a:rPr lang="en-US" sz="1000" b="0" dirty="0">
                <a:effectLst/>
              </a:rPr>
              <a:t>11d8:       8b 4d f4                mov    -0xc(%</a:t>
            </a:r>
            <a:r>
              <a:rPr lang="en-US" sz="1000" b="0" dirty="0" err="1">
                <a:effectLst/>
              </a:rPr>
              <a:t>rbp</a:t>
            </a:r>
            <a:r>
              <a:rPr lang="en-US" sz="1000" b="0" dirty="0">
                <a:effectLst/>
              </a:rPr>
              <a:t>),%</a:t>
            </a:r>
            <a:r>
              <a:rPr lang="en-US" sz="1000" b="0" dirty="0" err="1">
                <a:effectLst/>
              </a:rPr>
              <a:t>ecx</a:t>
            </a:r>
            <a:br>
              <a:rPr lang="en-US" sz="1000" b="0" dirty="0">
                <a:effectLst/>
              </a:rPr>
            </a:br>
            <a:r>
              <a:rPr lang="en-US" sz="1000" b="0" dirty="0">
                <a:effectLst/>
              </a:rPr>
              <a:t>11db:       48 8b 55 f8             mov    -0x8(%</a:t>
            </a:r>
            <a:r>
              <a:rPr lang="en-US" sz="1000" b="0" dirty="0" err="1">
                <a:effectLst/>
              </a:rPr>
              <a:t>rbp</a:t>
            </a:r>
            <a:r>
              <a:rPr lang="en-US" sz="1000" b="0" dirty="0">
                <a:effectLst/>
              </a:rPr>
              <a:t>),%</a:t>
            </a:r>
            <a:r>
              <a:rPr lang="en-US" sz="1000" b="0" dirty="0" err="1">
                <a:effectLst/>
              </a:rPr>
              <a:t>rdx</a:t>
            </a:r>
            <a:br>
              <a:rPr lang="en-US" sz="1000" b="0" dirty="0">
                <a:effectLst/>
              </a:rPr>
            </a:br>
            <a:r>
              <a:rPr lang="en-US" sz="1000" b="0" dirty="0">
                <a:effectLst/>
              </a:rPr>
              <a:t>11df:       89 c8                   mov    %</a:t>
            </a:r>
            <a:r>
              <a:rPr lang="en-US" sz="1000" b="0" dirty="0" err="1">
                <a:effectLst/>
              </a:rPr>
              <a:t>ecx</a:t>
            </a:r>
            <a:r>
              <a:rPr lang="en-US" sz="1000" b="0" dirty="0">
                <a:effectLst/>
              </a:rPr>
              <a:t>,%</a:t>
            </a:r>
            <a:r>
              <a:rPr lang="en-US" sz="1000" b="0" dirty="0" err="1">
                <a:effectLst/>
              </a:rPr>
              <a:t>eax</a:t>
            </a:r>
            <a:br>
              <a:rPr lang="en-US" sz="1000" b="0" dirty="0">
                <a:effectLst/>
              </a:rPr>
            </a:br>
            <a:r>
              <a:rPr lang="en-US" sz="1000" b="0" dirty="0">
                <a:effectLst/>
              </a:rPr>
              <a:t>11e1:       f0 0f c1 02             lock </a:t>
            </a:r>
            <a:r>
              <a:rPr lang="en-US" sz="1000" b="0" dirty="0" err="1">
                <a:effectLst/>
              </a:rPr>
              <a:t>xadd</a:t>
            </a:r>
            <a:r>
              <a:rPr lang="en-US" sz="1000" b="0" dirty="0">
                <a:effectLst/>
              </a:rPr>
              <a:t> %</a:t>
            </a:r>
            <a:r>
              <a:rPr lang="en-US" sz="1000" b="0" dirty="0" err="1">
                <a:effectLst/>
              </a:rPr>
              <a:t>eax</a:t>
            </a:r>
            <a:r>
              <a:rPr lang="en-US" sz="1000" b="0" dirty="0">
                <a:effectLst/>
              </a:rPr>
              <a:t>,(%</a:t>
            </a:r>
            <a:r>
              <a:rPr lang="en-US" sz="1000" b="0" dirty="0" err="1">
                <a:effectLst/>
              </a:rPr>
              <a:t>rdx</a:t>
            </a:r>
            <a:r>
              <a:rPr lang="en-US" sz="1000" b="0" dirty="0">
                <a:effectLst/>
              </a:rPr>
              <a:t>)         </a:t>
            </a:r>
            <a:r>
              <a:rPr lang="en-US" sz="1000" b="0" dirty="0">
                <a:solidFill>
                  <a:srgbClr val="FF0000"/>
                </a:solidFill>
                <a:effectLst/>
              </a:rPr>
              <a:t>--- lock prefix usage </a:t>
            </a:r>
            <a:br>
              <a:rPr lang="en-US" sz="1000" b="0" dirty="0">
                <a:effectLst/>
              </a:rPr>
            </a:br>
            <a:r>
              <a:rPr lang="en-US" sz="1000" b="0" dirty="0">
                <a:effectLst/>
              </a:rPr>
              <a:t>11e5:       01 c8                   add    %</a:t>
            </a:r>
            <a:r>
              <a:rPr lang="en-US" sz="1000" b="0" dirty="0" err="1">
                <a:effectLst/>
              </a:rPr>
              <a:t>ecx</a:t>
            </a:r>
            <a:r>
              <a:rPr lang="en-US" sz="1000" b="0" dirty="0">
                <a:effectLst/>
              </a:rPr>
              <a:t>,%</a:t>
            </a:r>
            <a:r>
              <a:rPr lang="en-US" sz="1000" b="0" dirty="0" err="1">
                <a:effectLst/>
              </a:rPr>
              <a:t>eax</a:t>
            </a:r>
            <a:endParaRPr lang="en-US" sz="1000" b="0" dirty="0">
              <a:effectLst/>
            </a:endParaRPr>
          </a:p>
          <a:p>
            <a:pPr rtl="0">
              <a:spcBef>
                <a:spcPts val="0"/>
              </a:spcBef>
              <a:spcAft>
                <a:spcPts val="0"/>
              </a:spcAft>
            </a:pPr>
            <a:endParaRPr lang="en-US" sz="1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1155700" y="25884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int counter = 0;</a:t>
            </a:r>
          </a:p>
          <a:p>
            <a:r>
              <a:rPr lang="en-IN" sz="800" dirty="0"/>
              <a:t>Thread_func1()</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__</a:t>
            </a:r>
            <a:r>
              <a:rPr lang="en-US" sz="800" dirty="0" err="1"/>
              <a:t>sync_add_and_fetch</a:t>
            </a:r>
            <a:r>
              <a:rPr lang="en-US" sz="800" dirty="0"/>
              <a:t>(&amp;counter, 1);</a:t>
            </a:r>
            <a:endParaRPr lang="en-IN" sz="800" dirty="0"/>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30800" y="2588401"/>
            <a:ext cx="2540000" cy="895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int counter = 0;</a:t>
            </a:r>
          </a:p>
          <a:p>
            <a:r>
              <a:rPr lang="en-IN" sz="800" dirty="0"/>
              <a:t>Thread_func2()</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__</a:t>
            </a:r>
            <a:r>
              <a:rPr lang="en-US" sz="800" dirty="0" err="1"/>
              <a:t>sync_add_and_fetch</a:t>
            </a:r>
            <a:r>
              <a:rPr lang="en-US" sz="800" dirty="0"/>
              <a:t>(&amp;counter, 1);</a:t>
            </a:r>
            <a:endParaRPr lang="en-IN" sz="800" dirty="0"/>
          </a:p>
          <a:p>
            <a:r>
              <a:rPr lang="en-IN" sz="800" dirty="0"/>
              <a:t>}</a:t>
            </a:r>
          </a:p>
        </p:txBody>
      </p:sp>
    </p:spTree>
    <p:extLst>
      <p:ext uri="{BB962C8B-B14F-4D97-AF65-F5344CB8AC3E}">
        <p14:creationId xmlns:p14="http://schemas.microsoft.com/office/powerpoint/2010/main" val="397419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838200" y="365125"/>
            <a:ext cx="10515600" cy="720725"/>
          </a:xfrm>
        </p:spPr>
        <p:txBody>
          <a:bodyPr/>
          <a:lstStyle/>
          <a:p>
            <a:r>
              <a:rPr lang="en-IN" dirty="0"/>
              <a:t>Userspace primitives (</a:t>
            </a:r>
            <a:r>
              <a:rPr lang="en-IN" dirty="0" err="1"/>
              <a:t>pthread</a:t>
            </a:r>
            <a:r>
              <a:rPr lang="en-IN" dirty="0"/>
              <a:t> spinlock)</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736600" y="1085850"/>
            <a:ext cx="10515600" cy="5499100"/>
          </a:xfrm>
        </p:spPr>
        <p:txBody>
          <a:bodyPr>
            <a:noAutofit/>
          </a:bodyPr>
          <a:lstStyle/>
          <a:p>
            <a:pPr rtl="0">
              <a:spcBef>
                <a:spcPts val="0"/>
              </a:spcBef>
              <a:spcAft>
                <a:spcPts val="0"/>
              </a:spcAft>
            </a:pPr>
            <a:r>
              <a:rPr lang="en-US" sz="1800" dirty="0"/>
              <a:t>Lets protect the global variable using the </a:t>
            </a:r>
            <a:r>
              <a:rPr lang="en-US" sz="1800" dirty="0" err="1"/>
              <a:t>pthread_spin_lock</a:t>
            </a:r>
            <a:r>
              <a:rPr lang="en-US" sz="1800" dirty="0"/>
              <a:t> primitive</a:t>
            </a:r>
          </a:p>
          <a:p>
            <a:pPr rtl="0">
              <a:spcBef>
                <a:spcPts val="0"/>
              </a:spcBef>
              <a:spcAft>
                <a:spcPts val="0"/>
              </a:spcAft>
            </a:pPr>
            <a:r>
              <a:rPr lang="en-US" sz="1800" dirty="0"/>
              <a:t>Pthread 1 				Pthread2</a:t>
            </a:r>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marL="0" indent="0" rtl="0">
              <a:spcBef>
                <a:spcPts val="0"/>
              </a:spcBef>
              <a:spcAft>
                <a:spcPts val="0"/>
              </a:spcAft>
              <a:buNone/>
            </a:pPr>
            <a:endParaRPr lang="en-US" sz="1800" dirty="0"/>
          </a:p>
          <a:p>
            <a:pPr rtl="0">
              <a:spcBef>
                <a:spcPts val="0"/>
              </a:spcBef>
              <a:spcAft>
                <a:spcPts val="0"/>
              </a:spcAft>
            </a:pPr>
            <a:endParaRPr lang="en-US" sz="1800" dirty="0"/>
          </a:p>
          <a:p>
            <a:pPr rtl="0">
              <a:spcBef>
                <a:spcPts val="0"/>
              </a:spcBef>
              <a:spcAft>
                <a:spcPts val="0"/>
              </a:spcAft>
            </a:pPr>
            <a:endParaRPr lang="en-US" sz="1800" dirty="0"/>
          </a:p>
          <a:p>
            <a:pPr rtl="0">
              <a:spcBef>
                <a:spcPts val="0"/>
              </a:spcBef>
              <a:spcAft>
                <a:spcPts val="0"/>
              </a:spcAft>
            </a:pPr>
            <a:r>
              <a:rPr lang="en-US" sz="1800" dirty="0"/>
              <a:t>Output is :</a:t>
            </a:r>
            <a:br>
              <a:rPr lang="en-US" sz="1800" dirty="0"/>
            </a:br>
            <a:r>
              <a:rPr lang="en-US" sz="1000" dirty="0"/>
              <a:t>Thread 1</a:t>
            </a:r>
            <a:br>
              <a:rPr lang="en-US" sz="1000" dirty="0"/>
            </a:br>
            <a:r>
              <a:rPr lang="en-US" sz="1000" dirty="0"/>
              <a:t>Thread 2</a:t>
            </a:r>
            <a:br>
              <a:rPr lang="en-US" sz="1000" dirty="0"/>
            </a:br>
            <a:r>
              <a:rPr lang="en-US" sz="1000" dirty="0"/>
              <a:t>time taken 0.033543 secs  ---  </a:t>
            </a:r>
            <a:r>
              <a:rPr lang="en-US" sz="1000" dirty="0">
                <a:solidFill>
                  <a:srgbClr val="FF0000"/>
                </a:solidFill>
              </a:rPr>
              <a:t>30 times more delay</a:t>
            </a:r>
            <a:br>
              <a:rPr lang="en-US" sz="1000" dirty="0"/>
            </a:br>
            <a:r>
              <a:rPr lang="en-US" sz="1000" dirty="0"/>
              <a:t>Thread 1 returns: 0</a:t>
            </a:r>
            <a:br>
              <a:rPr lang="en-US" sz="1000" dirty="0"/>
            </a:br>
            <a:r>
              <a:rPr lang="en-US" sz="1000" dirty="0"/>
              <a:t>Thread 2 returns: 0</a:t>
            </a:r>
            <a:br>
              <a:rPr lang="en-US" sz="1000" dirty="0"/>
            </a:br>
            <a:r>
              <a:rPr lang="en-US" sz="1000" dirty="0"/>
              <a:t>counter = 200000</a:t>
            </a:r>
          </a:p>
          <a:p>
            <a:pPr rtl="0">
              <a:spcBef>
                <a:spcPts val="0"/>
              </a:spcBef>
              <a:spcAft>
                <a:spcPts val="0"/>
              </a:spcAft>
            </a:pPr>
            <a:endParaRPr lang="en-US" sz="1800" dirty="0"/>
          </a:p>
          <a:p>
            <a:pPr>
              <a:spcBef>
                <a:spcPts val="0"/>
              </a:spcBef>
            </a:pPr>
            <a:r>
              <a:rPr lang="en-US" sz="1800" dirty="0"/>
              <a:t>Lets do a disassembly of </a:t>
            </a:r>
            <a:r>
              <a:rPr lang="en-US" sz="1800" dirty="0" err="1"/>
              <a:t>pthread_spin_lock</a:t>
            </a:r>
            <a:r>
              <a:rPr lang="en-US" sz="1800" dirty="0"/>
              <a:t> and see </a:t>
            </a:r>
          </a:p>
          <a:p>
            <a:pPr marL="457200" lvl="1" indent="0">
              <a:spcBef>
                <a:spcPts val="0"/>
              </a:spcBef>
              <a:buNone/>
            </a:pPr>
            <a:r>
              <a:rPr lang="en-US" sz="1400" dirty="0" err="1"/>
              <a:t>objdump</a:t>
            </a:r>
            <a:r>
              <a:rPr lang="en-US" sz="1400" dirty="0"/>
              <a:t> -S libc.so.6 &gt; ~/libc_disasm.txt</a:t>
            </a:r>
            <a:br>
              <a:rPr lang="en-US" sz="1400" dirty="0"/>
            </a:br>
            <a:r>
              <a:rPr lang="en-US" sz="800" b="0" dirty="0">
                <a:effectLst/>
              </a:rPr>
              <a:t>000000000009be30 &lt;</a:t>
            </a:r>
            <a:r>
              <a:rPr lang="en-US" sz="800" b="0" dirty="0" err="1">
                <a:effectLst/>
              </a:rPr>
              <a:t>pthread_spin_lock</a:t>
            </a:r>
            <a:r>
              <a:rPr lang="en-US" sz="800" b="0" dirty="0">
                <a:effectLst/>
              </a:rPr>
              <a:t>@@GLIBC_2.34&gt;:</a:t>
            </a:r>
          </a:p>
          <a:p>
            <a:pPr marL="457200" lvl="1" indent="0">
              <a:spcBef>
                <a:spcPts val="0"/>
              </a:spcBef>
              <a:buNone/>
            </a:pPr>
            <a:r>
              <a:rPr lang="en-US" sz="800" b="0" dirty="0">
                <a:effectLst/>
              </a:rPr>
              <a:t>   9be30:       f3 0f 1e fa             endbr64</a:t>
            </a:r>
          </a:p>
          <a:p>
            <a:pPr marL="457200" lvl="1" indent="0">
              <a:spcBef>
                <a:spcPts val="0"/>
              </a:spcBef>
              <a:buNone/>
            </a:pPr>
            <a:r>
              <a:rPr lang="en-US" sz="800" b="0" dirty="0">
                <a:effectLst/>
              </a:rPr>
              <a:t>   9be34:       f0 ff 0f                lock </a:t>
            </a:r>
            <a:r>
              <a:rPr lang="en-US" sz="800" b="0" dirty="0" err="1">
                <a:effectLst/>
              </a:rPr>
              <a:t>decl</a:t>
            </a:r>
            <a:r>
              <a:rPr lang="en-US" sz="800" b="0" dirty="0">
                <a:effectLst/>
              </a:rPr>
              <a:t> (%</a:t>
            </a:r>
            <a:r>
              <a:rPr lang="en-US" sz="800" b="0" dirty="0" err="1">
                <a:effectLst/>
              </a:rPr>
              <a:t>rdi</a:t>
            </a:r>
            <a:r>
              <a:rPr lang="en-US" sz="800" b="0" dirty="0">
                <a:effectLst/>
              </a:rPr>
              <a:t>)</a:t>
            </a:r>
          </a:p>
          <a:p>
            <a:pPr marL="457200" lvl="1" indent="0">
              <a:spcBef>
                <a:spcPts val="0"/>
              </a:spcBef>
              <a:buNone/>
            </a:pPr>
            <a:r>
              <a:rPr lang="en-US" sz="800" b="0" dirty="0">
                <a:effectLst/>
              </a:rPr>
              <a:t>   9be37:       75 07                   </a:t>
            </a:r>
            <a:r>
              <a:rPr lang="en-US" sz="800" b="0" dirty="0" err="1">
                <a:effectLst/>
              </a:rPr>
              <a:t>jne</a:t>
            </a:r>
            <a:r>
              <a:rPr lang="en-US" sz="800" b="0" dirty="0">
                <a:effectLst/>
              </a:rPr>
              <a:t>    9be40 &lt;</a:t>
            </a:r>
            <a:r>
              <a:rPr lang="en-US" sz="800" b="0" dirty="0" err="1">
                <a:effectLst/>
              </a:rPr>
              <a:t>pthread_spin_lock</a:t>
            </a:r>
            <a:r>
              <a:rPr lang="en-US" sz="800" b="0" dirty="0">
                <a:effectLst/>
              </a:rPr>
              <a:t>@@GLIBC_2.34+0x10&gt;</a:t>
            </a:r>
          </a:p>
          <a:p>
            <a:pPr marL="457200" lvl="1" indent="0">
              <a:spcBef>
                <a:spcPts val="0"/>
              </a:spcBef>
              <a:buNone/>
            </a:pPr>
            <a:r>
              <a:rPr lang="en-US" sz="800" b="0" dirty="0">
                <a:effectLst/>
              </a:rPr>
              <a:t>   9be39:       31 c0                   </a:t>
            </a:r>
            <a:r>
              <a:rPr lang="en-US" sz="800" b="0" dirty="0" err="1">
                <a:effectLst/>
              </a:rPr>
              <a:t>xor</a:t>
            </a:r>
            <a:r>
              <a:rPr lang="en-US" sz="800" b="0" dirty="0">
                <a:effectLst/>
              </a:rPr>
              <a:t>    %</a:t>
            </a:r>
            <a:r>
              <a:rPr lang="en-US" sz="800" b="0" dirty="0" err="1">
                <a:effectLst/>
              </a:rPr>
              <a:t>eax</a:t>
            </a:r>
            <a:r>
              <a:rPr lang="en-US" sz="800" b="0" dirty="0">
                <a:effectLst/>
              </a:rPr>
              <a:t>,%</a:t>
            </a:r>
            <a:r>
              <a:rPr lang="en-US" sz="800" b="0" dirty="0" err="1">
                <a:effectLst/>
              </a:rPr>
              <a:t>eax</a:t>
            </a:r>
            <a:endParaRPr lang="en-US" sz="800" b="0" dirty="0">
              <a:effectLst/>
            </a:endParaRPr>
          </a:p>
          <a:p>
            <a:pPr marL="457200" lvl="1" indent="0">
              <a:spcBef>
                <a:spcPts val="0"/>
              </a:spcBef>
              <a:buNone/>
            </a:pPr>
            <a:r>
              <a:rPr lang="en-US" sz="800" b="0" dirty="0">
                <a:effectLst/>
              </a:rPr>
              <a:t>   9be3b:       c3                      ret</a:t>
            </a:r>
          </a:p>
          <a:p>
            <a:pPr marL="457200" lvl="1" indent="0">
              <a:spcBef>
                <a:spcPts val="0"/>
              </a:spcBef>
              <a:buNone/>
            </a:pPr>
            <a:r>
              <a:rPr lang="en-US" sz="800" b="0" dirty="0">
                <a:effectLst/>
              </a:rPr>
              <a:t>   9be3c:       0f 1f 40 00             </a:t>
            </a:r>
            <a:r>
              <a:rPr lang="en-US" sz="800" b="0" dirty="0" err="1">
                <a:effectLst/>
              </a:rPr>
              <a:t>nopl</a:t>
            </a:r>
            <a:r>
              <a:rPr lang="en-US" sz="800" b="0" dirty="0">
                <a:effectLst/>
              </a:rPr>
              <a:t>   0x0(%</a:t>
            </a:r>
            <a:r>
              <a:rPr lang="en-US" sz="800" b="0" dirty="0" err="1">
                <a:effectLst/>
              </a:rPr>
              <a:t>rax</a:t>
            </a:r>
            <a:r>
              <a:rPr lang="en-US" sz="800" b="0" dirty="0">
                <a:effectLst/>
              </a:rPr>
              <a:t>)</a:t>
            </a:r>
          </a:p>
          <a:p>
            <a:pPr marL="457200" lvl="1" indent="0">
              <a:spcBef>
                <a:spcPts val="0"/>
              </a:spcBef>
              <a:buNone/>
            </a:pPr>
            <a:r>
              <a:rPr lang="en-US" sz="800" b="0" dirty="0">
                <a:effectLst/>
              </a:rPr>
              <a:t>   9be40:       f3 90                   pause</a:t>
            </a:r>
          </a:p>
          <a:p>
            <a:pPr marL="457200" lvl="1" indent="0">
              <a:spcBef>
                <a:spcPts val="0"/>
              </a:spcBef>
              <a:buNone/>
            </a:pPr>
            <a:r>
              <a:rPr lang="en-US" sz="800" b="0" dirty="0">
                <a:effectLst/>
              </a:rPr>
              <a:t>   9be42:       83 3f 00                </a:t>
            </a:r>
            <a:r>
              <a:rPr lang="en-US" sz="800" b="0" dirty="0" err="1">
                <a:effectLst/>
              </a:rPr>
              <a:t>cmpl</a:t>
            </a:r>
            <a:r>
              <a:rPr lang="en-US" sz="800" b="0" dirty="0">
                <a:effectLst/>
              </a:rPr>
              <a:t>   $0x0,(%</a:t>
            </a:r>
            <a:r>
              <a:rPr lang="en-US" sz="800" b="0" dirty="0" err="1">
                <a:effectLst/>
              </a:rPr>
              <a:t>rdi</a:t>
            </a:r>
            <a:r>
              <a:rPr lang="en-US" sz="800" b="0" dirty="0">
                <a:effectLst/>
              </a:rPr>
              <a:t>)</a:t>
            </a:r>
          </a:p>
          <a:p>
            <a:pPr marL="457200" lvl="1" indent="0">
              <a:spcBef>
                <a:spcPts val="0"/>
              </a:spcBef>
              <a:buNone/>
            </a:pPr>
            <a:r>
              <a:rPr lang="en-US" sz="800" b="0" dirty="0">
                <a:effectLst/>
              </a:rPr>
              <a:t>   9be45:       7f ed                   </a:t>
            </a:r>
            <a:r>
              <a:rPr lang="en-US" sz="800" b="0" dirty="0" err="1">
                <a:effectLst/>
              </a:rPr>
              <a:t>jg</a:t>
            </a:r>
            <a:r>
              <a:rPr lang="en-US" sz="800" b="0" dirty="0">
                <a:effectLst/>
              </a:rPr>
              <a:t>     9be34 &lt;</a:t>
            </a:r>
            <a:r>
              <a:rPr lang="en-US" sz="800" b="0" dirty="0" err="1">
                <a:effectLst/>
              </a:rPr>
              <a:t>pthread_spin_lock</a:t>
            </a:r>
            <a:r>
              <a:rPr lang="en-US" sz="800" b="0" dirty="0">
                <a:effectLst/>
              </a:rPr>
              <a:t>@@GLIBC_2.34+0x4&gt;</a:t>
            </a:r>
          </a:p>
          <a:p>
            <a:pPr marL="457200" lvl="1" indent="0">
              <a:spcBef>
                <a:spcPts val="0"/>
              </a:spcBef>
              <a:buNone/>
            </a:pPr>
            <a:r>
              <a:rPr lang="en-US" sz="800" b="0" dirty="0">
                <a:effectLst/>
              </a:rPr>
              <a:t>   9be47:       eb f7                   </a:t>
            </a:r>
            <a:r>
              <a:rPr lang="en-US" sz="800" b="0" dirty="0" err="1">
                <a:effectLst/>
              </a:rPr>
              <a:t>jmp</a:t>
            </a:r>
            <a:r>
              <a:rPr lang="en-US" sz="800" b="0" dirty="0">
                <a:effectLst/>
              </a:rPr>
              <a:t>    9be40 &lt;</a:t>
            </a:r>
            <a:r>
              <a:rPr lang="en-US" sz="800" b="0" dirty="0" err="1">
                <a:effectLst/>
              </a:rPr>
              <a:t>pthread_spin_lock</a:t>
            </a:r>
            <a:r>
              <a:rPr lang="en-US" sz="800" b="0" dirty="0">
                <a:effectLst/>
              </a:rPr>
              <a:t>@@GLIBC_2.34+0x10&gt;</a:t>
            </a:r>
          </a:p>
          <a:p>
            <a:pPr marL="457200" lvl="1" indent="0">
              <a:spcBef>
                <a:spcPts val="0"/>
              </a:spcBef>
              <a:buNone/>
            </a:pPr>
            <a:r>
              <a:rPr lang="en-US" sz="800" b="0" dirty="0">
                <a:effectLst/>
              </a:rPr>
              <a:t>   9be49:       0f 1f 80 00 00 00 00    </a:t>
            </a:r>
            <a:r>
              <a:rPr lang="en-US" sz="800" b="0" dirty="0" err="1">
                <a:effectLst/>
              </a:rPr>
              <a:t>nopl</a:t>
            </a:r>
            <a:r>
              <a:rPr lang="en-US" sz="800" b="0" dirty="0">
                <a:effectLst/>
              </a:rPr>
              <a:t>   0x0(%</a:t>
            </a:r>
            <a:r>
              <a:rPr lang="en-US" sz="800" b="0" dirty="0" err="1">
                <a:effectLst/>
              </a:rPr>
              <a:t>rax</a:t>
            </a:r>
            <a:r>
              <a:rPr lang="en-US" sz="800" b="0" dirty="0">
                <a:effectLst/>
              </a:rPr>
              <a:t>)</a:t>
            </a:r>
            <a:endParaRPr lang="en-US" sz="800" dirty="0"/>
          </a:p>
          <a:p>
            <a:pPr marL="0" indent="0">
              <a:spcBef>
                <a:spcPts val="0"/>
              </a:spcBef>
              <a:buNone/>
            </a:pPr>
            <a:endParaRPr lang="en-US" sz="1800" b="0" dirty="0">
              <a:effectLst/>
            </a:endParaRPr>
          </a:p>
          <a:p>
            <a:pPr marL="0" indent="0">
              <a:spcBef>
                <a:spcPts val="0"/>
              </a:spcBef>
              <a:buNone/>
            </a:pPr>
            <a:endParaRPr lang="en-US" sz="1800" dirty="0"/>
          </a:p>
          <a:p>
            <a:pPr marL="0" indent="0">
              <a:spcBef>
                <a:spcPts val="0"/>
              </a:spcBef>
              <a:buNone/>
            </a:pPr>
            <a:endParaRPr lang="en-US" sz="1800" b="0" dirty="0">
              <a:effectLst/>
            </a:endParaRPr>
          </a:p>
        </p:txBody>
      </p:sp>
      <p:sp>
        <p:nvSpPr>
          <p:cNvPr id="4" name="Rectangle 3">
            <a:extLst>
              <a:ext uri="{FF2B5EF4-FFF2-40B4-BE49-F238E27FC236}">
                <a16:creationId xmlns:a16="http://schemas.microsoft.com/office/drawing/2014/main" id="{724C4006-0E30-557E-557F-2EE68C34A3EE}"/>
              </a:ext>
            </a:extLst>
          </p:cNvPr>
          <p:cNvSpPr/>
          <p:nvPr/>
        </p:nvSpPr>
        <p:spPr>
          <a:xfrm>
            <a:off x="1168400" y="1680351"/>
            <a:ext cx="2540000"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Thread_func1()</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a:t>
            </a:r>
          </a:p>
          <a:p>
            <a:r>
              <a:rPr lang="en-US" sz="800" dirty="0"/>
              <a:t>                </a:t>
            </a:r>
            <a:r>
              <a:rPr lang="en-US" sz="800" dirty="0" err="1"/>
              <a:t>pthread_spin_lock</a:t>
            </a:r>
            <a:r>
              <a:rPr lang="en-US" sz="800" dirty="0"/>
              <a:t>(&amp;</a:t>
            </a:r>
            <a:r>
              <a:rPr lang="en-US" sz="800" dirty="0" err="1"/>
              <a:t>my_lock</a:t>
            </a:r>
            <a:r>
              <a:rPr lang="en-US" sz="800" dirty="0"/>
              <a:t>);</a:t>
            </a:r>
          </a:p>
          <a:p>
            <a:r>
              <a:rPr lang="en-US" sz="800" dirty="0"/>
              <a:t>                counter ++;</a:t>
            </a:r>
          </a:p>
          <a:p>
            <a:r>
              <a:rPr lang="en-US" sz="800" dirty="0"/>
              <a:t>                </a:t>
            </a:r>
            <a:r>
              <a:rPr lang="en-US" sz="800" dirty="0" err="1"/>
              <a:t>pthread_spin_unlock</a:t>
            </a:r>
            <a:r>
              <a:rPr lang="en-US" sz="800" dirty="0"/>
              <a:t>(&amp;</a:t>
            </a:r>
            <a:r>
              <a:rPr lang="en-US" sz="800" dirty="0" err="1"/>
              <a:t>my_lock</a:t>
            </a:r>
            <a:r>
              <a:rPr lang="en-US" sz="800" dirty="0"/>
              <a:t>);</a:t>
            </a:r>
          </a:p>
          <a:p>
            <a:r>
              <a:rPr lang="en-US" sz="800" dirty="0"/>
              <a:t>        }</a:t>
            </a:r>
          </a:p>
          <a:p>
            <a:r>
              <a:rPr lang="en-IN" sz="800" dirty="0"/>
              <a:t>}</a:t>
            </a:r>
          </a:p>
        </p:txBody>
      </p:sp>
      <p:sp>
        <p:nvSpPr>
          <p:cNvPr id="6" name="Rectangle 5">
            <a:extLst>
              <a:ext uri="{FF2B5EF4-FFF2-40B4-BE49-F238E27FC236}">
                <a16:creationId xmlns:a16="http://schemas.microsoft.com/office/drawing/2014/main" id="{1F5C3F10-7D84-1074-B5C0-842F01F32BAD}"/>
              </a:ext>
            </a:extLst>
          </p:cNvPr>
          <p:cNvSpPr/>
          <p:nvPr/>
        </p:nvSpPr>
        <p:spPr>
          <a:xfrm>
            <a:off x="5124450" y="1680351"/>
            <a:ext cx="2540000" cy="132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800" dirty="0"/>
              <a:t>Volatile int counter = 0;</a:t>
            </a:r>
          </a:p>
          <a:p>
            <a:r>
              <a:rPr lang="en-IN" sz="800" dirty="0"/>
              <a:t>Thread_func2()</a:t>
            </a:r>
          </a:p>
          <a:p>
            <a:r>
              <a:rPr lang="en-IN" sz="800" dirty="0"/>
              <a:t>{</a:t>
            </a:r>
          </a:p>
          <a:p>
            <a:r>
              <a:rPr lang="en-US" sz="800" dirty="0"/>
              <a:t> for (int </a:t>
            </a:r>
            <a:r>
              <a:rPr lang="en-US" sz="800" dirty="0" err="1"/>
              <a:t>i</a:t>
            </a:r>
            <a:r>
              <a:rPr lang="en-US" sz="800" dirty="0"/>
              <a:t> = 0;i &lt; 100000; </a:t>
            </a:r>
            <a:r>
              <a:rPr lang="en-US" sz="800" dirty="0" err="1"/>
              <a:t>i</a:t>
            </a:r>
            <a:r>
              <a:rPr lang="en-US" sz="800" dirty="0"/>
              <a:t>++)</a:t>
            </a:r>
          </a:p>
          <a:p>
            <a:r>
              <a:rPr lang="en-US" sz="800" dirty="0"/>
              <a:t>        {</a:t>
            </a:r>
          </a:p>
          <a:p>
            <a:r>
              <a:rPr lang="en-US" sz="800" dirty="0"/>
              <a:t>                </a:t>
            </a:r>
            <a:r>
              <a:rPr lang="en-US" sz="800" dirty="0" err="1"/>
              <a:t>pthread_spin_lock</a:t>
            </a:r>
            <a:r>
              <a:rPr lang="en-US" sz="800" dirty="0"/>
              <a:t>(&amp;</a:t>
            </a:r>
            <a:r>
              <a:rPr lang="en-US" sz="800" dirty="0" err="1"/>
              <a:t>my_lock</a:t>
            </a:r>
            <a:r>
              <a:rPr lang="en-US" sz="800" dirty="0"/>
              <a:t>);</a:t>
            </a:r>
          </a:p>
          <a:p>
            <a:r>
              <a:rPr lang="en-US" sz="800" dirty="0"/>
              <a:t>                counter ++;</a:t>
            </a:r>
          </a:p>
          <a:p>
            <a:r>
              <a:rPr lang="en-US" sz="800" dirty="0"/>
              <a:t>                </a:t>
            </a:r>
            <a:r>
              <a:rPr lang="en-US" sz="800" dirty="0" err="1"/>
              <a:t>pthread_spin_unlock</a:t>
            </a:r>
            <a:r>
              <a:rPr lang="en-US" sz="800" dirty="0"/>
              <a:t>(&amp;</a:t>
            </a:r>
            <a:r>
              <a:rPr lang="en-US" sz="800" dirty="0" err="1"/>
              <a:t>my_lock</a:t>
            </a:r>
            <a:r>
              <a:rPr lang="en-US" sz="800" dirty="0"/>
              <a:t>);</a:t>
            </a:r>
          </a:p>
          <a:p>
            <a:r>
              <a:rPr lang="en-US" sz="800" dirty="0"/>
              <a:t>        }</a:t>
            </a:r>
          </a:p>
          <a:p>
            <a:r>
              <a:rPr lang="en-IN" sz="800" dirty="0"/>
              <a:t>}</a:t>
            </a:r>
          </a:p>
        </p:txBody>
      </p:sp>
    </p:spTree>
    <p:extLst>
      <p:ext uri="{BB962C8B-B14F-4D97-AF65-F5344CB8AC3E}">
        <p14:creationId xmlns:p14="http://schemas.microsoft.com/office/powerpoint/2010/main" val="209172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8" y="585216"/>
            <a:ext cx="8018272" cy="1499616"/>
          </a:xfrm>
        </p:spPr>
        <p:txBody>
          <a:bodyPr>
            <a:normAutofit/>
          </a:bodyPr>
          <a:lstStyle/>
          <a:p>
            <a:r>
              <a:rPr lang="en-IN" dirty="0"/>
              <a:t>Making lockless (RCU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1024128" y="2286000"/>
            <a:ext cx="8018271" cy="4023360"/>
          </a:xfrm>
        </p:spPr>
        <p:txBody>
          <a:bodyPr>
            <a:normAutofit/>
          </a:bodyPr>
          <a:lstStyle/>
          <a:p>
            <a:r>
              <a:rPr lang="en-US" sz="2000" b="0" i="0" u="none" strike="noStrike" dirty="0">
                <a:effectLst/>
                <a:latin typeface="Arial" panose="020B0604020202020204" pitchFamily="34" charset="0"/>
              </a:rPr>
              <a:t>Atomic counters and spinlocks doesn’t scale good</a:t>
            </a:r>
          </a:p>
          <a:p>
            <a:pPr rtl="0">
              <a:spcBef>
                <a:spcPts val="0"/>
              </a:spcBef>
              <a:spcAft>
                <a:spcPts val="0"/>
              </a:spcAft>
            </a:pPr>
            <a:r>
              <a:rPr lang="en-US" sz="2000" b="0" i="0" u="none" strike="noStrike" dirty="0">
                <a:effectLst/>
                <a:latin typeface="Arial" panose="020B0604020202020204" pitchFamily="34" charset="0"/>
              </a:rPr>
              <a:t>RCU locks work in a way that all the reads happen without any locks.</a:t>
            </a:r>
            <a:br>
              <a:rPr lang="en-US" sz="2000" dirty="0">
                <a:latin typeface="Arial" panose="020B0604020202020204" pitchFamily="34" charset="0"/>
              </a:rPr>
            </a:br>
            <a:r>
              <a:rPr lang="en-US" sz="2000" b="0" i="0" u="none" strike="noStrike" dirty="0">
                <a:effectLst/>
                <a:latin typeface="Arial" panose="020B0604020202020204" pitchFamily="34" charset="0"/>
              </a:rPr>
              <a:t>The places we are iterating over a linked list, and the linked list is not modified frequently, RCU will be very useful.</a:t>
            </a:r>
          </a:p>
          <a:p>
            <a:pPr marL="0" indent="0" rtl="0">
              <a:spcBef>
                <a:spcPts val="0"/>
              </a:spcBef>
              <a:spcAft>
                <a:spcPts val="0"/>
              </a:spcAft>
              <a:buNone/>
            </a:pPr>
            <a:endParaRPr lang="en-US" sz="2000" b="0" dirty="0">
              <a:effectLst/>
            </a:endParaRPr>
          </a:p>
          <a:p>
            <a:pPr rtl="0">
              <a:spcBef>
                <a:spcPts val="0"/>
              </a:spcBef>
              <a:spcAft>
                <a:spcPts val="0"/>
              </a:spcAft>
            </a:pPr>
            <a:r>
              <a:rPr lang="en-US" sz="2000" b="0" i="0" u="none" strike="noStrike" dirty="0">
                <a:effectLst/>
                <a:latin typeface="Arial" panose="020B0604020202020204" pitchFamily="34" charset="0"/>
              </a:rPr>
              <a:t>Basic RCU primitives : </a:t>
            </a:r>
            <a:br>
              <a:rPr lang="en-US" sz="2000" b="0" i="0" u="none" strike="noStrike" dirty="0">
                <a:effectLst/>
                <a:latin typeface="Arial" panose="020B0604020202020204" pitchFamily="34" charset="0"/>
              </a:rPr>
            </a:br>
            <a:r>
              <a:rPr lang="en-US" sz="2000" b="0" i="0" u="none" strike="noStrike" dirty="0">
                <a:effectLst/>
                <a:latin typeface="Arial" panose="020B0604020202020204" pitchFamily="34" charset="0"/>
              </a:rPr>
              <a:t>1. </a:t>
            </a:r>
            <a:r>
              <a:rPr lang="en-US" sz="2000" b="1" i="0" u="none" strike="noStrike" dirty="0" err="1">
                <a:effectLst/>
                <a:latin typeface="Arial" panose="020B0604020202020204" pitchFamily="34" charset="0"/>
              </a:rPr>
              <a:t>rcu_read_lock</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RCU read lock shall be taken when doing a read of critical section data</a:t>
            </a:r>
            <a:br>
              <a:rPr lang="en-US" sz="2000" dirty="0"/>
            </a:br>
            <a:r>
              <a:rPr lang="en-US" sz="2000" b="0" i="0" u="none" strike="noStrike" dirty="0">
                <a:effectLst/>
                <a:latin typeface="Arial" panose="020B0604020202020204" pitchFamily="34" charset="0"/>
              </a:rPr>
              <a:t>2. </a:t>
            </a:r>
            <a:r>
              <a:rPr lang="en-US" sz="2000" b="1" i="0" u="none" strike="noStrike" dirty="0" err="1">
                <a:effectLst/>
                <a:latin typeface="Arial" panose="020B0604020202020204" pitchFamily="34" charset="0"/>
              </a:rPr>
              <a:t>rcu_dereference</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Within a read lock we shall use this API to dereference a pointer  </a:t>
            </a:r>
            <a:br>
              <a:rPr lang="en-US" sz="2000" dirty="0"/>
            </a:br>
            <a:r>
              <a:rPr lang="en-US" sz="2000" b="0" i="0" u="none" strike="noStrike" dirty="0">
                <a:effectLst/>
                <a:latin typeface="Arial" panose="020B0604020202020204" pitchFamily="34" charset="0"/>
              </a:rPr>
              <a:t>3. </a:t>
            </a:r>
            <a:r>
              <a:rPr lang="en-US" sz="2000" b="1" i="0" u="none" strike="noStrike" dirty="0" err="1">
                <a:effectLst/>
                <a:latin typeface="Arial" panose="020B0604020202020204" pitchFamily="34" charset="0"/>
              </a:rPr>
              <a:t>rcu_assign_pointer</a:t>
            </a:r>
            <a:r>
              <a:rPr lang="en-US" sz="2000" b="1" i="0" u="none" strike="noStrike" dirty="0">
                <a:effectLst/>
                <a:latin typeface="Arial" panose="020B0604020202020204" pitchFamily="34" charset="0"/>
              </a:rPr>
              <a:t>() </a:t>
            </a:r>
            <a:r>
              <a:rPr lang="en-US" sz="2000" b="0" i="0" u="none" strike="noStrike" dirty="0">
                <a:effectLst/>
                <a:latin typeface="Arial" panose="020B0604020202020204" pitchFamily="34" charset="0"/>
              </a:rPr>
              <a:t>- Use this API to write to a shared variable. The Write shall also be protected by means of locks,</a:t>
            </a:r>
            <a:br>
              <a:rPr lang="en-US" sz="2000" dirty="0"/>
            </a:br>
            <a:r>
              <a:rPr lang="en-US" sz="2000" b="0" i="0" u="none" strike="noStrike" dirty="0">
                <a:effectLst/>
                <a:latin typeface="Arial" panose="020B0604020202020204" pitchFamily="34" charset="0"/>
              </a:rPr>
              <a:t>4.</a:t>
            </a:r>
            <a:r>
              <a:rPr lang="en-US" sz="2000" b="1" i="0" u="none" strike="noStrike" dirty="0">
                <a:effectLst/>
                <a:latin typeface="Arial" panose="020B0604020202020204" pitchFamily="34" charset="0"/>
              </a:rPr>
              <a:t>synchronize_rcu() </a:t>
            </a:r>
            <a:r>
              <a:rPr lang="en-US" sz="2000" b="0" i="0" u="none" strike="noStrike" dirty="0">
                <a:effectLst/>
                <a:latin typeface="Arial" panose="020B0604020202020204" pitchFamily="34" charset="0"/>
              </a:rPr>
              <a:t>- Wait for all the read RCUs to complete. This is a blocking call and waits</a:t>
            </a:r>
            <a:endParaRPr lang="en-US" sz="2000" i="0" u="none" strike="noStrike" dirty="0">
              <a:latin typeface="Arial" panose="020B0604020202020204" pitchFamily="34" charset="0"/>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69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Making lockless (RCU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p:txBody>
          <a:bodyPr>
            <a:normAutofit fontScale="92500" lnSpcReduction="20000"/>
          </a:bodyPr>
          <a:lstStyle/>
          <a:p>
            <a:pPr algn="just" rtl="0">
              <a:spcBef>
                <a:spcPts val="0"/>
              </a:spcBef>
              <a:spcAft>
                <a:spcPts val="0"/>
              </a:spcAft>
            </a:pPr>
            <a:r>
              <a:rPr lang="en-US" sz="1800" b="1" i="0" u="none" strike="noStrike" dirty="0">
                <a:solidFill>
                  <a:srgbClr val="000000"/>
                </a:solidFill>
                <a:effectLst/>
                <a:latin typeface="Arial" panose="020B0604020202020204" pitchFamily="34" charset="0"/>
              </a:rPr>
              <a:t>Doing a read with RCU </a:t>
            </a:r>
            <a:endParaRPr lang="en-US" sz="12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We can see that </a:t>
            </a:r>
            <a:r>
              <a:rPr lang="en-US" sz="1800" b="0" i="0" u="none" strike="noStrike" dirty="0" err="1">
                <a:solidFill>
                  <a:srgbClr val="000000"/>
                </a:solidFill>
                <a:effectLst/>
                <a:latin typeface="Arial" panose="020B0604020202020204" pitchFamily="34" charset="0"/>
              </a:rPr>
              <a:t>rcu_read_lock</a:t>
            </a:r>
            <a:r>
              <a:rPr lang="en-US" sz="1800" b="0" i="0" u="none" strike="noStrike" dirty="0">
                <a:solidFill>
                  <a:srgbClr val="000000"/>
                </a:solidFill>
                <a:effectLst/>
                <a:latin typeface="Arial" panose="020B0604020202020204" pitchFamily="34" charset="0"/>
              </a:rPr>
              <a:t>() is taken when we have to only </a:t>
            </a:r>
            <a:r>
              <a:rPr lang="en-US" sz="1800" b="1" i="0" u="none" strike="noStrike" dirty="0">
                <a:solidFill>
                  <a:srgbClr val="000000"/>
                </a:solidFill>
                <a:effectLst/>
                <a:latin typeface="Arial" panose="020B0604020202020204" pitchFamily="34" charset="0"/>
              </a:rPr>
              <a:t>read</a:t>
            </a:r>
            <a:r>
              <a:rPr lang="en-US" sz="1800" b="0" i="0" u="none" strike="noStrike" dirty="0">
                <a:solidFill>
                  <a:srgbClr val="000000"/>
                </a:solidFill>
                <a:effectLst/>
                <a:latin typeface="Arial" panose="020B0604020202020204" pitchFamily="34" charset="0"/>
              </a:rPr>
              <a:t> the data, without modifying it :</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rcu_read_lock</a:t>
            </a:r>
            <a:r>
              <a:rPr lang="en-US" sz="1800" b="0" i="0" u="none" strike="noStrike" dirty="0">
                <a:solidFill>
                  <a:srgbClr val="000000"/>
                </a:solidFill>
                <a:effectLst/>
                <a:latin typeface="Courier New" panose="02070309020205020404" pitchFamily="49" charset="0"/>
              </a:rPr>
              <a:t>();</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retval</a:t>
            </a:r>
            <a:r>
              <a:rPr lang="en-US" sz="1800" b="0" i="0" u="none" strike="noStrike" dirty="0">
                <a:solidFill>
                  <a:srgbClr val="000000"/>
                </a:solidFill>
                <a:effectLst/>
                <a:latin typeface="Courier New" panose="02070309020205020404" pitchFamily="49" charset="0"/>
              </a:rPr>
              <a:t> = </a:t>
            </a:r>
            <a:r>
              <a:rPr lang="en-US" sz="1800" b="0" i="0" u="none" strike="noStrike" dirty="0" err="1">
                <a:solidFill>
                  <a:srgbClr val="000000"/>
                </a:solidFill>
                <a:effectLst/>
                <a:latin typeface="Courier New" panose="02070309020205020404" pitchFamily="49" charset="0"/>
              </a:rPr>
              <a:t>rcu_dereference</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a:t>
            </a:r>
            <a:r>
              <a:rPr lang="en-US" sz="1800" b="0" i="0" u="none" strike="noStrike" dirty="0">
                <a:solidFill>
                  <a:srgbClr val="000000"/>
                </a:solidFill>
                <a:effectLst/>
                <a:latin typeface="Courier New" panose="02070309020205020404" pitchFamily="49" charset="0"/>
              </a:rPr>
              <a:t>)-&gt;a;</a:t>
            </a:r>
            <a:endParaRPr lang="en-US" sz="1200" b="0" dirty="0">
              <a:effectLst/>
            </a:endParaRPr>
          </a:p>
          <a:p>
            <a:pPr indent="0" algn="just" rtl="0">
              <a:spcBef>
                <a:spcPts val="0"/>
              </a:spcBef>
              <a:spcAft>
                <a:spcPts val="0"/>
              </a:spcAft>
              <a:buNone/>
            </a:pPr>
            <a:r>
              <a:rPr lang="en-US" sz="1800" b="0" i="0" u="none" strike="noStrike" dirty="0" err="1">
                <a:solidFill>
                  <a:srgbClr val="000000"/>
                </a:solidFill>
                <a:effectLst/>
                <a:latin typeface="Courier New" panose="02070309020205020404" pitchFamily="49" charset="0"/>
              </a:rPr>
              <a:t>rcu_read_unlock</a:t>
            </a:r>
            <a:r>
              <a:rPr lang="en-US" sz="1800" b="0" i="0" u="none" strike="noStrike" dirty="0">
                <a:solidFill>
                  <a:srgbClr val="000000"/>
                </a:solidFill>
                <a:effectLst/>
                <a:latin typeface="Courier New" panose="02070309020205020404" pitchFamily="49" charset="0"/>
              </a:rPr>
              <a:t>();</a:t>
            </a:r>
            <a:endParaRPr lang="en-US" sz="1200" b="0" dirty="0">
              <a:effectLst/>
            </a:endParaRPr>
          </a:p>
          <a:p>
            <a:pPr algn="just" rtl="0">
              <a:spcBef>
                <a:spcPts val="0"/>
              </a:spcBef>
              <a:spcAft>
                <a:spcPts val="0"/>
              </a:spcAft>
            </a:pPr>
            <a:br>
              <a:rPr lang="en-US" sz="1200" dirty="0"/>
            </a:br>
            <a:r>
              <a:rPr lang="en-US" sz="1800" b="1" i="0" u="none" strike="noStrike" dirty="0">
                <a:solidFill>
                  <a:srgbClr val="000000"/>
                </a:solidFill>
                <a:effectLst/>
                <a:latin typeface="Arial" panose="020B0604020202020204" pitchFamily="34" charset="0"/>
              </a:rPr>
              <a:t>Doing a write with RCU</a:t>
            </a:r>
            <a:r>
              <a:rPr lang="en-US" sz="1800" b="0" i="0" u="none" strike="noStrike" dirty="0">
                <a:solidFill>
                  <a:srgbClr val="000000"/>
                </a:solidFill>
                <a:effectLst/>
                <a:latin typeface="Arial" panose="020B0604020202020204" pitchFamily="34" charset="0"/>
              </a:rPr>
              <a:t> </a:t>
            </a:r>
            <a:endParaRPr lang="en-US" sz="1200" b="0" dirty="0">
              <a:effectLst/>
            </a:endParaRPr>
          </a:p>
          <a:p>
            <a:pPr algn="just" rtl="0">
              <a:spcBef>
                <a:spcPts val="0"/>
              </a:spcBef>
              <a:spcAft>
                <a:spcPts val="0"/>
              </a:spcAft>
            </a:pPr>
            <a:r>
              <a:rPr lang="en-US" sz="1800" b="0" i="0" u="none" strike="noStrike" dirty="0">
                <a:solidFill>
                  <a:srgbClr val="000000"/>
                </a:solidFill>
                <a:effectLst/>
                <a:latin typeface="Arial" panose="020B0604020202020204" pitchFamily="34" charset="0"/>
              </a:rPr>
              <a:t>Updating the variable, we see that we take a spin lock and modify the data</a:t>
            </a:r>
            <a:r>
              <a:rPr lang="en-US" sz="1800" b="1" i="0" u="none" strike="noStrike" dirty="0">
                <a:solidFill>
                  <a:srgbClr val="000000"/>
                </a:solidFill>
                <a:effectLst/>
                <a:latin typeface="Arial" panose="020B0604020202020204" pitchFamily="34" charset="0"/>
              </a:rPr>
              <a:t>(write)</a:t>
            </a:r>
            <a:r>
              <a:rPr lang="en-US" sz="1800" b="0" i="0" u="none" strike="noStrike" dirty="0">
                <a:solidFill>
                  <a:srgbClr val="000000"/>
                </a:solidFill>
                <a:effectLst/>
                <a:latin typeface="Arial" panose="020B0604020202020204" pitchFamily="34" charset="0"/>
              </a:rPr>
              <a:t>. After modifying the variable, we can release the spinlock and call </a:t>
            </a:r>
            <a:r>
              <a:rPr lang="en-US" sz="1800" b="0" i="0" u="none" strike="noStrike" dirty="0" err="1">
                <a:solidFill>
                  <a:srgbClr val="000000"/>
                </a:solidFill>
                <a:effectLst/>
                <a:latin typeface="Arial" panose="020B0604020202020204" pitchFamily="34" charset="0"/>
              </a:rPr>
              <a:t>synchronize_rcu</a:t>
            </a:r>
            <a:r>
              <a:rPr lang="en-US" sz="1800" b="0" i="0" u="none" strike="noStrike" dirty="0">
                <a:solidFill>
                  <a:srgbClr val="000000"/>
                </a:solidFill>
                <a:effectLst/>
                <a:latin typeface="Arial" panose="020B0604020202020204" pitchFamily="34" charset="0"/>
              </a:rPr>
              <a:t>(). After a call to </a:t>
            </a:r>
            <a:r>
              <a:rPr lang="en-US" sz="1800" b="0" i="0" u="none" strike="noStrike" dirty="0" err="1">
                <a:solidFill>
                  <a:srgbClr val="000000"/>
                </a:solidFill>
                <a:effectLst/>
                <a:latin typeface="Arial" panose="020B0604020202020204" pitchFamily="34" charset="0"/>
              </a:rPr>
              <a:t>synchronize_rcu</a:t>
            </a:r>
            <a:r>
              <a:rPr lang="en-US" sz="1800" b="0" i="0" u="none" strike="noStrike" dirty="0">
                <a:solidFill>
                  <a:srgbClr val="000000"/>
                </a:solidFill>
                <a:effectLst/>
                <a:latin typeface="Arial" panose="020B0604020202020204" pitchFamily="34" charset="0"/>
              </a:rPr>
              <a:t>() we can free the variable.</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spin_lock</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old_fp</a:t>
            </a:r>
            <a:r>
              <a:rPr lang="en-US" sz="1800" b="0" i="0" u="none" strike="noStrike" dirty="0">
                <a:solidFill>
                  <a:srgbClr val="000000"/>
                </a:solidFill>
                <a:effectLst/>
                <a:latin typeface="Courier New" panose="02070309020205020404" pitchFamily="49" charset="0"/>
              </a:rPr>
              <a:t> =  </a:t>
            </a:r>
            <a:r>
              <a:rPr lang="en-US" sz="1800" b="1" i="0" u="none" strike="noStrike" dirty="0" err="1">
                <a:solidFill>
                  <a:srgbClr val="000000"/>
                </a:solidFill>
                <a:effectLst/>
                <a:latin typeface="Courier New" panose="02070309020205020404" pitchFamily="49" charset="0"/>
              </a:rPr>
              <a:t>rcu_dereference_protected</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gbl_foo,lockdep_is_held</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 = *</a:t>
            </a:r>
            <a:r>
              <a:rPr lang="en-US" sz="1800" b="0" i="0" u="none" strike="noStrike" dirty="0" err="1">
                <a:solidFill>
                  <a:srgbClr val="000000"/>
                </a:solidFill>
                <a:effectLst/>
                <a:latin typeface="Courier New" panose="02070309020205020404" pitchFamily="49" charset="0"/>
              </a:rPr>
              <a:t>old_fp</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-&gt;a = </a:t>
            </a:r>
            <a:r>
              <a:rPr lang="en-US" sz="1800" b="0" i="0" u="none" strike="noStrike" dirty="0" err="1">
                <a:solidFill>
                  <a:srgbClr val="000000"/>
                </a:solidFill>
                <a:effectLst/>
                <a:latin typeface="Courier New" panose="02070309020205020404" pitchFamily="49" charset="0"/>
              </a:rPr>
              <a:t>new_a</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rcu_assign_pointer</a:t>
            </a:r>
            <a:r>
              <a:rPr lang="en-US" sz="1800" b="0" i="0" u="none" strike="noStrike" dirty="0">
                <a:solidFill>
                  <a:srgbClr val="000000"/>
                </a:solidFill>
                <a:effectLst/>
                <a:latin typeface="Courier New" panose="02070309020205020404" pitchFamily="49" charset="0"/>
              </a:rPr>
              <a:t>(</a:t>
            </a:r>
            <a:r>
              <a:rPr lang="en-US" sz="1800" b="0" i="0" u="none" strike="noStrike" dirty="0" err="1">
                <a:solidFill>
                  <a:srgbClr val="000000"/>
                </a:solidFill>
                <a:effectLst/>
                <a:latin typeface="Courier New" panose="02070309020205020404" pitchFamily="49" charset="0"/>
              </a:rPr>
              <a:t>gbl_foo</a:t>
            </a: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new_fp</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printk</a:t>
            </a:r>
            <a:r>
              <a:rPr lang="en-US" sz="1800" b="0" i="0" u="none" strike="noStrike" dirty="0">
                <a:solidFill>
                  <a:srgbClr val="000000"/>
                </a:solidFill>
                <a:effectLst/>
                <a:latin typeface="Courier New" panose="02070309020205020404" pitchFamily="49" charset="0"/>
              </a:rPr>
              <a:t>("updated pointer\n");</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spin_unlock</a:t>
            </a:r>
            <a:r>
              <a:rPr lang="en-US" sz="1800" b="0" i="0" u="none" strike="noStrike" dirty="0">
                <a:solidFill>
                  <a:srgbClr val="000000"/>
                </a:solidFill>
                <a:effectLst/>
                <a:latin typeface="Courier New" panose="02070309020205020404" pitchFamily="49" charset="0"/>
              </a:rPr>
              <a:t>(&amp;</a:t>
            </a:r>
            <a:r>
              <a:rPr lang="en-US" sz="1800" b="0" i="0" u="none" strike="noStrike" dirty="0" err="1">
                <a:solidFill>
                  <a:srgbClr val="000000"/>
                </a:solidFill>
                <a:effectLst/>
                <a:latin typeface="Courier New" panose="02070309020205020404" pitchFamily="49" charset="0"/>
              </a:rPr>
              <a:t>foo_mutex</a:t>
            </a:r>
            <a:r>
              <a:rPr lang="en-US" sz="1800" b="0" i="0" u="none" strike="noStrike" dirty="0">
                <a:solidFill>
                  <a:srgbClr val="000000"/>
                </a:solidFill>
                <a:effectLst/>
                <a:latin typeface="Courier New" panose="02070309020205020404" pitchFamily="49" charset="0"/>
              </a:rPr>
              <a:t>);</a:t>
            </a:r>
            <a:endParaRPr lang="en-US" sz="1200" b="0" dirty="0">
              <a:effectLst/>
            </a:endParaRPr>
          </a:p>
          <a:p>
            <a:pPr marL="0" indent="0" rtl="0">
              <a:spcBef>
                <a:spcPts val="0"/>
              </a:spcBef>
              <a:spcAft>
                <a:spcPts val="0"/>
              </a:spcAft>
              <a:buNone/>
            </a:pPr>
            <a:r>
              <a:rPr lang="en-US" sz="1800" b="0" i="0" u="none" strike="noStrike" dirty="0">
                <a:solidFill>
                  <a:srgbClr val="000000"/>
                </a:solidFill>
                <a:effectLst/>
                <a:latin typeface="Courier New" panose="02070309020205020404" pitchFamily="49" charset="0"/>
              </a:rPr>
              <a:t>        </a:t>
            </a:r>
            <a:r>
              <a:rPr lang="en-US" sz="1800" b="0" i="0" u="none" strike="noStrike" dirty="0" err="1">
                <a:solidFill>
                  <a:srgbClr val="000000"/>
                </a:solidFill>
                <a:effectLst/>
                <a:latin typeface="Courier New" panose="02070309020205020404" pitchFamily="49" charset="0"/>
              </a:rPr>
              <a:t>printk</a:t>
            </a:r>
            <a:r>
              <a:rPr lang="en-US" sz="1800" b="0" i="0" u="none" strike="noStrike" dirty="0">
                <a:solidFill>
                  <a:srgbClr val="000000"/>
                </a:solidFill>
                <a:effectLst/>
                <a:latin typeface="Courier New" panose="02070309020205020404" pitchFamily="49" charset="0"/>
              </a:rPr>
              <a:t>("synchronize </a:t>
            </a:r>
            <a:r>
              <a:rPr lang="en-US" sz="1800" b="0" i="0" u="none" strike="noStrike" dirty="0" err="1">
                <a:solidFill>
                  <a:srgbClr val="000000"/>
                </a:solidFill>
                <a:effectLst/>
                <a:latin typeface="Courier New" panose="02070309020205020404" pitchFamily="49" charset="0"/>
              </a:rPr>
              <a:t>rcu</a:t>
            </a:r>
            <a:r>
              <a:rPr lang="en-US" sz="1800" b="0" i="0" u="none" strike="noStrike" dirty="0">
                <a:solidFill>
                  <a:srgbClr val="000000"/>
                </a:solidFill>
                <a:effectLst/>
                <a:latin typeface="Courier New" panose="02070309020205020404" pitchFamily="49" charset="0"/>
              </a:rPr>
              <a:t>\n");</a:t>
            </a:r>
            <a:endParaRPr lang="en-US" sz="1200" b="0" dirty="0">
              <a:effectLst/>
            </a:endParaRPr>
          </a:p>
          <a:p>
            <a:pPr marL="0" indent="0">
              <a:buNone/>
            </a:pPr>
            <a:r>
              <a:rPr lang="en-US" sz="1800" b="0" i="0" u="none" strike="noStrike" dirty="0">
                <a:solidFill>
                  <a:srgbClr val="000000"/>
                </a:solidFill>
                <a:effectLst/>
                <a:latin typeface="Courier New" panose="02070309020205020404" pitchFamily="49" charset="0"/>
              </a:rPr>
              <a:t>        </a:t>
            </a:r>
            <a:r>
              <a:rPr lang="en-US" sz="1800" b="1" i="0" u="none" strike="noStrike" dirty="0" err="1">
                <a:solidFill>
                  <a:srgbClr val="000000"/>
                </a:solidFill>
                <a:effectLst/>
                <a:latin typeface="Courier New" panose="02070309020205020404" pitchFamily="49" charset="0"/>
              </a:rPr>
              <a:t>synchronize_rcu</a:t>
            </a:r>
            <a:r>
              <a:rPr lang="en-US" sz="1800" b="1" i="0" u="none" strike="noStrike" dirty="0">
                <a:solidFill>
                  <a:srgbClr val="000000"/>
                </a:solidFill>
                <a:effectLst/>
                <a:latin typeface="Courier New" panose="02070309020205020404" pitchFamily="49" charset="0"/>
              </a:rPr>
              <a:t>()</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t>
            </a:r>
          </a:p>
          <a:p>
            <a:endParaRPr lang="en-IN" dirty="0"/>
          </a:p>
        </p:txBody>
      </p:sp>
    </p:spTree>
    <p:extLst>
      <p:ext uri="{BB962C8B-B14F-4D97-AF65-F5344CB8AC3E}">
        <p14:creationId xmlns:p14="http://schemas.microsoft.com/office/powerpoint/2010/main" val="2190327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a:xfrm>
            <a:off x="1024129" y="585216"/>
            <a:ext cx="4431792" cy="1499616"/>
          </a:xfrm>
        </p:spPr>
        <p:txBody>
          <a:bodyPr>
            <a:normAutofit/>
          </a:bodyPr>
          <a:lstStyle/>
          <a:p>
            <a:r>
              <a:rPr lang="en-IN"/>
              <a:t>Making lockless (RCU Details)</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1024128" y="2286000"/>
            <a:ext cx="4429615" cy="3931920"/>
          </a:xfrm>
        </p:spPr>
        <p:txBody>
          <a:bodyPr>
            <a:normAutofit/>
          </a:bodyPr>
          <a:lstStyle/>
          <a:p>
            <a:r>
              <a:rPr lang="en-US" sz="1500" b="0" i="0" u="none" strike="noStrike">
                <a:effectLst/>
                <a:latin typeface="Arial" panose="020B0604020202020204" pitchFamily="34" charset="0"/>
              </a:rPr>
              <a:t>writes need to be protected using any normal lock</a:t>
            </a:r>
          </a:p>
          <a:p>
            <a:r>
              <a:rPr lang="en-US" sz="1500" b="0" i="0" u="none" strike="noStrike">
                <a:effectLst/>
                <a:latin typeface="Arial" panose="020B0604020202020204" pitchFamily="34" charset="0"/>
              </a:rPr>
              <a:t>reads we just need to take the </a:t>
            </a:r>
            <a:r>
              <a:rPr lang="en-US" sz="1500" b="0" i="0" u="none" strike="noStrike" err="1">
                <a:effectLst/>
                <a:latin typeface="Arial" panose="020B0604020202020204" pitchFamily="34" charset="0"/>
              </a:rPr>
              <a:t>rcu_read_lock</a:t>
            </a:r>
            <a:r>
              <a:rPr lang="en-US" sz="1500" b="0" i="0" u="none" strike="noStrike">
                <a:effectLst/>
                <a:latin typeface="Arial" panose="020B0604020202020204" pitchFamily="34" charset="0"/>
              </a:rPr>
              <a:t>(). As </a:t>
            </a:r>
            <a:r>
              <a:rPr lang="en-US" sz="1500" b="0" i="0" u="none" strike="noStrike" err="1">
                <a:effectLst/>
                <a:latin typeface="Arial" panose="020B0604020202020204" pitchFamily="34" charset="0"/>
              </a:rPr>
              <a:t>rcu_read_lock</a:t>
            </a:r>
            <a:r>
              <a:rPr lang="en-US" sz="1500" b="0" i="0" u="none" strike="noStrike">
                <a:effectLst/>
                <a:latin typeface="Arial" panose="020B0604020202020204" pitchFamily="34" charset="0"/>
              </a:rPr>
              <a:t> </a:t>
            </a:r>
            <a:r>
              <a:rPr lang="en-US" sz="1500" b="0" i="0" u="none" strike="noStrike" err="1">
                <a:effectLst/>
                <a:latin typeface="Arial" panose="020B0604020202020204" pitchFamily="34" charset="0"/>
              </a:rPr>
              <a:t>doesnt</a:t>
            </a:r>
            <a:r>
              <a:rPr lang="en-US" sz="1500" b="0" i="0" u="none" strike="noStrike">
                <a:effectLst/>
                <a:latin typeface="Arial" panose="020B0604020202020204" pitchFamily="34" charset="0"/>
              </a:rPr>
              <a:t> use any atomic variables, it can scale good</a:t>
            </a:r>
            <a:endParaRPr lang="en-US" sz="1500">
              <a:latin typeface="Arial" panose="020B0604020202020204" pitchFamily="34" charset="0"/>
            </a:endParaRPr>
          </a:p>
          <a:p>
            <a:r>
              <a:rPr lang="en-US" sz="1500" b="0" i="0" u="none" strike="noStrike">
                <a:effectLst/>
                <a:latin typeface="Arial" panose="020B0604020202020204" pitchFamily="34" charset="0"/>
              </a:rPr>
              <a:t>update/write a variable we protect the same with locks.</a:t>
            </a:r>
          </a:p>
          <a:p>
            <a:r>
              <a:rPr lang="en-US" sz="1500" b="0" i="0" u="none" strike="noStrike">
                <a:effectLst/>
                <a:latin typeface="Arial" panose="020B0604020202020204" pitchFamily="34" charset="0"/>
              </a:rPr>
              <a:t>After we are done with write, we call </a:t>
            </a:r>
            <a:r>
              <a:rPr lang="en-US" sz="1500" b="0" i="0" u="none" strike="noStrike" err="1">
                <a:effectLst/>
                <a:latin typeface="Arial" panose="020B0604020202020204" pitchFamily="34" charset="0"/>
              </a:rPr>
              <a:t>synchronize_rcu</a:t>
            </a:r>
            <a:r>
              <a:rPr lang="en-US" sz="1500" b="0" i="0" u="none" strike="noStrike">
                <a:effectLst/>
                <a:latin typeface="Arial" panose="020B0604020202020204" pitchFamily="34" charset="0"/>
              </a:rPr>
              <a:t>()</a:t>
            </a:r>
            <a:endParaRPr lang="en-US" sz="1500">
              <a:latin typeface="Arial" panose="020B0604020202020204" pitchFamily="34" charset="0"/>
            </a:endParaRPr>
          </a:p>
          <a:p>
            <a:r>
              <a:rPr lang="en-US" sz="1500" b="0" i="0" u="none" strike="noStrike" err="1">
                <a:effectLst/>
                <a:latin typeface="Arial" panose="020B0604020202020204" pitchFamily="34" charset="0"/>
              </a:rPr>
              <a:t>synchronize_rcu</a:t>
            </a:r>
            <a:r>
              <a:rPr lang="en-US" sz="1500" b="0" i="0" u="none" strike="noStrike">
                <a:effectLst/>
                <a:latin typeface="Arial" panose="020B0604020202020204" pitchFamily="34" charset="0"/>
              </a:rPr>
              <a:t>() call waits for a context switch at all the other processors</a:t>
            </a:r>
          </a:p>
          <a:p>
            <a:r>
              <a:rPr lang="en-US" sz="1500" b="0" i="0" u="none" strike="noStrike">
                <a:effectLst/>
                <a:latin typeface="Arial" panose="020B0604020202020204" pitchFamily="34" charset="0"/>
              </a:rPr>
              <a:t>context switch happens at other processors, we will be sure that the old shared data is not longer accessed by the other threads.</a:t>
            </a:r>
            <a:endParaRPr lang="en-IN" sz="1500"/>
          </a:p>
        </p:txBody>
      </p:sp>
      <p:pic>
        <p:nvPicPr>
          <p:cNvPr id="1026" name="Picture 2">
            <a:extLst>
              <a:ext uri="{FF2B5EF4-FFF2-40B4-BE49-F238E27FC236}">
                <a16:creationId xmlns:a16="http://schemas.microsoft.com/office/drawing/2014/main" id="{CAC22881-5425-34BB-3F30-5BB68FEF99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655826"/>
            <a:ext cx="5455921" cy="354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0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Making lockless (RCU Implementation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10515600" cy="4926049"/>
          </a:xfrm>
        </p:spPr>
        <p:txBody>
          <a:bodyPr>
            <a:normAutofit/>
          </a:bodyPr>
          <a:lstStyle/>
          <a:p>
            <a:pPr rtl="0">
              <a:spcBef>
                <a:spcPts val="0"/>
              </a:spcBef>
              <a:spcAft>
                <a:spcPts val="0"/>
              </a:spcAft>
            </a:pPr>
            <a:r>
              <a:rPr lang="en-IN" sz="1000" b="0" i="0" u="none" strike="noStrike" dirty="0">
                <a:solidFill>
                  <a:srgbClr val="000000"/>
                </a:solidFill>
                <a:effectLst/>
              </a:rPr>
              <a:t>rcu_read_lock()</a:t>
            </a:r>
          </a:p>
          <a:p>
            <a:pPr marL="0" indent="0" rtl="0">
              <a:spcBef>
                <a:spcPts val="0"/>
              </a:spcBef>
              <a:spcAft>
                <a:spcPts val="0"/>
              </a:spcAft>
              <a:buNone/>
            </a:pPr>
            <a:br>
              <a:rPr lang="en-US" sz="1000" dirty="0"/>
            </a:br>
            <a:r>
              <a:rPr lang="en-IN" sz="1000" b="0" i="0" u="none" strike="noStrike" dirty="0">
                <a:solidFill>
                  <a:srgbClr val="000000"/>
                </a:solidFill>
                <a:effectLst/>
              </a:rPr>
              <a:t>static __</a:t>
            </a:r>
            <a:r>
              <a:rPr lang="en-IN" sz="1000" b="0" i="0" u="none" strike="noStrike" dirty="0" err="1">
                <a:solidFill>
                  <a:srgbClr val="000000"/>
                </a:solidFill>
                <a:effectLst/>
              </a:rPr>
              <a:t>always_inline</a:t>
            </a:r>
            <a:r>
              <a:rPr lang="en-IN" sz="1000" b="0" i="0" u="none" strike="noStrike" dirty="0">
                <a:solidFill>
                  <a:srgbClr val="000000"/>
                </a:solidFill>
                <a:effectLst/>
              </a:rPr>
              <a:t> void </a:t>
            </a:r>
            <a:r>
              <a:rPr lang="en-IN" sz="1000" b="0" i="0" u="none" strike="noStrike" dirty="0" err="1">
                <a:solidFill>
                  <a:srgbClr val="000000"/>
                </a:solidFill>
                <a:effectLst/>
              </a:rPr>
              <a:t>rcu_read_lock</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__</a:t>
            </a:r>
            <a:r>
              <a:rPr lang="en-IN" sz="1000" b="0" i="0" u="none" strike="noStrike" dirty="0" err="1">
                <a:solidFill>
                  <a:srgbClr val="000000"/>
                </a:solidFill>
                <a:effectLst/>
              </a:rPr>
              <a:t>rcu_read_lock</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__acquire(RCU);</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rcu_lock_acquire</a:t>
            </a:r>
            <a:r>
              <a:rPr lang="en-IN" sz="1000" b="0" i="0" u="none" strike="noStrike" dirty="0">
                <a:solidFill>
                  <a:srgbClr val="000000"/>
                </a:solidFill>
                <a:effectLst/>
              </a:rPr>
              <a:t>(&amp;</a:t>
            </a:r>
            <a:r>
              <a:rPr lang="en-IN" sz="1000" b="0" i="0" u="none" strike="noStrike" dirty="0" err="1">
                <a:solidFill>
                  <a:srgbClr val="000000"/>
                </a:solidFill>
                <a:effectLst/>
              </a:rPr>
              <a:t>rcu_lock_map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RCU_LOCKDEP_WARN(!</a:t>
            </a:r>
            <a:r>
              <a:rPr lang="en-IN" sz="1000" b="0" i="0" u="none" strike="noStrike" dirty="0" err="1">
                <a:solidFill>
                  <a:srgbClr val="000000"/>
                </a:solidFill>
                <a:effectLst/>
              </a:rPr>
              <a:t>rcu_is_watching</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rcu_read_lock</a:t>
            </a:r>
            <a:r>
              <a:rPr lang="en-IN" sz="1000" b="0" i="0" u="none" strike="noStrike" dirty="0">
                <a:solidFill>
                  <a:srgbClr val="000000"/>
                </a:solidFill>
                <a:effectLst/>
              </a:rPr>
              <a:t>() used illegally while idle");</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static inline void __</a:t>
            </a:r>
            <a:r>
              <a:rPr lang="en-IN" sz="1000" b="0" i="0" u="none" strike="noStrike" dirty="0" err="1">
                <a:solidFill>
                  <a:srgbClr val="000000"/>
                </a:solidFill>
                <a:effectLst/>
              </a:rPr>
              <a:t>rcu_read_lock</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preempt_disable</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endParaRPr lang="en-US" sz="1000" b="0" dirty="0">
              <a:effectLst/>
            </a:endParaRPr>
          </a:p>
          <a:p>
            <a:pPr marL="0" indent="0" rtl="0">
              <a:spcBef>
                <a:spcPts val="0"/>
              </a:spcBef>
              <a:spcAft>
                <a:spcPts val="0"/>
              </a:spcAft>
              <a:buNone/>
            </a:pPr>
            <a:r>
              <a:rPr lang="en-US" sz="1000" b="0" dirty="0">
                <a:effectLst/>
              </a:rPr>
              <a:t>Basically, the </a:t>
            </a:r>
            <a:r>
              <a:rPr lang="en-US" sz="1000" b="0" dirty="0" err="1">
                <a:effectLst/>
              </a:rPr>
              <a:t>rcu_read_lock</a:t>
            </a:r>
            <a:r>
              <a:rPr lang="en-US" sz="1000" b="0" dirty="0">
                <a:effectLst/>
              </a:rPr>
              <a:t> just do </a:t>
            </a:r>
            <a:r>
              <a:rPr lang="en-US" sz="1000" b="0" dirty="0" err="1">
                <a:effectLst/>
              </a:rPr>
              <a:t>preempt_disable</a:t>
            </a:r>
            <a:r>
              <a:rPr lang="en-US" sz="1000" b="0" dirty="0">
                <a:effectLst/>
              </a:rPr>
              <a:t>.</a:t>
            </a:r>
          </a:p>
          <a:p>
            <a:pPr marL="0" indent="0" rtl="0">
              <a:spcBef>
                <a:spcPts val="0"/>
              </a:spcBef>
              <a:spcAft>
                <a:spcPts val="0"/>
              </a:spcAft>
              <a:buNone/>
            </a:pPr>
            <a:r>
              <a:rPr lang="en-US" sz="1000" b="0" i="0" u="none" strike="noStrike" dirty="0">
                <a:solidFill>
                  <a:srgbClr val="000000"/>
                </a:solidFill>
                <a:effectLst/>
              </a:rPr>
              <a:t>What will happen if CPU with read critical section gets interrupt</a:t>
            </a:r>
          </a:p>
          <a:p>
            <a:pPr marL="0" indent="0" rtl="0">
              <a:spcBef>
                <a:spcPts val="0"/>
              </a:spcBef>
              <a:spcAft>
                <a:spcPts val="0"/>
              </a:spcAft>
              <a:buNone/>
            </a:pPr>
            <a:r>
              <a:rPr lang="en-US" sz="1000" b="0" i="0" u="none" strike="noStrike" dirty="0">
                <a:solidFill>
                  <a:srgbClr val="000000"/>
                </a:solidFill>
                <a:effectLst/>
              </a:rPr>
              <a:t>we shall disable the interrupt on this CPU(we can use </a:t>
            </a:r>
            <a:r>
              <a:rPr lang="en-US" sz="1000" b="0" i="0" u="none" strike="noStrike" dirty="0" err="1">
                <a:solidFill>
                  <a:srgbClr val="000000"/>
                </a:solidFill>
                <a:effectLst/>
              </a:rPr>
              <a:t>local_irq_save</a:t>
            </a:r>
            <a:r>
              <a:rPr lang="en-US" sz="1000" b="0" i="0" u="none" strike="noStrike" dirty="0">
                <a:solidFill>
                  <a:srgbClr val="000000"/>
                </a:solidFill>
                <a:effectLst/>
              </a:rPr>
              <a:t>() ) we shall disable the interrupt on this CPU(we can use </a:t>
            </a:r>
            <a:r>
              <a:rPr lang="en-US" sz="1000" b="0" i="0" u="none" strike="noStrike" dirty="0" err="1">
                <a:solidFill>
                  <a:srgbClr val="000000"/>
                </a:solidFill>
                <a:effectLst/>
              </a:rPr>
              <a:t>local_irq_save</a:t>
            </a:r>
            <a:r>
              <a:rPr lang="en-US" sz="1000" b="0" i="0" u="none" strike="noStrike" dirty="0">
                <a:solidFill>
                  <a:srgbClr val="000000"/>
                </a:solidFill>
                <a:effectLst/>
              </a:rPr>
              <a:t>() )</a:t>
            </a:r>
          </a:p>
          <a:p>
            <a:pPr marL="0" indent="0" rtl="0">
              <a:spcBef>
                <a:spcPts val="0"/>
              </a:spcBef>
              <a:spcAft>
                <a:spcPts val="0"/>
              </a:spcAft>
              <a:buNone/>
            </a:pPr>
            <a:endParaRPr lang="en-IN" sz="1000" b="0" dirty="0">
              <a:effectLst/>
            </a:endParaRPr>
          </a:p>
          <a:p>
            <a:pPr rtl="0">
              <a:spcBef>
                <a:spcPts val="0"/>
              </a:spcBef>
              <a:spcAft>
                <a:spcPts val="0"/>
              </a:spcAft>
            </a:pPr>
            <a:r>
              <a:rPr lang="en-IN" sz="1000" i="0" u="none" strike="noStrike" dirty="0" err="1">
                <a:solidFill>
                  <a:srgbClr val="000000"/>
                </a:solidFill>
                <a:effectLst/>
              </a:rPr>
              <a:t>synchronize_rcu</a:t>
            </a:r>
            <a:r>
              <a:rPr lang="en-IN" sz="1000" i="0" u="none" strike="noStrike" dirty="0">
                <a:solidFill>
                  <a:srgbClr val="000000"/>
                </a:solidFill>
                <a:effectLst/>
              </a:rPr>
              <a:t>()</a:t>
            </a:r>
            <a:endParaRPr lang="en-IN" sz="1000" dirty="0">
              <a:effectLst/>
            </a:endParaRPr>
          </a:p>
          <a:p>
            <a:pPr marL="0" indent="0" rtl="0">
              <a:spcBef>
                <a:spcPts val="0"/>
              </a:spcBef>
              <a:spcAft>
                <a:spcPts val="0"/>
              </a:spcAft>
              <a:buNone/>
            </a:pPr>
            <a:r>
              <a:rPr lang="en-IN" sz="1000" b="0" i="0" u="none" strike="noStrike" dirty="0">
                <a:solidFill>
                  <a:srgbClr val="000000"/>
                </a:solidFill>
                <a:effectLst/>
              </a:rPr>
              <a:t>void</a:t>
            </a:r>
            <a:r>
              <a:rPr lang="en-IN" sz="1000" b="1" i="0" u="none" strike="noStrike" dirty="0">
                <a:solidFill>
                  <a:srgbClr val="000000"/>
                </a:solidFill>
                <a:effectLst/>
              </a:rPr>
              <a:t> </a:t>
            </a:r>
            <a:r>
              <a:rPr lang="en-IN" sz="1000" b="1" i="0" u="none" strike="noStrike" dirty="0" err="1">
                <a:solidFill>
                  <a:srgbClr val="000000"/>
                </a:solidFill>
                <a:effectLst/>
              </a:rPr>
              <a:t>synchronize_rcu</a:t>
            </a:r>
            <a:r>
              <a:rPr lang="en-IN" sz="1000" b="0" i="0" u="none" strike="noStrike" dirty="0">
                <a:solidFill>
                  <a:srgbClr val="000000"/>
                </a:solidFill>
                <a:effectLst/>
              </a:rPr>
              <a:t>(void)</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RCU_LOCKDEP_WARN(</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rcu_bh_lock_map</a:t>
            </a:r>
            <a:r>
              <a:rPr lang="en-IN" sz="1000" b="0" i="0" u="none" strike="noStrike" dirty="0">
                <a:solidFill>
                  <a:srgbClr val="000000"/>
                </a:solidFill>
                <a:effectLst/>
              </a:rPr>
              <a:t>) ||</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rcu_lock_map</a:t>
            </a:r>
            <a:r>
              <a:rPr lang="en-IN" sz="1000" b="0" i="0" u="none" strike="noStrike" dirty="0">
                <a:solidFill>
                  <a:srgbClr val="000000"/>
                </a:solidFill>
                <a:effectLst/>
              </a:rPr>
              <a:t>) ||</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lock_is_held</a:t>
            </a:r>
            <a:r>
              <a:rPr lang="en-IN" sz="1000" b="0" i="0" u="none" strike="noStrike" dirty="0">
                <a:solidFill>
                  <a:srgbClr val="000000"/>
                </a:solidFill>
                <a:effectLst/>
              </a:rPr>
              <a:t>(&amp;</a:t>
            </a:r>
            <a:r>
              <a:rPr lang="en-IN" sz="1000" b="0" i="0" u="none" strike="noStrike" dirty="0" err="1">
                <a:solidFill>
                  <a:srgbClr val="000000"/>
                </a:solidFill>
                <a:effectLst/>
              </a:rPr>
              <a:t>rcu_sched_lock_map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"Illegal </a:t>
            </a:r>
            <a:r>
              <a:rPr lang="en-IN" sz="1000" b="0" i="0" u="none" strike="noStrike" dirty="0" err="1">
                <a:solidFill>
                  <a:srgbClr val="000000"/>
                </a:solidFill>
                <a:effectLst/>
              </a:rPr>
              <a:t>synchronize_rcu</a:t>
            </a:r>
            <a:r>
              <a:rPr lang="en-IN" sz="1000" b="0" i="0" u="none" strike="noStrike" dirty="0">
                <a:solidFill>
                  <a:srgbClr val="000000"/>
                </a:solidFill>
                <a:effectLst/>
              </a:rPr>
              <a:t>() in RCU read-side critical section");</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if (</a:t>
            </a:r>
            <a:r>
              <a:rPr lang="en-IN" sz="1000" b="0" i="0" u="none" strike="noStrike" dirty="0" err="1">
                <a:solidFill>
                  <a:srgbClr val="000000"/>
                </a:solidFill>
                <a:effectLst/>
              </a:rPr>
              <a:t>rcu_blocking_is_gp</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return;</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if (</a:t>
            </a:r>
            <a:r>
              <a:rPr lang="en-IN" sz="1000" b="0" i="0" u="none" strike="noStrike" dirty="0" err="1">
                <a:solidFill>
                  <a:srgbClr val="000000"/>
                </a:solidFill>
                <a:effectLst/>
              </a:rPr>
              <a:t>rcu_gp_is_expedited</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0" i="0" u="none" strike="noStrike" dirty="0" err="1">
                <a:solidFill>
                  <a:srgbClr val="000000"/>
                </a:solidFill>
                <a:effectLst/>
              </a:rPr>
              <a:t>synchronize_rcu_expedited</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else</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                </a:t>
            </a:r>
            <a:r>
              <a:rPr lang="en-IN" sz="1000" b="1" i="0" u="none" strike="noStrike" dirty="0" err="1">
                <a:solidFill>
                  <a:srgbClr val="000000"/>
                </a:solidFill>
                <a:effectLst/>
              </a:rPr>
              <a:t>wait_rcu_gp</a:t>
            </a:r>
            <a:r>
              <a:rPr lang="en-IN" sz="1000" b="0" i="0" u="none" strike="noStrike" dirty="0">
                <a:solidFill>
                  <a:srgbClr val="000000"/>
                </a:solidFill>
                <a:effectLst/>
              </a:rPr>
              <a:t>(</a:t>
            </a:r>
            <a:r>
              <a:rPr lang="en-IN" sz="1000" b="0" i="0" u="none" strike="noStrike" dirty="0" err="1">
                <a:solidFill>
                  <a:srgbClr val="000000"/>
                </a:solidFill>
                <a:effectLst/>
              </a:rPr>
              <a:t>call_rcu</a:t>
            </a:r>
            <a:r>
              <a:rPr lang="en-IN" sz="1000" b="0" i="0" u="none" strike="noStrike" dirty="0">
                <a:solidFill>
                  <a:srgbClr val="000000"/>
                </a:solidFill>
                <a:effectLst/>
              </a:rPr>
              <a:t>);</a:t>
            </a:r>
            <a:endParaRPr lang="en-IN" sz="1000" b="0" dirty="0">
              <a:effectLst/>
            </a:endParaRPr>
          </a:p>
          <a:p>
            <a:pPr marL="0" indent="0" rtl="0">
              <a:spcBef>
                <a:spcPts val="0"/>
              </a:spcBef>
              <a:spcAft>
                <a:spcPts val="0"/>
              </a:spcAft>
              <a:buNone/>
            </a:pPr>
            <a:r>
              <a:rPr lang="en-IN" sz="1000" b="0" i="0" u="none" strike="noStrike" dirty="0">
                <a:solidFill>
                  <a:srgbClr val="000000"/>
                </a:solidFill>
                <a:effectLst/>
              </a:rPr>
              <a:t>}</a:t>
            </a:r>
          </a:p>
          <a:p>
            <a:pPr marL="0" indent="0" rtl="0">
              <a:spcBef>
                <a:spcPts val="0"/>
              </a:spcBef>
              <a:spcAft>
                <a:spcPts val="0"/>
              </a:spcAft>
              <a:buNone/>
            </a:pPr>
            <a:r>
              <a:rPr lang="en-US" sz="1000" b="1" i="0" u="none" strike="noStrike" dirty="0">
                <a:solidFill>
                  <a:srgbClr val="000000"/>
                </a:solidFill>
                <a:effectLst/>
              </a:rPr>
              <a:t>__</a:t>
            </a:r>
            <a:r>
              <a:rPr lang="en-US" sz="1000" b="1" i="0" u="none" strike="noStrike" dirty="0" err="1">
                <a:solidFill>
                  <a:srgbClr val="000000"/>
                </a:solidFill>
                <a:effectLst/>
              </a:rPr>
              <a:t>wait_rcu_gp</a:t>
            </a:r>
            <a:r>
              <a:rPr lang="en-US" sz="1000" b="0" i="0" u="none" strike="noStrike" dirty="0">
                <a:solidFill>
                  <a:srgbClr val="000000"/>
                </a:solidFill>
                <a:effectLst/>
              </a:rPr>
              <a:t> is initiating the completions on all CPUS and waiting for them to complete. </a:t>
            </a:r>
            <a:endParaRPr lang="en-IN" sz="1000" b="0" dirty="0">
              <a:effectLst/>
            </a:endParaRPr>
          </a:p>
        </p:txBody>
      </p:sp>
    </p:spTree>
    <p:extLst>
      <p:ext uri="{BB962C8B-B14F-4D97-AF65-F5344CB8AC3E}">
        <p14:creationId xmlns:p14="http://schemas.microsoft.com/office/powerpoint/2010/main" val="403516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normAutofit fontScale="90000"/>
          </a:bodyPr>
          <a:lstStyle/>
          <a:p>
            <a:r>
              <a:rPr lang="en-IN" dirty="0"/>
              <a:t>Making it SPDK way </a:t>
            </a:r>
            <a:br>
              <a:rPr lang="en-IN" dirty="0"/>
            </a:br>
            <a:r>
              <a:rPr lang="en-IN" dirty="0"/>
              <a:t>(SPDK lockless architecture – per </a:t>
            </a:r>
            <a:r>
              <a:rPr lang="en-IN"/>
              <a:t>thread variables)</a:t>
            </a:r>
            <a:endParaRPr lang="en-IN" dirty="0"/>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2427195"/>
            <a:ext cx="10515600" cy="3684494"/>
          </a:xfrm>
        </p:spPr>
        <p:txBody>
          <a:bodyPr>
            <a:normAutofit/>
          </a:bodyPr>
          <a:lstStyle/>
          <a:p>
            <a:pPr marL="342900" indent="-342900">
              <a:spcBef>
                <a:spcPts val="0"/>
              </a:spcBef>
              <a:spcAft>
                <a:spcPts val="0"/>
              </a:spcAft>
              <a:buFont typeface="+mj-lt"/>
              <a:buAutoNum type="arabicPeriod"/>
            </a:pPr>
            <a:r>
              <a:rPr lang="en-IN" sz="1800" b="0" dirty="0">
                <a:effectLst/>
              </a:rPr>
              <a:t>SPDK presented a entirely new software architecture. </a:t>
            </a:r>
          </a:p>
          <a:p>
            <a:pPr marL="342900" indent="-342900">
              <a:spcBef>
                <a:spcPts val="0"/>
              </a:spcBef>
              <a:spcAft>
                <a:spcPts val="0"/>
              </a:spcAft>
              <a:buFont typeface="+mj-lt"/>
              <a:buAutoNum type="arabicPeriod"/>
            </a:pPr>
            <a:r>
              <a:rPr lang="en-IN" sz="1800" b="0" dirty="0">
                <a:effectLst/>
              </a:rPr>
              <a:t>Because of changed architecture, SPDK started providing 7-8X IOPS than the legacy architecture . </a:t>
            </a:r>
          </a:p>
          <a:p>
            <a:pPr marL="342900" indent="-342900">
              <a:spcBef>
                <a:spcPts val="0"/>
              </a:spcBef>
              <a:spcAft>
                <a:spcPts val="0"/>
              </a:spcAft>
              <a:buFont typeface="+mj-lt"/>
              <a:buAutoNum type="arabicPeriod"/>
            </a:pPr>
            <a:r>
              <a:rPr lang="en-IN" sz="1800" dirty="0"/>
              <a:t>This was required for the newest Intel </a:t>
            </a:r>
            <a:r>
              <a:rPr lang="en-IN" sz="1800" dirty="0" err="1"/>
              <a:t>optane</a:t>
            </a:r>
            <a:r>
              <a:rPr lang="en-IN" sz="1800" dirty="0"/>
              <a:t> devices which could provide more IOPs and all existing software, were not able to provide more than 200,000 IOPS.</a:t>
            </a:r>
          </a:p>
          <a:p>
            <a:pPr marL="342900" indent="-342900">
              <a:spcBef>
                <a:spcPts val="0"/>
              </a:spcBef>
              <a:spcAft>
                <a:spcPts val="0"/>
              </a:spcAft>
              <a:buFont typeface="+mj-lt"/>
              <a:buAutoNum type="arabicPeriod"/>
            </a:pPr>
            <a:r>
              <a:rPr lang="en-IN" sz="1800" b="0" dirty="0">
                <a:effectLst/>
              </a:rPr>
              <a:t>The older software are limited by</a:t>
            </a:r>
            <a:br>
              <a:rPr lang="en-IN" sz="1800" dirty="0"/>
            </a:br>
            <a:r>
              <a:rPr lang="en-IN" sz="1800" dirty="0"/>
              <a:t>User space &lt;-&gt; Kernel space system calls </a:t>
            </a:r>
            <a:br>
              <a:rPr lang="en-IN" sz="1800" dirty="0"/>
            </a:br>
            <a:r>
              <a:rPr lang="en-IN" sz="1800" dirty="0"/>
              <a:t>Copying of data from user space to kernel space</a:t>
            </a:r>
            <a:br>
              <a:rPr lang="en-IN" sz="1800" dirty="0"/>
            </a:br>
            <a:r>
              <a:rPr lang="en-IN" sz="1800" dirty="0"/>
              <a:t>Interrupts are used instead of polling</a:t>
            </a:r>
            <a:br>
              <a:rPr lang="en-IN" sz="1800" dirty="0"/>
            </a:br>
            <a:r>
              <a:rPr lang="en-IN" sz="1800" dirty="0"/>
              <a:t>Locks shared across multiple CPUS are used</a:t>
            </a:r>
          </a:p>
          <a:p>
            <a:pPr marL="342900" indent="-342900">
              <a:spcBef>
                <a:spcPts val="0"/>
              </a:spcBef>
              <a:spcAft>
                <a:spcPts val="0"/>
              </a:spcAft>
              <a:buFont typeface="+mj-lt"/>
              <a:buAutoNum type="arabicPeriod"/>
            </a:pPr>
            <a:r>
              <a:rPr lang="en-IN" sz="1800" dirty="0"/>
              <a:t>SPDK came up with its software architecture which used per thread variables</a:t>
            </a:r>
          </a:p>
          <a:p>
            <a:pPr marL="342900" indent="-342900">
              <a:spcBef>
                <a:spcPts val="0"/>
              </a:spcBef>
              <a:spcAft>
                <a:spcPts val="0"/>
              </a:spcAft>
              <a:buFont typeface="+mj-lt"/>
              <a:buAutoNum type="arabicPeriod"/>
            </a:pPr>
            <a:r>
              <a:rPr lang="en-IN" sz="1800" dirty="0"/>
              <a:t>If different threads have to interact they will do so using lockless messaging</a:t>
            </a:r>
          </a:p>
          <a:p>
            <a:pPr marL="0" indent="0" rtl="0">
              <a:spcBef>
                <a:spcPts val="0"/>
              </a:spcBef>
              <a:spcAft>
                <a:spcPts val="0"/>
              </a:spcAft>
              <a:buNone/>
            </a:pPr>
            <a:r>
              <a:rPr lang="en-IN" sz="1800" b="0" dirty="0">
                <a:effectLst/>
              </a:rPr>
              <a:t>	 </a:t>
            </a:r>
          </a:p>
          <a:p>
            <a:pPr rtl="0">
              <a:spcBef>
                <a:spcPts val="0"/>
              </a:spcBef>
              <a:spcAft>
                <a:spcPts val="0"/>
              </a:spcAft>
            </a:pPr>
            <a:endParaRPr lang="en-IN" sz="1800" b="0" dirty="0">
              <a:effectLst/>
            </a:endParaRPr>
          </a:p>
        </p:txBody>
      </p:sp>
    </p:spTree>
    <p:extLst>
      <p:ext uri="{BB962C8B-B14F-4D97-AF65-F5344CB8AC3E}">
        <p14:creationId xmlns:p14="http://schemas.microsoft.com/office/powerpoint/2010/main" val="218713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FB10-FB0C-B599-5BA5-18322C1E708C}"/>
              </a:ext>
            </a:extLst>
          </p:cNvPr>
          <p:cNvSpPr>
            <a:spLocks noGrp="1"/>
          </p:cNvSpPr>
          <p:nvPr>
            <p:ph type="title"/>
          </p:nvPr>
        </p:nvSpPr>
        <p:spPr>
          <a:xfrm>
            <a:off x="1024128" y="585216"/>
            <a:ext cx="8018272" cy="1499616"/>
          </a:xfrm>
        </p:spPr>
        <p:txBody>
          <a:bodyPr>
            <a:normAutofit/>
          </a:bodyPr>
          <a:lstStyle/>
          <a:p>
            <a:r>
              <a:rPr lang="en-IN"/>
              <a:t>Agenda</a:t>
            </a:r>
            <a:endParaRPr lang="en-IN" dirty="0"/>
          </a:p>
        </p:txBody>
      </p:sp>
      <p:sp>
        <p:nvSpPr>
          <p:cNvPr id="3" name="Content Placeholder 2">
            <a:extLst>
              <a:ext uri="{FF2B5EF4-FFF2-40B4-BE49-F238E27FC236}">
                <a16:creationId xmlns:a16="http://schemas.microsoft.com/office/drawing/2014/main" id="{485FBEE0-16A2-17A0-7415-ABA4D9865105}"/>
              </a:ext>
            </a:extLst>
          </p:cNvPr>
          <p:cNvSpPr>
            <a:spLocks noGrp="1"/>
          </p:cNvSpPr>
          <p:nvPr>
            <p:ph idx="1"/>
          </p:nvPr>
        </p:nvSpPr>
        <p:spPr>
          <a:xfrm>
            <a:off x="1024128" y="2286000"/>
            <a:ext cx="8018271" cy="4023360"/>
          </a:xfrm>
        </p:spPr>
        <p:txBody>
          <a:bodyPr>
            <a:normAutofit/>
          </a:bodyPr>
          <a:lstStyle/>
          <a:p>
            <a:r>
              <a:rPr lang="en-IN" sz="1400" dirty="0"/>
              <a:t>A) Kernel Synchronization techniques : </a:t>
            </a:r>
          </a:p>
          <a:p>
            <a:r>
              <a:rPr lang="en-IN" sz="1400" dirty="0"/>
              <a:t>1. Atomic variables internals and implementation </a:t>
            </a:r>
          </a:p>
          <a:p>
            <a:r>
              <a:rPr lang="en-IN" sz="1400" dirty="0"/>
              <a:t>2. Semaphores</a:t>
            </a:r>
          </a:p>
          <a:p>
            <a:r>
              <a:rPr lang="en-IN" sz="1400" dirty="0"/>
              <a:t>3. Spinlocks</a:t>
            </a:r>
          </a:p>
          <a:p>
            <a:pPr marL="0" indent="0">
              <a:buNone/>
            </a:pPr>
            <a:endParaRPr lang="en-IN" sz="1400" dirty="0"/>
          </a:p>
          <a:p>
            <a:r>
              <a:rPr lang="en-IN" sz="1400" dirty="0"/>
              <a:t>B) </a:t>
            </a:r>
            <a:r>
              <a:rPr lang="en-IN" sz="1400" dirty="0" err="1"/>
              <a:t>Userspace</a:t>
            </a:r>
            <a:r>
              <a:rPr lang="en-IN" sz="1400" dirty="0"/>
              <a:t> atomic and </a:t>
            </a:r>
            <a:r>
              <a:rPr lang="en-IN" sz="1400" dirty="0" err="1"/>
              <a:t>gcc</a:t>
            </a:r>
            <a:r>
              <a:rPr lang="en-IN" sz="1400" dirty="0"/>
              <a:t> locking primitives</a:t>
            </a:r>
          </a:p>
          <a:p>
            <a:r>
              <a:rPr lang="en-IN" sz="1400" dirty="0"/>
              <a:t>1. Locking in user space details and implementation</a:t>
            </a:r>
          </a:p>
          <a:p>
            <a:endParaRPr lang="en-IN" sz="1400" dirty="0"/>
          </a:p>
          <a:p>
            <a:r>
              <a:rPr lang="en-IN" sz="1400" dirty="0"/>
              <a:t>C) Making lockless : </a:t>
            </a:r>
          </a:p>
          <a:p>
            <a:r>
              <a:rPr lang="en-IN" sz="1400" dirty="0"/>
              <a:t>1. RCU details and implementation </a:t>
            </a:r>
          </a:p>
          <a:p>
            <a:r>
              <a:rPr lang="en-IN" sz="1400" dirty="0"/>
              <a:t>2. SPDK completely lockless programming</a:t>
            </a:r>
          </a:p>
          <a:p>
            <a:endParaRPr lang="en-IN" sz="1400" dirty="0"/>
          </a:p>
          <a:p>
            <a:endParaRPr lang="en-IN" sz="1400" dirty="0"/>
          </a:p>
        </p:txBody>
      </p:sp>
    </p:spTree>
    <p:extLst>
      <p:ext uri="{BB962C8B-B14F-4D97-AF65-F5344CB8AC3E}">
        <p14:creationId xmlns:p14="http://schemas.microsoft.com/office/powerpoint/2010/main" val="118081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62A-EA21-10DC-8DA2-DFC9D65B883B}"/>
              </a:ext>
            </a:extLst>
          </p:cNvPr>
          <p:cNvSpPr>
            <a:spLocks noGrp="1"/>
          </p:cNvSpPr>
          <p:nvPr>
            <p:ph type="title"/>
          </p:nvPr>
        </p:nvSpPr>
        <p:spPr/>
        <p:txBody>
          <a:bodyPr/>
          <a:lstStyle/>
          <a:p>
            <a:r>
              <a:rPr lang="en-IN" dirty="0"/>
              <a:t>SPDK lockless architecture(per Thread variables) </a:t>
            </a:r>
          </a:p>
        </p:txBody>
      </p:sp>
      <p:sp>
        <p:nvSpPr>
          <p:cNvPr id="3" name="Content Placeholder 2">
            <a:extLst>
              <a:ext uri="{FF2B5EF4-FFF2-40B4-BE49-F238E27FC236}">
                <a16:creationId xmlns:a16="http://schemas.microsoft.com/office/drawing/2014/main" id="{6444B23A-E489-5E22-3602-A4FFABA64BAF}"/>
              </a:ext>
            </a:extLst>
          </p:cNvPr>
          <p:cNvSpPr>
            <a:spLocks noGrp="1"/>
          </p:cNvSpPr>
          <p:nvPr>
            <p:ph idx="1"/>
          </p:nvPr>
        </p:nvSpPr>
        <p:spPr>
          <a:xfrm>
            <a:off x="838200" y="1825624"/>
            <a:ext cx="3911600" cy="4926049"/>
          </a:xfrm>
        </p:spPr>
        <p:txBody>
          <a:bodyPr>
            <a:normAutofit/>
          </a:bodyPr>
          <a:lstStyle/>
          <a:p>
            <a:pPr rtl="0">
              <a:spcBef>
                <a:spcPts val="0"/>
              </a:spcBef>
              <a:spcAft>
                <a:spcPts val="0"/>
              </a:spcAft>
            </a:pPr>
            <a:r>
              <a:rPr lang="en-US" sz="1800" b="0" dirty="0">
                <a:effectLst/>
              </a:rPr>
              <a:t>Lockless implementation </a:t>
            </a:r>
          </a:p>
          <a:p>
            <a:pPr rtl="0">
              <a:spcBef>
                <a:spcPts val="0"/>
              </a:spcBef>
              <a:spcAft>
                <a:spcPts val="0"/>
              </a:spcAft>
            </a:pPr>
            <a:r>
              <a:rPr lang="en-US" sz="1800" dirty="0"/>
              <a:t>Based on per thread variables. The per thread variables are named as channels</a:t>
            </a:r>
            <a:endParaRPr lang="en-US" sz="1800" b="0" dirty="0">
              <a:effectLst/>
            </a:endParaRPr>
          </a:p>
          <a:p>
            <a:pPr rtl="0">
              <a:spcBef>
                <a:spcPts val="0"/>
              </a:spcBef>
              <a:spcAft>
                <a:spcPts val="0"/>
              </a:spcAft>
            </a:pPr>
            <a:r>
              <a:rPr lang="en-US" sz="1800" b="0" dirty="0">
                <a:effectLst/>
              </a:rPr>
              <a:t>SPDK creates IO channels per device per SPDK thread for providing lockless IO path. </a:t>
            </a:r>
          </a:p>
          <a:p>
            <a:pPr rtl="0">
              <a:spcBef>
                <a:spcPts val="0"/>
              </a:spcBef>
              <a:spcAft>
                <a:spcPts val="0"/>
              </a:spcAft>
            </a:pPr>
            <a:r>
              <a:rPr lang="en-US" sz="1800" b="0" dirty="0">
                <a:effectLst/>
              </a:rPr>
              <a:t>The variables are created as a part of IO channel creation.</a:t>
            </a:r>
          </a:p>
          <a:p>
            <a:pPr rtl="0">
              <a:spcBef>
                <a:spcPts val="0"/>
              </a:spcBef>
              <a:spcAft>
                <a:spcPts val="0"/>
              </a:spcAft>
            </a:pPr>
            <a:r>
              <a:rPr lang="en-US" sz="1800" b="0" dirty="0">
                <a:effectLst/>
              </a:rPr>
              <a:t>At the time of IO submission, the data-structures for only that specific thread are accessed.</a:t>
            </a:r>
          </a:p>
          <a:p>
            <a:pPr rtl="0">
              <a:spcBef>
                <a:spcPts val="0"/>
              </a:spcBef>
              <a:spcAft>
                <a:spcPts val="0"/>
              </a:spcAft>
            </a:pPr>
            <a:r>
              <a:rPr lang="en-US" sz="1800" b="0" dirty="0">
                <a:effectLst/>
              </a:rPr>
              <a:t>Use event per thread mechanism. Say in case we get an event for new namespace addition, then this event is sent to each IO submission thread. </a:t>
            </a:r>
          </a:p>
          <a:p>
            <a:pPr rtl="0">
              <a:spcBef>
                <a:spcPts val="0"/>
              </a:spcBef>
              <a:spcAft>
                <a:spcPts val="0"/>
              </a:spcAft>
            </a:pPr>
            <a:r>
              <a:rPr lang="en-US" sz="1800" b="0" dirty="0">
                <a:effectLst/>
              </a:rPr>
              <a:t>Each thread then creates its own list of namespaces.</a:t>
            </a:r>
          </a:p>
          <a:p>
            <a:pPr rtl="0">
              <a:spcBef>
                <a:spcPts val="0"/>
              </a:spcBef>
              <a:spcAft>
                <a:spcPts val="0"/>
              </a:spcAft>
            </a:pPr>
            <a:endParaRPr lang="en-US" sz="1800" b="0" dirty="0">
              <a:effectLst/>
            </a:endParaRPr>
          </a:p>
        </p:txBody>
      </p:sp>
      <p:sp>
        <p:nvSpPr>
          <p:cNvPr id="4" name="Rectangle 3">
            <a:extLst>
              <a:ext uri="{FF2B5EF4-FFF2-40B4-BE49-F238E27FC236}">
                <a16:creationId xmlns:a16="http://schemas.microsoft.com/office/drawing/2014/main" id="{9E9330EB-B43A-B519-5889-46F87CA7BDE9}"/>
              </a:ext>
            </a:extLst>
          </p:cNvPr>
          <p:cNvSpPr/>
          <p:nvPr/>
        </p:nvSpPr>
        <p:spPr>
          <a:xfrm>
            <a:off x="5602452" y="2028986"/>
            <a:ext cx="1319048"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thread 0(CPU 0)</a:t>
            </a:r>
          </a:p>
        </p:txBody>
      </p:sp>
      <p:sp>
        <p:nvSpPr>
          <p:cNvPr id="5" name="Rectangle 4">
            <a:extLst>
              <a:ext uri="{FF2B5EF4-FFF2-40B4-BE49-F238E27FC236}">
                <a16:creationId xmlns:a16="http://schemas.microsoft.com/office/drawing/2014/main" id="{AA0F6B38-875E-A347-BB9D-72FCB8D970C1}"/>
              </a:ext>
            </a:extLst>
          </p:cNvPr>
          <p:cNvSpPr/>
          <p:nvPr/>
        </p:nvSpPr>
        <p:spPr>
          <a:xfrm>
            <a:off x="7177252" y="2028986"/>
            <a:ext cx="1319048"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thread 1(CPU 1)</a:t>
            </a:r>
          </a:p>
        </p:txBody>
      </p:sp>
      <p:sp>
        <p:nvSpPr>
          <p:cNvPr id="6" name="Rectangle 5">
            <a:extLst>
              <a:ext uri="{FF2B5EF4-FFF2-40B4-BE49-F238E27FC236}">
                <a16:creationId xmlns:a16="http://schemas.microsoft.com/office/drawing/2014/main" id="{4CF13132-CD4D-F4ED-8E99-A94406DBD605}"/>
              </a:ext>
            </a:extLst>
          </p:cNvPr>
          <p:cNvSpPr/>
          <p:nvPr/>
        </p:nvSpPr>
        <p:spPr>
          <a:xfrm>
            <a:off x="10077450" y="2028986"/>
            <a:ext cx="1377950" cy="28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thread N(CPU N)</a:t>
            </a:r>
          </a:p>
        </p:txBody>
      </p:sp>
      <p:sp>
        <p:nvSpPr>
          <p:cNvPr id="7" name="Rectangle 6">
            <a:extLst>
              <a:ext uri="{FF2B5EF4-FFF2-40B4-BE49-F238E27FC236}">
                <a16:creationId xmlns:a16="http://schemas.microsoft.com/office/drawing/2014/main" id="{C2FF6F62-4149-9A41-F177-F5D8D67220CC}"/>
              </a:ext>
            </a:extLst>
          </p:cNvPr>
          <p:cNvSpPr/>
          <p:nvPr/>
        </p:nvSpPr>
        <p:spPr>
          <a:xfrm>
            <a:off x="5602452" y="3287792"/>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0)</a:t>
            </a:r>
          </a:p>
          <a:p>
            <a:pPr algn="ctr"/>
            <a:r>
              <a:rPr lang="en-US" sz="1000" dirty="0"/>
              <a:t>Variables</a:t>
            </a:r>
          </a:p>
        </p:txBody>
      </p:sp>
      <p:sp>
        <p:nvSpPr>
          <p:cNvPr id="10" name="Rectangle 9">
            <a:extLst>
              <a:ext uri="{FF2B5EF4-FFF2-40B4-BE49-F238E27FC236}">
                <a16:creationId xmlns:a16="http://schemas.microsoft.com/office/drawing/2014/main" id="{ADB437ED-8609-63D3-4A90-36C9F58A1F7A}"/>
              </a:ext>
            </a:extLst>
          </p:cNvPr>
          <p:cNvSpPr/>
          <p:nvPr/>
        </p:nvSpPr>
        <p:spPr>
          <a:xfrm>
            <a:off x="7177252" y="3287792"/>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1)</a:t>
            </a:r>
          </a:p>
          <a:p>
            <a:pPr algn="ctr"/>
            <a:r>
              <a:rPr lang="en-US" sz="1000" dirty="0"/>
              <a:t>Variables</a:t>
            </a:r>
          </a:p>
        </p:txBody>
      </p:sp>
      <p:sp>
        <p:nvSpPr>
          <p:cNvPr id="11" name="Rectangle 10">
            <a:extLst>
              <a:ext uri="{FF2B5EF4-FFF2-40B4-BE49-F238E27FC236}">
                <a16:creationId xmlns:a16="http://schemas.microsoft.com/office/drawing/2014/main" id="{9AADA918-0682-2239-994F-9F415C806208}"/>
              </a:ext>
            </a:extLst>
          </p:cNvPr>
          <p:cNvSpPr/>
          <p:nvPr/>
        </p:nvSpPr>
        <p:spPr>
          <a:xfrm>
            <a:off x="10106901" y="3287791"/>
            <a:ext cx="1319048" cy="623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SPDK IO channel (thread 1)</a:t>
            </a:r>
          </a:p>
          <a:p>
            <a:pPr algn="ctr"/>
            <a:r>
              <a:rPr lang="en-US" sz="1000" dirty="0"/>
              <a:t>Variables</a:t>
            </a:r>
          </a:p>
        </p:txBody>
      </p:sp>
      <p:sp>
        <p:nvSpPr>
          <p:cNvPr id="12" name="Rectangle 11">
            <a:extLst>
              <a:ext uri="{FF2B5EF4-FFF2-40B4-BE49-F238E27FC236}">
                <a16:creationId xmlns:a16="http://schemas.microsoft.com/office/drawing/2014/main" id="{0790CB92-4819-ED79-CD05-4D72C8FF5E71}"/>
              </a:ext>
            </a:extLst>
          </p:cNvPr>
          <p:cNvSpPr/>
          <p:nvPr/>
        </p:nvSpPr>
        <p:spPr>
          <a:xfrm>
            <a:off x="5721350" y="4472721"/>
            <a:ext cx="1075087" cy="315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0</a:t>
            </a:r>
          </a:p>
        </p:txBody>
      </p:sp>
      <p:sp>
        <p:nvSpPr>
          <p:cNvPr id="13" name="Rectangle 12">
            <a:extLst>
              <a:ext uri="{FF2B5EF4-FFF2-40B4-BE49-F238E27FC236}">
                <a16:creationId xmlns:a16="http://schemas.microsoft.com/office/drawing/2014/main" id="{69A96D8D-5EC2-A200-5292-CD6690697B9C}"/>
              </a:ext>
            </a:extLst>
          </p:cNvPr>
          <p:cNvSpPr/>
          <p:nvPr/>
        </p:nvSpPr>
        <p:spPr>
          <a:xfrm>
            <a:off x="7299232" y="4472721"/>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1</a:t>
            </a:r>
          </a:p>
        </p:txBody>
      </p:sp>
      <p:sp>
        <p:nvSpPr>
          <p:cNvPr id="15" name="Rectangle 14">
            <a:extLst>
              <a:ext uri="{FF2B5EF4-FFF2-40B4-BE49-F238E27FC236}">
                <a16:creationId xmlns:a16="http://schemas.microsoft.com/office/drawing/2014/main" id="{8160DDE9-1365-59A8-CB80-1FD7EED56468}"/>
              </a:ext>
            </a:extLst>
          </p:cNvPr>
          <p:cNvSpPr/>
          <p:nvPr/>
        </p:nvSpPr>
        <p:spPr>
          <a:xfrm>
            <a:off x="10228881" y="4468691"/>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NVMe queue N</a:t>
            </a:r>
          </a:p>
        </p:txBody>
      </p:sp>
      <p:sp>
        <p:nvSpPr>
          <p:cNvPr id="16" name="Rectangle 15">
            <a:extLst>
              <a:ext uri="{FF2B5EF4-FFF2-40B4-BE49-F238E27FC236}">
                <a16:creationId xmlns:a16="http://schemas.microsoft.com/office/drawing/2014/main" id="{33ABC243-37AE-4B8B-1117-B787081E3EFB}"/>
              </a:ext>
            </a:extLst>
          </p:cNvPr>
          <p:cNvSpPr/>
          <p:nvPr/>
        </p:nvSpPr>
        <p:spPr>
          <a:xfrm>
            <a:off x="7836775" y="2726670"/>
            <a:ext cx="1075087" cy="315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IO Device</a:t>
            </a:r>
          </a:p>
        </p:txBody>
      </p:sp>
      <p:sp>
        <p:nvSpPr>
          <p:cNvPr id="17" name="Flowchart: Magnetic Disk 16">
            <a:extLst>
              <a:ext uri="{FF2B5EF4-FFF2-40B4-BE49-F238E27FC236}">
                <a16:creationId xmlns:a16="http://schemas.microsoft.com/office/drawing/2014/main" id="{EC41BDE4-CE2B-E160-7B20-51501612AD19}"/>
              </a:ext>
            </a:extLst>
          </p:cNvPr>
          <p:cNvSpPr/>
          <p:nvPr/>
        </p:nvSpPr>
        <p:spPr>
          <a:xfrm>
            <a:off x="8013703" y="5349023"/>
            <a:ext cx="1543048" cy="4739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Disk</a:t>
            </a:r>
          </a:p>
        </p:txBody>
      </p:sp>
      <p:cxnSp>
        <p:nvCxnSpPr>
          <p:cNvPr id="19" name="Straight Arrow Connector 18">
            <a:extLst>
              <a:ext uri="{FF2B5EF4-FFF2-40B4-BE49-F238E27FC236}">
                <a16:creationId xmlns:a16="http://schemas.microsoft.com/office/drawing/2014/main" id="{0068130E-705F-5BA5-C8CC-ADDC2FE6666C}"/>
              </a:ext>
            </a:extLst>
          </p:cNvPr>
          <p:cNvCxnSpPr>
            <a:stCxn id="4" idx="2"/>
            <a:endCxn id="16" idx="0"/>
          </p:cNvCxnSpPr>
          <p:nvPr/>
        </p:nvCxnSpPr>
        <p:spPr>
          <a:xfrm>
            <a:off x="6261976" y="2311400"/>
            <a:ext cx="2112343"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DA838F-DA54-2F7B-50D2-593F540EA464}"/>
              </a:ext>
            </a:extLst>
          </p:cNvPr>
          <p:cNvCxnSpPr>
            <a:stCxn id="5" idx="2"/>
            <a:endCxn id="16" idx="0"/>
          </p:cNvCxnSpPr>
          <p:nvPr/>
        </p:nvCxnSpPr>
        <p:spPr>
          <a:xfrm>
            <a:off x="7836776" y="2311400"/>
            <a:ext cx="537543"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47309C-48FF-5604-EA34-D220A2A4EE42}"/>
              </a:ext>
            </a:extLst>
          </p:cNvPr>
          <p:cNvCxnSpPr>
            <a:stCxn id="6" idx="2"/>
            <a:endCxn id="16" idx="0"/>
          </p:cNvCxnSpPr>
          <p:nvPr/>
        </p:nvCxnSpPr>
        <p:spPr>
          <a:xfrm flipH="1">
            <a:off x="8374319" y="2311400"/>
            <a:ext cx="2392106" cy="41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0FFBCB-0D7D-4D32-CF20-567684720C80}"/>
              </a:ext>
            </a:extLst>
          </p:cNvPr>
          <p:cNvCxnSpPr>
            <a:stCxn id="16" idx="2"/>
            <a:endCxn id="7" idx="0"/>
          </p:cNvCxnSpPr>
          <p:nvPr/>
        </p:nvCxnSpPr>
        <p:spPr>
          <a:xfrm flipH="1">
            <a:off x="6261976" y="3041850"/>
            <a:ext cx="2112343" cy="24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9826C0-FBC2-FC6B-84F5-291DCE1E014D}"/>
              </a:ext>
            </a:extLst>
          </p:cNvPr>
          <p:cNvCxnSpPr>
            <a:cxnSpLocks/>
            <a:stCxn id="16" idx="2"/>
            <a:endCxn id="10" idx="0"/>
          </p:cNvCxnSpPr>
          <p:nvPr/>
        </p:nvCxnSpPr>
        <p:spPr>
          <a:xfrm flipH="1">
            <a:off x="7836776" y="3041850"/>
            <a:ext cx="537543" cy="24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A0E18-5C31-6D73-E621-B4CC1606078A}"/>
              </a:ext>
            </a:extLst>
          </p:cNvPr>
          <p:cNvCxnSpPr>
            <a:cxnSpLocks/>
            <a:stCxn id="16" idx="2"/>
            <a:endCxn id="11" idx="0"/>
          </p:cNvCxnSpPr>
          <p:nvPr/>
        </p:nvCxnSpPr>
        <p:spPr>
          <a:xfrm>
            <a:off x="8374319" y="3041850"/>
            <a:ext cx="2392106" cy="24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CB5592-881F-6448-0418-0D432651CB50}"/>
              </a:ext>
            </a:extLst>
          </p:cNvPr>
          <p:cNvCxnSpPr>
            <a:stCxn id="7" idx="2"/>
            <a:endCxn id="12" idx="0"/>
          </p:cNvCxnSpPr>
          <p:nvPr/>
        </p:nvCxnSpPr>
        <p:spPr>
          <a:xfrm flipH="1">
            <a:off x="6258894" y="3911599"/>
            <a:ext cx="3082"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C3BC182-2322-3496-9B01-BA30E8509D30}"/>
              </a:ext>
            </a:extLst>
          </p:cNvPr>
          <p:cNvCxnSpPr>
            <a:cxnSpLocks/>
            <a:stCxn id="10" idx="2"/>
            <a:endCxn id="13" idx="0"/>
          </p:cNvCxnSpPr>
          <p:nvPr/>
        </p:nvCxnSpPr>
        <p:spPr>
          <a:xfrm>
            <a:off x="7836776" y="3911599"/>
            <a:ext cx="0"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6C77768-3A8C-9893-2F30-B1D0F8DAD3A5}"/>
              </a:ext>
            </a:extLst>
          </p:cNvPr>
          <p:cNvCxnSpPr>
            <a:stCxn id="11" idx="2"/>
            <a:endCxn id="15" idx="0"/>
          </p:cNvCxnSpPr>
          <p:nvPr/>
        </p:nvCxnSpPr>
        <p:spPr>
          <a:xfrm>
            <a:off x="10766425" y="3911598"/>
            <a:ext cx="0" cy="55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47DF95F-1A58-7D2E-585A-87CC737E0127}"/>
              </a:ext>
            </a:extLst>
          </p:cNvPr>
          <p:cNvCxnSpPr>
            <a:endCxn id="17" idx="1"/>
          </p:cNvCxnSpPr>
          <p:nvPr/>
        </p:nvCxnSpPr>
        <p:spPr>
          <a:xfrm>
            <a:off x="6258893" y="4832350"/>
            <a:ext cx="2526334" cy="5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5EC58-F865-5918-2508-0FB60B7979D6}"/>
              </a:ext>
            </a:extLst>
          </p:cNvPr>
          <p:cNvCxnSpPr>
            <a:stCxn id="13" idx="2"/>
            <a:endCxn id="17" idx="1"/>
          </p:cNvCxnSpPr>
          <p:nvPr/>
        </p:nvCxnSpPr>
        <p:spPr>
          <a:xfrm>
            <a:off x="7836776" y="4787901"/>
            <a:ext cx="948451" cy="56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0616D91-A473-58C2-71CF-5A29FF7E636D}"/>
              </a:ext>
            </a:extLst>
          </p:cNvPr>
          <p:cNvCxnSpPr>
            <a:endCxn id="17" idx="1"/>
          </p:cNvCxnSpPr>
          <p:nvPr/>
        </p:nvCxnSpPr>
        <p:spPr>
          <a:xfrm flipH="1">
            <a:off x="8785227" y="4832350"/>
            <a:ext cx="1981196" cy="5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1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DC4C-2F6B-A010-0EBE-6B350E8163E4}"/>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2AF885F5-5805-79F8-354D-35CB7A0A7491}"/>
              </a:ext>
            </a:extLst>
          </p:cNvPr>
          <p:cNvSpPr>
            <a:spLocks noGrp="1"/>
          </p:cNvSpPr>
          <p:nvPr>
            <p:ph idx="1"/>
          </p:nvPr>
        </p:nvSpPr>
        <p:spPr/>
        <p:txBody>
          <a:bodyPr>
            <a:normAutofit/>
          </a:bodyPr>
          <a:lstStyle/>
          <a:p>
            <a:r>
              <a:rPr lang="en-IN" sz="2000" dirty="0"/>
              <a:t>PCI Bus Specification </a:t>
            </a:r>
            <a:r>
              <a:rPr lang="en-IN" sz="2000" dirty="0">
                <a:hlinkClick r:id="rId2"/>
              </a:rPr>
              <a:t>https://www.ics.uci.edu/~harris/ics216/pci/PCI_22.pdf</a:t>
            </a:r>
            <a:endParaRPr lang="en-IN" sz="2000" dirty="0"/>
          </a:p>
          <a:p>
            <a:r>
              <a:rPr lang="en-IN" sz="2000" dirty="0"/>
              <a:t>Intel SDM (Software Developer’s Manuals) </a:t>
            </a:r>
            <a:r>
              <a:rPr lang="en-IN" sz="2000" dirty="0">
                <a:hlinkClick r:id="rId3"/>
              </a:rPr>
              <a:t>https://www.intel.com/content/www/us/en/developer/articles/technical/intel-sdm.html</a:t>
            </a:r>
            <a:endParaRPr lang="en-IN" sz="2000" dirty="0"/>
          </a:p>
          <a:p>
            <a:pPr marL="0" indent="0">
              <a:buNone/>
            </a:pPr>
            <a:r>
              <a:rPr lang="en-IN" sz="2000" dirty="0"/>
              <a:t>   </a:t>
            </a:r>
            <a:r>
              <a:rPr lang="en-IN" sz="2000" dirty="0">
                <a:hlinkClick r:id="rId4"/>
              </a:rPr>
              <a:t>https://cdrdv2.intel.com/v1/dl/getContent/671200</a:t>
            </a:r>
            <a:endParaRPr lang="en-IN" sz="2000" dirty="0"/>
          </a:p>
          <a:p>
            <a:r>
              <a:rPr lang="en-IN" sz="2000" dirty="0"/>
              <a:t>Atomic fetch and add </a:t>
            </a:r>
            <a:r>
              <a:rPr lang="en-IN" sz="2000" dirty="0">
                <a:hlinkClick r:id="rId5"/>
              </a:rPr>
              <a:t>https://en.wikipedia.org/wiki/Fetch-and-add</a:t>
            </a:r>
            <a:endParaRPr lang="en-IN" sz="2000" dirty="0"/>
          </a:p>
          <a:p>
            <a:r>
              <a:rPr lang="en-IN" sz="2000" dirty="0"/>
              <a:t>RCU Usage and internals </a:t>
            </a:r>
            <a:r>
              <a:rPr lang="en-IN" sz="2000" dirty="0">
                <a:hlinkClick r:id="rId6"/>
              </a:rPr>
              <a:t>https://sklinuxblog.blogspot.com/2021/02/linux-rcu-usage.html</a:t>
            </a:r>
            <a:endParaRPr lang="en-IN" sz="2000" dirty="0"/>
          </a:p>
          <a:p>
            <a:r>
              <a:rPr lang="en-IN" sz="2000" dirty="0">
                <a:hlinkClick r:id="rId7"/>
              </a:rPr>
              <a:t>https://en.wikipedia.org/wiki/Futex</a:t>
            </a:r>
            <a:endParaRPr lang="en-IN" sz="2000" dirty="0"/>
          </a:p>
          <a:p>
            <a:r>
              <a:rPr lang="en-IN" sz="2000" dirty="0"/>
              <a:t>SPDK lockless and concurrency </a:t>
            </a:r>
            <a:r>
              <a:rPr lang="en-IN" sz="2000" dirty="0">
                <a:hlinkClick r:id="rId8"/>
              </a:rPr>
              <a:t>https://spdk.io/doc/concurrency.html</a:t>
            </a:r>
            <a:endParaRPr lang="en-IN" sz="2000" dirty="0"/>
          </a:p>
          <a:p>
            <a:r>
              <a:rPr lang="en-IN" sz="2000" dirty="0"/>
              <a:t>User space RCU </a:t>
            </a:r>
            <a:r>
              <a:rPr lang="en-IN" sz="2000" dirty="0">
                <a:hlinkClick r:id="rId9"/>
              </a:rPr>
              <a:t>https://lwn.net/Articles/573424/</a:t>
            </a:r>
            <a:endParaRPr lang="en-IN" sz="2000" dirty="0"/>
          </a:p>
          <a:p>
            <a:endParaRPr lang="en-IN" sz="2000" dirty="0"/>
          </a:p>
        </p:txBody>
      </p:sp>
    </p:spTree>
    <p:extLst>
      <p:ext uri="{BB962C8B-B14F-4D97-AF65-F5344CB8AC3E}">
        <p14:creationId xmlns:p14="http://schemas.microsoft.com/office/powerpoint/2010/main" val="12651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1011428" y="528066"/>
            <a:ext cx="9720072" cy="1019187"/>
          </a:xfrm>
        </p:spPr>
        <p:txBody>
          <a:bodyPr/>
          <a:lstStyle/>
          <a:p>
            <a:r>
              <a:rPr lang="en-IN" dirty="0"/>
              <a:t>Linux synchronization : Requirement</a:t>
            </a:r>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86350" cy="4351338"/>
          </a:xfrm>
        </p:spPr>
        <p:txBody>
          <a:bodyPr>
            <a:noAutofit/>
          </a:bodyPr>
          <a:lstStyle/>
          <a:p>
            <a:r>
              <a:rPr lang="en-US" sz="1600" dirty="0"/>
              <a:t>Concurrent modules sharing memory shall synchronize</a:t>
            </a:r>
          </a:p>
          <a:p>
            <a:r>
              <a:rPr lang="en-US" sz="1600" dirty="0"/>
              <a:t>Multiple CPUs modify the same RAM address can lead to inconsistency. </a:t>
            </a:r>
          </a:p>
          <a:p>
            <a:r>
              <a:rPr lang="en-US" sz="1600" dirty="0"/>
              <a:t>Global variable modifications</a:t>
            </a:r>
          </a:p>
          <a:p>
            <a:r>
              <a:rPr lang="en-US" sz="1600" dirty="0"/>
              <a:t>Shared data structure modification(Shared linked list, RB tree etc.)</a:t>
            </a:r>
          </a:p>
          <a:p>
            <a:r>
              <a:rPr lang="en-US" sz="1600" dirty="0"/>
              <a:t>Popular Primitives </a:t>
            </a:r>
          </a:p>
          <a:p>
            <a:pPr marL="628650" lvl="1" indent="-171450"/>
            <a:r>
              <a:rPr lang="en-US" sz="1200" dirty="0"/>
              <a:t>Atomic variables </a:t>
            </a:r>
          </a:p>
          <a:p>
            <a:pPr marL="628650" lvl="1" indent="-171450"/>
            <a:r>
              <a:rPr lang="en-US" sz="1200" dirty="0"/>
              <a:t>Semaphores </a:t>
            </a:r>
          </a:p>
          <a:p>
            <a:pPr marL="628650" lvl="1" indent="-171450"/>
            <a:r>
              <a:rPr lang="en-US" sz="1200" dirty="0"/>
              <a:t>Spinlocks </a:t>
            </a:r>
          </a:p>
          <a:p>
            <a:pPr marL="628650" lvl="1" indent="-171450"/>
            <a:r>
              <a:rPr lang="en-US" sz="1200" dirty="0"/>
              <a:t>RCU </a:t>
            </a:r>
          </a:p>
          <a:p>
            <a:pPr marL="628650" lvl="1" indent="-171450"/>
            <a:r>
              <a:rPr lang="en-US" sz="1200" dirty="0"/>
              <a:t>Per CPU/Per thread variables (lockless)</a:t>
            </a:r>
          </a:p>
          <a:p>
            <a:endParaRPr lang="en-IN" dirty="0"/>
          </a:p>
        </p:txBody>
      </p:sp>
      <p:sp>
        <p:nvSpPr>
          <p:cNvPr id="6" name="Content Placeholder 2">
            <a:extLst>
              <a:ext uri="{FF2B5EF4-FFF2-40B4-BE49-F238E27FC236}">
                <a16:creationId xmlns:a16="http://schemas.microsoft.com/office/drawing/2014/main" id="{7742DCF1-8B22-D246-8F01-BA360F553F38}"/>
              </a:ext>
            </a:extLst>
          </p:cNvPr>
          <p:cNvSpPr txBox="1">
            <a:spLocks/>
          </p:cNvSpPr>
          <p:nvPr/>
        </p:nvSpPr>
        <p:spPr>
          <a:xfrm>
            <a:off x="6362702" y="1761565"/>
            <a:ext cx="5086350" cy="1762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User space</a:t>
            </a:r>
          </a:p>
        </p:txBody>
      </p:sp>
      <p:sp>
        <p:nvSpPr>
          <p:cNvPr id="7" name="Content Placeholder 2">
            <a:extLst>
              <a:ext uri="{FF2B5EF4-FFF2-40B4-BE49-F238E27FC236}">
                <a16:creationId xmlns:a16="http://schemas.microsoft.com/office/drawing/2014/main" id="{0ADA4E98-7536-75E8-FC90-413E797CF691}"/>
              </a:ext>
            </a:extLst>
          </p:cNvPr>
          <p:cNvSpPr txBox="1">
            <a:spLocks/>
          </p:cNvSpPr>
          <p:nvPr/>
        </p:nvSpPr>
        <p:spPr>
          <a:xfrm>
            <a:off x="6362702" y="4084264"/>
            <a:ext cx="5086350" cy="26527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Kernel space</a:t>
            </a:r>
          </a:p>
        </p:txBody>
      </p:sp>
      <p:sp>
        <p:nvSpPr>
          <p:cNvPr id="8" name="Rectangle 7">
            <a:extLst>
              <a:ext uri="{FF2B5EF4-FFF2-40B4-BE49-F238E27FC236}">
                <a16:creationId xmlns:a16="http://schemas.microsoft.com/office/drawing/2014/main" id="{04AE37E0-336C-ED3E-2E59-F6F149BFF7C7}"/>
              </a:ext>
            </a:extLst>
          </p:cNvPr>
          <p:cNvSpPr/>
          <p:nvPr/>
        </p:nvSpPr>
        <p:spPr>
          <a:xfrm>
            <a:off x="6676465" y="2321579"/>
            <a:ext cx="1116106"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Pthread</a:t>
            </a:r>
            <a:r>
              <a:rPr lang="en-IN" dirty="0"/>
              <a:t> 1</a:t>
            </a:r>
          </a:p>
        </p:txBody>
      </p:sp>
      <p:sp>
        <p:nvSpPr>
          <p:cNvPr id="9" name="Rectangle 8">
            <a:extLst>
              <a:ext uri="{FF2B5EF4-FFF2-40B4-BE49-F238E27FC236}">
                <a16:creationId xmlns:a16="http://schemas.microsoft.com/office/drawing/2014/main" id="{D5452A6E-DD0C-6131-09A0-97CC92B734F3}"/>
              </a:ext>
            </a:extLst>
          </p:cNvPr>
          <p:cNvSpPr/>
          <p:nvPr/>
        </p:nvSpPr>
        <p:spPr>
          <a:xfrm>
            <a:off x="8203829" y="2321579"/>
            <a:ext cx="1116106"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Pthread</a:t>
            </a:r>
            <a:r>
              <a:rPr lang="en-IN" dirty="0"/>
              <a:t> 2</a:t>
            </a:r>
          </a:p>
        </p:txBody>
      </p:sp>
      <p:sp>
        <p:nvSpPr>
          <p:cNvPr id="10" name="Rectangle 9">
            <a:extLst>
              <a:ext uri="{FF2B5EF4-FFF2-40B4-BE49-F238E27FC236}">
                <a16:creationId xmlns:a16="http://schemas.microsoft.com/office/drawing/2014/main" id="{CF4D0895-7057-9B34-E9C5-0B63509A9E6D}"/>
              </a:ext>
            </a:extLst>
          </p:cNvPr>
          <p:cNvSpPr/>
          <p:nvPr/>
        </p:nvSpPr>
        <p:spPr>
          <a:xfrm>
            <a:off x="9929534" y="2326481"/>
            <a:ext cx="1191183"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Pthread</a:t>
            </a:r>
            <a:r>
              <a:rPr lang="en-IN" dirty="0"/>
              <a:t> N</a:t>
            </a:r>
          </a:p>
        </p:txBody>
      </p:sp>
      <p:sp>
        <p:nvSpPr>
          <p:cNvPr id="11" name="Rectangle 10">
            <a:extLst>
              <a:ext uri="{FF2B5EF4-FFF2-40B4-BE49-F238E27FC236}">
                <a16:creationId xmlns:a16="http://schemas.microsoft.com/office/drawing/2014/main" id="{2593A2E5-0CB1-30AD-1CD4-2284D84ABF90}"/>
              </a:ext>
            </a:extLst>
          </p:cNvPr>
          <p:cNvSpPr/>
          <p:nvPr/>
        </p:nvSpPr>
        <p:spPr>
          <a:xfrm>
            <a:off x="7953935" y="3268895"/>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12" name="Rectangle 11">
            <a:extLst>
              <a:ext uri="{FF2B5EF4-FFF2-40B4-BE49-F238E27FC236}">
                <a16:creationId xmlns:a16="http://schemas.microsoft.com/office/drawing/2014/main" id="{C499D706-BDD7-EB90-718F-EE163726D0CE}"/>
              </a:ext>
            </a:extLst>
          </p:cNvPr>
          <p:cNvSpPr/>
          <p:nvPr/>
        </p:nvSpPr>
        <p:spPr>
          <a:xfrm>
            <a:off x="6676465"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13" name="Rectangle 12">
            <a:extLst>
              <a:ext uri="{FF2B5EF4-FFF2-40B4-BE49-F238E27FC236}">
                <a16:creationId xmlns:a16="http://schemas.microsoft.com/office/drawing/2014/main" id="{4611A4DA-4842-F8FA-9057-81308BC944EF}"/>
              </a:ext>
            </a:extLst>
          </p:cNvPr>
          <p:cNvSpPr/>
          <p:nvPr/>
        </p:nvSpPr>
        <p:spPr>
          <a:xfrm>
            <a:off x="8202705"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2</a:t>
            </a:r>
          </a:p>
        </p:txBody>
      </p:sp>
      <p:sp>
        <p:nvSpPr>
          <p:cNvPr id="14" name="Rectangle 13">
            <a:extLst>
              <a:ext uri="{FF2B5EF4-FFF2-40B4-BE49-F238E27FC236}">
                <a16:creationId xmlns:a16="http://schemas.microsoft.com/office/drawing/2014/main" id="{BC98D538-62FE-B907-B04E-7A2E365CF230}"/>
              </a:ext>
            </a:extLst>
          </p:cNvPr>
          <p:cNvSpPr/>
          <p:nvPr/>
        </p:nvSpPr>
        <p:spPr>
          <a:xfrm>
            <a:off x="9930656" y="2749924"/>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M</a:t>
            </a:r>
          </a:p>
        </p:txBody>
      </p:sp>
      <p:sp>
        <p:nvSpPr>
          <p:cNvPr id="15" name="Rectangle 14">
            <a:extLst>
              <a:ext uri="{FF2B5EF4-FFF2-40B4-BE49-F238E27FC236}">
                <a16:creationId xmlns:a16="http://schemas.microsoft.com/office/drawing/2014/main" id="{5D5D7EC7-001D-2D74-97E3-758E84C9593E}"/>
              </a:ext>
            </a:extLst>
          </p:cNvPr>
          <p:cNvSpPr/>
          <p:nvPr/>
        </p:nvSpPr>
        <p:spPr>
          <a:xfrm>
            <a:off x="6837828" y="4611359"/>
            <a:ext cx="1499347"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 thread </a:t>
            </a:r>
          </a:p>
        </p:txBody>
      </p:sp>
      <p:sp>
        <p:nvSpPr>
          <p:cNvPr id="16" name="Rectangle 15">
            <a:extLst>
              <a:ext uri="{FF2B5EF4-FFF2-40B4-BE49-F238E27FC236}">
                <a16:creationId xmlns:a16="http://schemas.microsoft.com/office/drawing/2014/main" id="{AA7E9493-6707-5549-39BF-F01EFE0A7342}"/>
              </a:ext>
            </a:extLst>
          </p:cNvPr>
          <p:cNvSpPr/>
          <p:nvPr/>
        </p:nvSpPr>
        <p:spPr>
          <a:xfrm>
            <a:off x="9490264" y="4598051"/>
            <a:ext cx="1785095"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 context </a:t>
            </a:r>
          </a:p>
        </p:txBody>
      </p:sp>
      <p:sp>
        <p:nvSpPr>
          <p:cNvPr id="17" name="Rectangle 16">
            <a:extLst>
              <a:ext uri="{FF2B5EF4-FFF2-40B4-BE49-F238E27FC236}">
                <a16:creationId xmlns:a16="http://schemas.microsoft.com/office/drawing/2014/main" id="{FB7412A9-0719-F9AF-F40B-2DEF6CAEAA96}"/>
              </a:ext>
            </a:extLst>
          </p:cNvPr>
          <p:cNvSpPr/>
          <p:nvPr/>
        </p:nvSpPr>
        <p:spPr>
          <a:xfrm>
            <a:off x="7534840" y="5783914"/>
            <a:ext cx="1955424" cy="42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Interrupt  context </a:t>
            </a:r>
          </a:p>
        </p:txBody>
      </p:sp>
      <p:sp>
        <p:nvSpPr>
          <p:cNvPr id="18" name="Rectangle 17">
            <a:extLst>
              <a:ext uri="{FF2B5EF4-FFF2-40B4-BE49-F238E27FC236}">
                <a16:creationId xmlns:a16="http://schemas.microsoft.com/office/drawing/2014/main" id="{329B57C5-FECC-34C3-E816-F8EA28BE0CAC}"/>
              </a:ext>
            </a:extLst>
          </p:cNvPr>
          <p:cNvSpPr/>
          <p:nvPr/>
        </p:nvSpPr>
        <p:spPr>
          <a:xfrm>
            <a:off x="7984193" y="5204570"/>
            <a:ext cx="1741394"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memory </a:t>
            </a:r>
          </a:p>
        </p:txBody>
      </p:sp>
      <p:sp>
        <p:nvSpPr>
          <p:cNvPr id="19" name="Rectangle 18">
            <a:extLst>
              <a:ext uri="{FF2B5EF4-FFF2-40B4-BE49-F238E27FC236}">
                <a16:creationId xmlns:a16="http://schemas.microsoft.com/office/drawing/2014/main" id="{1F599B9B-E180-E386-FA74-C52E78D706CC}"/>
              </a:ext>
            </a:extLst>
          </p:cNvPr>
          <p:cNvSpPr/>
          <p:nvPr/>
        </p:nvSpPr>
        <p:spPr>
          <a:xfrm>
            <a:off x="6837271" y="5046567"/>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X</a:t>
            </a:r>
          </a:p>
        </p:txBody>
      </p:sp>
      <p:sp>
        <p:nvSpPr>
          <p:cNvPr id="20" name="Rectangle 19">
            <a:extLst>
              <a:ext uri="{FF2B5EF4-FFF2-40B4-BE49-F238E27FC236}">
                <a16:creationId xmlns:a16="http://schemas.microsoft.com/office/drawing/2014/main" id="{5B822D0D-CD91-3C76-5EE0-A46DE803BC79}"/>
              </a:ext>
            </a:extLst>
          </p:cNvPr>
          <p:cNvSpPr/>
          <p:nvPr/>
        </p:nvSpPr>
        <p:spPr>
          <a:xfrm>
            <a:off x="10656795" y="5033396"/>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Y</a:t>
            </a:r>
          </a:p>
        </p:txBody>
      </p:sp>
      <p:sp>
        <p:nvSpPr>
          <p:cNvPr id="21" name="Rectangle 20">
            <a:extLst>
              <a:ext uri="{FF2B5EF4-FFF2-40B4-BE49-F238E27FC236}">
                <a16:creationId xmlns:a16="http://schemas.microsoft.com/office/drawing/2014/main" id="{807D382D-8352-EBD7-19B1-64C52B98E288}"/>
              </a:ext>
            </a:extLst>
          </p:cNvPr>
          <p:cNvSpPr/>
          <p:nvPr/>
        </p:nvSpPr>
        <p:spPr>
          <a:xfrm>
            <a:off x="7534840" y="6205833"/>
            <a:ext cx="618564" cy="3160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Z</a:t>
            </a:r>
          </a:p>
        </p:txBody>
      </p:sp>
    </p:spTree>
    <p:extLst>
      <p:ext uri="{BB962C8B-B14F-4D97-AF65-F5344CB8AC3E}">
        <p14:creationId xmlns:p14="http://schemas.microsoft.com/office/powerpoint/2010/main" val="209098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p:txBody>
          <a:bodyPr/>
          <a:lstStyle/>
          <a:p>
            <a:r>
              <a:rPr lang="en-IN" dirty="0"/>
              <a:t>Linux synchronization : Atomic variable </a:t>
            </a:r>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86350" cy="4351338"/>
          </a:xfrm>
        </p:spPr>
        <p:txBody>
          <a:bodyPr>
            <a:noAutofit/>
          </a:bodyPr>
          <a:lstStyle/>
          <a:p>
            <a:r>
              <a:rPr lang="en-US" sz="1600" dirty="0"/>
              <a:t>Atomic operations are sequences of instructions that guarantee atomic accesses and updates of </a:t>
            </a:r>
            <a:r>
              <a:rPr lang="en-US" sz="1600" b="1" dirty="0"/>
              <a:t>shared single word variables</a:t>
            </a:r>
            <a:r>
              <a:rPr lang="en-US" sz="1600" dirty="0"/>
              <a:t>. This means that atomic operations cannot protect accesses to complex data structures in the way that locks can, but they provide a very efficient way of serializing access to a single word.</a:t>
            </a:r>
          </a:p>
          <a:p>
            <a:r>
              <a:rPr lang="en-US" sz="1600" dirty="0"/>
              <a:t>In a multiprocessor system, there are cases when resources are being shared between processes. In such a scenario, modification (addition/subtraction) of a resource by more than one process can lead to a race condition, which can result in erroneous results. For such scenarios, the Linux kernel has “</a:t>
            </a:r>
            <a:r>
              <a:rPr lang="en-US" sz="1600" dirty="0" err="1"/>
              <a:t>atomic_t</a:t>
            </a:r>
            <a:r>
              <a:rPr lang="en-US" sz="1600" dirty="0"/>
              <a:t>” structures. These structures provide a way to atomically modify values of a variable, which prevents race conditions.</a:t>
            </a:r>
          </a:p>
          <a:p>
            <a:r>
              <a:rPr lang="en-US" sz="1600" dirty="0"/>
              <a:t>Let’s take </a:t>
            </a:r>
            <a:r>
              <a:rPr lang="en-US" sz="1600" dirty="0" err="1"/>
              <a:t>atomic_add</a:t>
            </a:r>
            <a:r>
              <a:rPr lang="en-US" sz="1600" dirty="0"/>
              <a:t>() as an example for atomic operation.</a:t>
            </a:r>
          </a:p>
          <a:p>
            <a:endParaRPr lang="en-IN" dirty="0"/>
          </a:p>
        </p:txBody>
      </p:sp>
      <p:sp>
        <p:nvSpPr>
          <p:cNvPr id="5" name="Rectangle 4">
            <a:extLst>
              <a:ext uri="{FF2B5EF4-FFF2-40B4-BE49-F238E27FC236}">
                <a16:creationId xmlns:a16="http://schemas.microsoft.com/office/drawing/2014/main" id="{47E81F09-7AE0-6300-FEA1-6C0363997C6B}"/>
              </a:ext>
            </a:extLst>
          </p:cNvPr>
          <p:cNvSpPr/>
          <p:nvPr/>
        </p:nvSpPr>
        <p:spPr>
          <a:xfrm>
            <a:off x="8290110" y="2448624"/>
            <a:ext cx="2279277"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Shared variable</a:t>
            </a:r>
          </a:p>
        </p:txBody>
      </p:sp>
      <p:sp>
        <p:nvSpPr>
          <p:cNvPr id="7" name="Rectangle 6">
            <a:extLst>
              <a:ext uri="{FF2B5EF4-FFF2-40B4-BE49-F238E27FC236}">
                <a16:creationId xmlns:a16="http://schemas.microsoft.com/office/drawing/2014/main" id="{FBFB417E-78E9-2217-EECB-E98057168788}"/>
              </a:ext>
            </a:extLst>
          </p:cNvPr>
          <p:cNvSpPr/>
          <p:nvPr/>
        </p:nvSpPr>
        <p:spPr>
          <a:xfrm>
            <a:off x="6704479" y="3187511"/>
            <a:ext cx="1841127" cy="2023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CPU 0</a:t>
            </a:r>
          </a:p>
          <a:p>
            <a:r>
              <a:rPr lang="en-IN" sz="1000" dirty="0"/>
              <a:t>Independent </a:t>
            </a:r>
          </a:p>
          <a:p>
            <a:endParaRPr lang="en-IN" sz="1000" dirty="0"/>
          </a:p>
          <a:p>
            <a:r>
              <a:rPr lang="en-IN" sz="1000" dirty="0"/>
              <a:t>Load (Shared_variable)</a:t>
            </a:r>
            <a:br>
              <a:rPr lang="en-IN" sz="1000" dirty="0"/>
            </a:br>
            <a:r>
              <a:rPr lang="en-IN" sz="1000" dirty="0"/>
              <a:t>Increment (Shared_variable)</a:t>
            </a:r>
            <a:br>
              <a:rPr lang="en-IN" sz="1000" dirty="0"/>
            </a:br>
            <a:r>
              <a:rPr lang="en-IN" sz="1000" dirty="0"/>
              <a:t>Save(Shared variable )</a:t>
            </a:r>
          </a:p>
        </p:txBody>
      </p:sp>
      <p:sp>
        <p:nvSpPr>
          <p:cNvPr id="8" name="Rectangle 7">
            <a:extLst>
              <a:ext uri="{FF2B5EF4-FFF2-40B4-BE49-F238E27FC236}">
                <a16:creationId xmlns:a16="http://schemas.microsoft.com/office/drawing/2014/main" id="{F0D4CD97-0049-1CBB-11A0-924036C61B35}"/>
              </a:ext>
            </a:extLst>
          </p:cNvPr>
          <p:cNvSpPr/>
          <p:nvPr/>
        </p:nvSpPr>
        <p:spPr>
          <a:xfrm>
            <a:off x="9762565" y="3160616"/>
            <a:ext cx="1841127" cy="20232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t>CPU N</a:t>
            </a:r>
          </a:p>
          <a:p>
            <a:r>
              <a:rPr lang="en-IN" sz="900" dirty="0"/>
              <a:t>Independent </a:t>
            </a:r>
          </a:p>
          <a:p>
            <a:endParaRPr lang="en-IN" sz="900" dirty="0"/>
          </a:p>
          <a:p>
            <a:r>
              <a:rPr lang="en-IN" sz="900" dirty="0"/>
              <a:t>Load (Shared_variable)</a:t>
            </a:r>
            <a:br>
              <a:rPr lang="en-IN" sz="900" dirty="0"/>
            </a:br>
            <a:r>
              <a:rPr lang="en-IN" sz="900" dirty="0"/>
              <a:t>Increment (Shared_variable)</a:t>
            </a:r>
            <a:br>
              <a:rPr lang="en-IN" sz="900" dirty="0"/>
            </a:br>
            <a:r>
              <a:rPr lang="en-IN" sz="900" dirty="0"/>
              <a:t>Save(Shared variable )</a:t>
            </a:r>
          </a:p>
        </p:txBody>
      </p:sp>
      <p:sp>
        <p:nvSpPr>
          <p:cNvPr id="9" name="Arrow: Left-Right 8">
            <a:extLst>
              <a:ext uri="{FF2B5EF4-FFF2-40B4-BE49-F238E27FC236}">
                <a16:creationId xmlns:a16="http://schemas.microsoft.com/office/drawing/2014/main" id="{33EE2B28-7CA1-FEC1-43C0-7411DE8AC28A}"/>
              </a:ext>
            </a:extLst>
          </p:cNvPr>
          <p:cNvSpPr/>
          <p:nvPr/>
        </p:nvSpPr>
        <p:spPr>
          <a:xfrm>
            <a:off x="8236324" y="4013947"/>
            <a:ext cx="1741394" cy="215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480478E-EA24-E1D4-46B5-5A06F84C69BA}"/>
              </a:ext>
            </a:extLst>
          </p:cNvPr>
          <p:cNvSpPr/>
          <p:nvPr/>
        </p:nvSpPr>
        <p:spPr>
          <a:xfrm>
            <a:off x="8616203" y="4363569"/>
            <a:ext cx="1075765" cy="35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Inconsistent results</a:t>
            </a:r>
          </a:p>
        </p:txBody>
      </p:sp>
    </p:spTree>
    <p:extLst>
      <p:ext uri="{BB962C8B-B14F-4D97-AF65-F5344CB8AC3E}">
        <p14:creationId xmlns:p14="http://schemas.microsoft.com/office/powerpoint/2010/main" val="115623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p:txBody>
          <a:bodyPr/>
          <a:lstStyle/>
          <a:p>
            <a:r>
              <a:rPr lang="en-US" sz="4400" dirty="0" err="1"/>
              <a:t>atomic_add</a:t>
            </a:r>
            <a:r>
              <a:rPr lang="en-US" sz="4400" dirty="0"/>
              <a:t>() Internals </a:t>
            </a:r>
            <a:endParaRPr lang="en-IN"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838200" y="1825625"/>
            <a:ext cx="5071782" cy="4351338"/>
          </a:xfrm>
        </p:spPr>
        <p:txBody>
          <a:bodyPr>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 case of v = v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i</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compiler optimizations which lead to problems.</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first problem is Load/Store tearing, in which a multi byte load store instruction might get broken down by the compiler to process a single byte at a time, which leaves the single instruction non-atomic. </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second is more direct. C compilers nowadays do not guarantee that a word access would be atomic. </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So, we need some way of instructing the compiler to avoid the above optimizations. Enter “volatile” variables.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function is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arch_atomic_add_return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function calls the function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xadd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which ultimately lands in the function “__</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xchg_op</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after a number of calls.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“__</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xchg_op</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macro  first executes the “LOCK_PREFIX”  and after that it executes the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xadd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instruction on the parameters.</a:t>
            </a:r>
          </a:p>
          <a:p>
            <a:endParaRPr lang="en-IN" sz="1200" dirty="0"/>
          </a:p>
        </p:txBody>
      </p:sp>
      <p:sp>
        <p:nvSpPr>
          <p:cNvPr id="4" name="TextBox 3">
            <a:extLst>
              <a:ext uri="{FF2B5EF4-FFF2-40B4-BE49-F238E27FC236}">
                <a16:creationId xmlns:a16="http://schemas.microsoft.com/office/drawing/2014/main" id="{EBFF3BF8-AEB4-A93E-0037-9AA8CBCD9BCF}"/>
              </a:ext>
            </a:extLst>
          </p:cNvPr>
          <p:cNvSpPr txBox="1"/>
          <p:nvPr/>
        </p:nvSpPr>
        <p:spPr>
          <a:xfrm>
            <a:off x="6949888" y="2319617"/>
            <a:ext cx="3700183" cy="31752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#define </a:t>
            </a:r>
            <a:r>
              <a:rPr kumimoji="0" lang="en-US" sz="1000" b="0" i="0" u="none" strike="noStrike" kern="1200" cap="none" spc="0" normalizeH="0" baseline="0" noProof="0" dirty="0" err="1">
                <a:ln>
                  <a:noFill/>
                </a:ln>
                <a:solidFill>
                  <a:prstClr val="black"/>
                </a:solidFill>
                <a:effectLst/>
                <a:uLnTx/>
                <a:uFillTx/>
                <a:ea typeface="+mn-ea"/>
                <a:cs typeface="+mn-cs"/>
              </a:rPr>
              <a:t>xadd</a:t>
            </a:r>
            <a:r>
              <a:rPr kumimoji="0" lang="en-US" sz="1000" b="0" i="0" u="none" strike="noStrike" kern="1200" cap="none" spc="0" normalizeH="0" baseline="0" noProof="0" dirty="0">
                <a:ln>
                  <a:noFill/>
                </a:ln>
                <a:solidFill>
                  <a:prstClr val="black"/>
                </a:solidFill>
                <a:effectLst/>
                <a:uLnTx/>
                <a:uFillTx/>
                <a:ea typeface="+mn-ea"/>
                <a:cs typeface="+mn-cs"/>
              </a:rPr>
              <a:t>(</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0" i="0" u="none" strike="noStrike" kern="1200" cap="none" spc="0" normalizeH="0" baseline="0" noProof="0" dirty="0" err="1">
                <a:ln>
                  <a:noFill/>
                </a:ln>
                <a:solidFill>
                  <a:prstClr val="black"/>
                </a:solidFill>
                <a:effectLst/>
                <a:uLnTx/>
                <a:uFillTx/>
                <a:ea typeface="+mn-ea"/>
                <a:cs typeface="+mn-cs"/>
              </a:rPr>
              <a:t>inc</a:t>
            </a:r>
            <a:r>
              <a:rPr kumimoji="0" lang="en-US" sz="1000" b="0" i="0" u="none" strike="noStrike" kern="1200" cap="none" spc="0" normalizeH="0" baseline="0" noProof="0" dirty="0">
                <a:ln>
                  <a:noFill/>
                </a:ln>
                <a:solidFill>
                  <a:prstClr val="black"/>
                </a:solidFill>
                <a:effectLst/>
                <a:uLnTx/>
                <a:uFillTx/>
                <a:ea typeface="+mn-ea"/>
                <a:cs typeface="+mn-cs"/>
              </a:rPr>
              <a:t>) __</a:t>
            </a:r>
            <a:r>
              <a:rPr kumimoji="0" lang="en-US" sz="1000" b="0" i="0" u="none" strike="noStrike" kern="1200" cap="none" spc="0" normalizeH="0" baseline="0" noProof="0" dirty="0" err="1">
                <a:ln>
                  <a:noFill/>
                </a:ln>
                <a:solidFill>
                  <a:prstClr val="black"/>
                </a:solidFill>
                <a:effectLst/>
                <a:uLnTx/>
                <a:uFillTx/>
                <a:ea typeface="+mn-ea"/>
                <a:cs typeface="+mn-cs"/>
              </a:rPr>
              <a:t>xadd</a:t>
            </a:r>
            <a:r>
              <a:rPr kumimoji="0" lang="en-US" sz="1000" b="0" i="0" u="none" strike="noStrike" kern="1200" cap="none" spc="0" normalizeH="0" baseline="0" noProof="0" dirty="0">
                <a:ln>
                  <a:noFill/>
                </a:ln>
                <a:solidFill>
                  <a:prstClr val="black"/>
                </a:solidFill>
                <a:effectLst/>
                <a:uLnTx/>
                <a:uFillTx/>
                <a:ea typeface="+mn-ea"/>
                <a:cs typeface="+mn-cs"/>
              </a:rPr>
              <a:t>((</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0" i="0" u="none" strike="noStrike" kern="1200" cap="none" spc="0" normalizeH="0" baseline="0" noProof="0" dirty="0" err="1">
                <a:ln>
                  <a:noFill/>
                </a:ln>
                <a:solidFill>
                  <a:prstClr val="black"/>
                </a:solidFill>
                <a:effectLst/>
                <a:uLnTx/>
                <a:uFillTx/>
                <a:ea typeface="+mn-ea"/>
                <a:cs typeface="+mn-cs"/>
              </a:rPr>
              <a:t>inc</a:t>
            </a:r>
            <a:r>
              <a:rPr kumimoji="0" lang="en-US" sz="1000" b="0" i="0" u="none" strike="noStrike" kern="1200" cap="none" spc="0" normalizeH="0" baseline="0" noProof="0" dirty="0">
                <a:ln>
                  <a:noFill/>
                </a:ln>
                <a:solidFill>
                  <a:prstClr val="black"/>
                </a:solidFill>
                <a:effectLst/>
                <a:uLnTx/>
                <a:uFillTx/>
                <a:ea typeface="+mn-ea"/>
                <a:cs typeface="+mn-cs"/>
              </a:rPr>
              <a:t>), LOCK_PREFIX)</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#define __</a:t>
            </a:r>
            <a:r>
              <a:rPr kumimoji="0" lang="en-US" sz="1000" b="0" i="0" u="none" strike="noStrike" kern="1200" cap="none" spc="0" normalizeH="0" baseline="0" noProof="0" dirty="0" err="1">
                <a:ln>
                  <a:noFill/>
                </a:ln>
                <a:solidFill>
                  <a:prstClr val="black"/>
                </a:solidFill>
                <a:effectLst/>
                <a:uLnTx/>
                <a:uFillTx/>
                <a:ea typeface="+mn-ea"/>
                <a:cs typeface="+mn-cs"/>
              </a:rPr>
              <a:t>xadd</a:t>
            </a:r>
            <a:r>
              <a:rPr kumimoji="0" lang="en-US" sz="1000" b="0" i="0" u="none" strike="noStrike" kern="1200" cap="none" spc="0" normalizeH="0" baseline="0" noProof="0" dirty="0">
                <a:ln>
                  <a:noFill/>
                </a:ln>
                <a:solidFill>
                  <a:prstClr val="black"/>
                </a:solidFill>
                <a:effectLst/>
                <a:uLnTx/>
                <a:uFillTx/>
                <a:ea typeface="+mn-ea"/>
                <a:cs typeface="+mn-cs"/>
              </a:rPr>
              <a:t>(</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0" i="0" u="none" strike="noStrike" kern="1200" cap="none" spc="0" normalizeH="0" baseline="0" noProof="0" dirty="0" err="1">
                <a:ln>
                  <a:noFill/>
                </a:ln>
                <a:solidFill>
                  <a:prstClr val="black"/>
                </a:solidFill>
                <a:effectLst/>
                <a:uLnTx/>
                <a:uFillTx/>
                <a:ea typeface="+mn-ea"/>
                <a:cs typeface="+mn-cs"/>
              </a:rPr>
              <a:t>inc</a:t>
            </a:r>
            <a:r>
              <a:rPr kumimoji="0" lang="en-US" sz="1000" b="0" i="0" u="none" strike="noStrike" kern="1200" cap="none" spc="0" normalizeH="0" baseline="0" noProof="0" dirty="0">
                <a:ln>
                  <a:noFill/>
                </a:ln>
                <a:solidFill>
                  <a:prstClr val="black"/>
                </a:solidFill>
                <a:effectLst/>
                <a:uLnTx/>
                <a:uFillTx/>
                <a:ea typeface="+mn-ea"/>
                <a:cs typeface="+mn-cs"/>
              </a:rPr>
              <a:t>, lock) __</a:t>
            </a:r>
            <a:r>
              <a:rPr kumimoji="0" lang="en-US" sz="1000" b="0" i="0" u="none" strike="noStrike" kern="1200" cap="none" spc="0" normalizeH="0" baseline="0" noProof="0" dirty="0" err="1">
                <a:ln>
                  <a:noFill/>
                </a:ln>
                <a:solidFill>
                  <a:prstClr val="black"/>
                </a:solidFill>
                <a:effectLst/>
                <a:uLnTx/>
                <a:uFillTx/>
                <a:ea typeface="+mn-ea"/>
                <a:cs typeface="+mn-cs"/>
              </a:rPr>
              <a:t>xchg_op</a:t>
            </a:r>
            <a:r>
              <a:rPr kumimoji="0" lang="en-US" sz="1000" b="0" i="0" u="none" strike="noStrike" kern="1200" cap="none" spc="0" normalizeH="0" baseline="0" noProof="0" dirty="0">
                <a:ln>
                  <a:noFill/>
                </a:ln>
                <a:solidFill>
                  <a:prstClr val="black"/>
                </a:solidFill>
                <a:effectLst/>
                <a:uLnTx/>
                <a:uFillTx/>
                <a:ea typeface="+mn-ea"/>
                <a:cs typeface="+mn-cs"/>
              </a:rPr>
              <a:t>((</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0" i="0" u="none" strike="noStrike" kern="1200" cap="none" spc="0" normalizeH="0" baseline="0" noProof="0" dirty="0" err="1">
                <a:ln>
                  <a:noFill/>
                </a:ln>
                <a:solidFill>
                  <a:prstClr val="black"/>
                </a:solidFill>
                <a:effectLst/>
                <a:uLnTx/>
                <a:uFillTx/>
                <a:ea typeface="+mn-ea"/>
                <a:cs typeface="+mn-cs"/>
              </a:rPr>
              <a:t>inc</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0" i="0" u="none" strike="noStrike" kern="1200" cap="none" spc="0" normalizeH="0" baseline="0" noProof="0" dirty="0" err="1">
                <a:ln>
                  <a:noFill/>
                </a:ln>
                <a:solidFill>
                  <a:prstClr val="black"/>
                </a:solidFill>
                <a:effectLst/>
                <a:uLnTx/>
                <a:uFillTx/>
                <a:ea typeface="+mn-ea"/>
                <a:cs typeface="+mn-cs"/>
              </a:rPr>
              <a:t>xadd</a:t>
            </a:r>
            <a:r>
              <a:rPr kumimoji="0" lang="en-US" sz="1000" b="0" i="0" u="none" strike="noStrike" kern="1200" cap="none" spc="0" normalizeH="0" baseline="0" noProof="0" dirty="0">
                <a:ln>
                  <a:noFill/>
                </a:ln>
                <a:solidFill>
                  <a:prstClr val="black"/>
                </a:solidFill>
                <a:effectLst/>
                <a:uLnTx/>
                <a:uFillTx/>
                <a:ea typeface="+mn-ea"/>
                <a:cs typeface="+mn-cs"/>
              </a:rPr>
              <a:t>, lock)</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#define __</a:t>
            </a:r>
            <a:r>
              <a:rPr kumimoji="0" lang="en-US" sz="1000" b="0" i="0" u="none" strike="noStrike" kern="1200" cap="none" spc="0" normalizeH="0" baseline="0" noProof="0" dirty="0" err="1">
                <a:ln>
                  <a:noFill/>
                </a:ln>
                <a:solidFill>
                  <a:prstClr val="black"/>
                </a:solidFill>
                <a:effectLst/>
                <a:uLnTx/>
                <a:uFillTx/>
                <a:ea typeface="+mn-ea"/>
                <a:cs typeface="+mn-cs"/>
              </a:rPr>
              <a:t>xchg_op</a:t>
            </a:r>
            <a:r>
              <a:rPr kumimoji="0" lang="en-US" sz="1000" b="0" i="0" u="none" strike="noStrike" kern="1200" cap="none" spc="0" normalizeH="0" baseline="0" noProof="0" dirty="0">
                <a:ln>
                  <a:noFill/>
                </a:ln>
                <a:solidFill>
                  <a:prstClr val="black"/>
                </a:solidFill>
                <a:effectLst/>
                <a:uLnTx/>
                <a:uFillTx/>
                <a:ea typeface="+mn-ea"/>
                <a:cs typeface="+mn-cs"/>
              </a:rPr>
              <a:t>(</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0" i="0" u="none" strike="noStrike" kern="1200" cap="none" spc="0" normalizeH="0" baseline="0" noProof="0" dirty="0" err="1">
                <a:ln>
                  <a:noFill/>
                </a:ln>
                <a:solidFill>
                  <a:prstClr val="black"/>
                </a:solidFill>
                <a:effectLst/>
                <a:uLnTx/>
                <a:uFillTx/>
                <a:ea typeface="+mn-ea"/>
                <a:cs typeface="+mn-cs"/>
              </a:rPr>
              <a:t>arg</a:t>
            </a:r>
            <a:r>
              <a:rPr kumimoji="0" lang="en-US" sz="1000" b="0" i="0" u="none" strike="noStrike" kern="1200" cap="none" spc="0" normalizeH="0" baseline="0" noProof="0" dirty="0">
                <a:ln>
                  <a:noFill/>
                </a:ln>
                <a:solidFill>
                  <a:prstClr val="black"/>
                </a:solidFill>
                <a:effectLst/>
                <a:uLnTx/>
                <a:uFillTx/>
                <a:ea typeface="+mn-ea"/>
                <a:cs typeface="+mn-cs"/>
              </a:rPr>
              <a:t>, op, lock)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__</a:t>
            </a:r>
            <a:r>
              <a:rPr kumimoji="0" lang="en-US" sz="1000" b="0" i="0" u="none" strike="noStrike" kern="1200" cap="none" spc="0" normalizeH="0" baseline="0" noProof="0" dirty="0" err="1">
                <a:ln>
                  <a:noFill/>
                </a:ln>
                <a:solidFill>
                  <a:prstClr val="black"/>
                </a:solidFill>
                <a:effectLst/>
                <a:uLnTx/>
                <a:uFillTx/>
                <a:ea typeface="+mn-ea"/>
                <a:cs typeface="+mn-cs"/>
              </a:rPr>
              <a:t>typeof</a:t>
            </a:r>
            <a:r>
              <a:rPr kumimoji="0" lang="en-US" sz="1000" b="0" i="0" u="none" strike="noStrike" kern="1200" cap="none" spc="0" normalizeH="0" baseline="0" noProof="0" dirty="0">
                <a:ln>
                  <a:noFill/>
                </a:ln>
                <a:solidFill>
                  <a:prstClr val="black"/>
                </a:solidFill>
                <a:effectLst/>
                <a:uLnTx/>
                <a:uFillTx/>
                <a:ea typeface="+mn-ea"/>
                <a:cs typeface="+mn-cs"/>
              </a:rPr>
              <a:t>__ (*(</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__ret = (</a:t>
            </a:r>
            <a:r>
              <a:rPr kumimoji="0" lang="en-US" sz="1000" b="0" i="0" u="none" strike="noStrike" kern="1200" cap="none" spc="0" normalizeH="0" baseline="0" noProof="0" dirty="0" err="1">
                <a:ln>
                  <a:noFill/>
                </a:ln>
                <a:solidFill>
                  <a:prstClr val="black"/>
                </a:solidFill>
                <a:effectLst/>
                <a:uLnTx/>
                <a:uFillTx/>
                <a:ea typeface="+mn-ea"/>
                <a:cs typeface="+mn-cs"/>
              </a:rPr>
              <a:t>arg</a:t>
            </a:r>
            <a:r>
              <a:rPr kumimoji="0" lang="en-US" sz="10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switch (</a:t>
            </a:r>
            <a:r>
              <a:rPr kumimoji="0" lang="en-US" sz="1000" b="0" i="0" u="none" strike="noStrike" kern="1200" cap="none" spc="0" normalizeH="0" baseline="0" noProof="0" dirty="0" err="1">
                <a:ln>
                  <a:noFill/>
                </a:ln>
                <a:solidFill>
                  <a:prstClr val="black"/>
                </a:solidFill>
                <a:effectLst/>
                <a:uLnTx/>
                <a:uFillTx/>
                <a:ea typeface="+mn-ea"/>
                <a:cs typeface="+mn-cs"/>
              </a:rPr>
              <a:t>sizeof</a:t>
            </a:r>
            <a:r>
              <a:rPr kumimoji="0" lang="en-US" sz="1000" b="0" i="0" u="none" strike="noStrike" kern="1200" cap="none" spc="0" normalizeH="0" baseline="0" noProof="0" dirty="0">
                <a:ln>
                  <a:noFill/>
                </a:ln>
                <a:solidFill>
                  <a:prstClr val="black"/>
                </a:solidFill>
                <a:effectLst/>
                <a:uLnTx/>
                <a:uFillTx/>
                <a:ea typeface="+mn-ea"/>
                <a:cs typeface="+mn-cs"/>
              </a:rPr>
              <a:t>(*(</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case __X86_CASE_B: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err="1">
                <a:ln>
                  <a:noFill/>
                </a:ln>
                <a:solidFill>
                  <a:prstClr val="black"/>
                </a:solidFill>
                <a:effectLst/>
                <a:uLnTx/>
                <a:uFillTx/>
                <a:ea typeface="+mn-ea"/>
                <a:cs typeface="+mn-cs"/>
              </a:rPr>
              <a:t>asm</a:t>
            </a:r>
            <a:r>
              <a:rPr kumimoji="0" lang="en-US" sz="1000" b="0" i="0" u="none" strike="noStrike" kern="1200" cap="none" spc="0" normalizeH="0" baseline="0" noProof="0" dirty="0">
                <a:ln>
                  <a:noFill/>
                </a:ln>
                <a:solidFill>
                  <a:prstClr val="black"/>
                </a:solidFill>
                <a:effectLst/>
                <a:uLnTx/>
                <a:uFillTx/>
                <a:ea typeface="+mn-ea"/>
                <a:cs typeface="+mn-cs"/>
              </a:rPr>
              <a:t> </a:t>
            </a:r>
            <a:r>
              <a:rPr kumimoji="0" lang="en-US" sz="1000" b="1" i="0" u="none" strike="noStrike" kern="1200" cap="none" spc="0" normalizeH="0" baseline="0" noProof="0" dirty="0">
                <a:ln>
                  <a:noFill/>
                </a:ln>
                <a:solidFill>
                  <a:srgbClr val="FF0000"/>
                </a:solidFill>
                <a:effectLst/>
                <a:uLnTx/>
                <a:uFillTx/>
                <a:ea typeface="+mn-ea"/>
                <a:cs typeface="+mn-cs"/>
              </a:rPr>
              <a:t>volatile (lock #op </a:t>
            </a:r>
            <a:r>
              <a:rPr kumimoji="0" lang="en-US" sz="1000" b="0" i="0" u="none" strike="noStrike" kern="1200" cap="none" spc="0" normalizeH="0" baseline="0" noProof="0" dirty="0">
                <a:ln>
                  <a:noFill/>
                </a:ln>
                <a:solidFill>
                  <a:prstClr val="black"/>
                </a:solidFill>
                <a:effectLst/>
                <a:uLnTx/>
                <a:uFillTx/>
                <a:ea typeface="+mn-ea"/>
                <a:cs typeface="+mn-cs"/>
              </a:rPr>
              <a:t>"b %b0, %1\n"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 "+q" (__ret), "+m" (*(</a:t>
            </a:r>
            <a:r>
              <a:rPr kumimoji="0" lang="en-US" sz="1000" b="0" i="0" u="none" strike="noStrike" kern="1200" cap="none" spc="0" normalizeH="0" baseline="0" noProof="0" dirty="0" err="1">
                <a:ln>
                  <a:noFill/>
                </a:ln>
                <a:solidFill>
                  <a:prstClr val="black"/>
                </a:solidFill>
                <a:effectLst/>
                <a:uLnTx/>
                <a:uFillTx/>
                <a:ea typeface="+mn-ea"/>
                <a:cs typeface="+mn-cs"/>
              </a:rPr>
              <a:t>ptr</a:t>
            </a:r>
            <a:r>
              <a:rPr kumimoji="0" lang="en-US" sz="10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 : "memory", "cc");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ea typeface="+mn-ea"/>
                <a:cs typeface="+mn-cs"/>
              </a:rPr>
              <a:t>Break;</a:t>
            </a:r>
          </a:p>
          <a:p>
            <a:endParaRPr lang="en-IN" dirty="0"/>
          </a:p>
        </p:txBody>
      </p:sp>
    </p:spTree>
    <p:extLst>
      <p:ext uri="{BB962C8B-B14F-4D97-AF65-F5344CB8AC3E}">
        <p14:creationId xmlns:p14="http://schemas.microsoft.com/office/powerpoint/2010/main" val="11257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838200" y="365125"/>
            <a:ext cx="10515600" cy="1155331"/>
          </a:xfrm>
        </p:spPr>
        <p:txBody>
          <a:bodyPr>
            <a:normAutofit/>
          </a:bodyPr>
          <a:lstStyle/>
          <a:p>
            <a:r>
              <a:rPr lang="en-US" sz="2800" dirty="0"/>
              <a:t>LOCK_PREFIX</a:t>
            </a:r>
            <a:endParaRPr lang="en-IN" sz="2800"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639856" y="1469278"/>
            <a:ext cx="5959288" cy="4351338"/>
          </a:xfrm>
        </p:spPr>
        <p:txBody>
          <a:bodyPr>
            <a:noAutofit/>
          </a:bodyPr>
          <a:lstStyle/>
          <a:p>
            <a:pPr marL="0" indent="0">
              <a:buNone/>
            </a:pPr>
            <a:r>
              <a:rPr lang="en-US" sz="1600" dirty="0"/>
              <a:t>The LOCK # signal is asserted during execution of the instruction following the </a:t>
            </a:r>
            <a:r>
              <a:rPr lang="en-US" sz="1600" b="1" dirty="0"/>
              <a:t>LOCK_PREFIX</a:t>
            </a:r>
            <a:r>
              <a:rPr lang="en-US" sz="1600" dirty="0"/>
              <a:t>. This signal can be used in a multiprocessor system to ensure exclusive use of shared memory while LOCK # is asserted.</a:t>
            </a:r>
          </a:p>
          <a:p>
            <a:pPr marL="0" indent="0">
              <a:buNone/>
            </a:pPr>
            <a:r>
              <a:rPr lang="en-US" sz="1600" dirty="0"/>
              <a:t>The LOCK_PREFIX is the key to making the multiple instructions atomic, In this way the CPU cannot be preempted before the operation takes effect. It prevents processors from writing to the same memory location at the same time. This ensures that the processor has exclusive use of any shared memory. This makes sure that the 3 steps (READ, MODIFY and WRITE) appears as a single step to other processors.</a:t>
            </a:r>
          </a:p>
          <a:p>
            <a:pPr marL="0" indent="0">
              <a:buNone/>
            </a:pPr>
            <a:r>
              <a:rPr lang="en-US" sz="1600" dirty="0"/>
              <a:t>In older generation architectures, the LOCK_PREFIX was executed by asserting a lock on the bus, which came with a big hit in performance. But with newer architectures, the lock is asserted on the cache line. This change, along with the cache coherency protocol, ensures that the access to the shared memory is managed. </a:t>
            </a:r>
            <a:br>
              <a:rPr lang="en-US" sz="1600" dirty="0"/>
            </a:br>
            <a:br>
              <a:rPr lang="en-US" sz="1600" dirty="0"/>
            </a:br>
            <a:r>
              <a:rPr lang="en-US" sz="1600" dirty="0"/>
              <a:t>Disadvantage:</a:t>
            </a:r>
            <a:br>
              <a:rPr lang="en-US" sz="1600" dirty="0"/>
            </a:br>
            <a:r>
              <a:rPr lang="en-US" sz="1600" dirty="0"/>
              <a:t>Lock on the memory bus or locking of cache results in performance hit. </a:t>
            </a:r>
          </a:p>
          <a:p>
            <a:endParaRPr lang="en-IN" dirty="0"/>
          </a:p>
        </p:txBody>
      </p:sp>
      <p:sp>
        <p:nvSpPr>
          <p:cNvPr id="8" name="Rectangle 7">
            <a:extLst>
              <a:ext uri="{FF2B5EF4-FFF2-40B4-BE49-F238E27FC236}">
                <a16:creationId xmlns:a16="http://schemas.microsoft.com/office/drawing/2014/main" id="{084B28B8-C188-7553-77D1-F6EFA2E69C1A}"/>
              </a:ext>
            </a:extLst>
          </p:cNvPr>
          <p:cNvSpPr/>
          <p:nvPr/>
        </p:nvSpPr>
        <p:spPr>
          <a:xfrm>
            <a:off x="8059828" y="3335567"/>
            <a:ext cx="2298886" cy="4283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Shared memory(RAM) 0xffffffff824c7be0 </a:t>
            </a:r>
          </a:p>
        </p:txBody>
      </p:sp>
      <p:sp>
        <p:nvSpPr>
          <p:cNvPr id="9" name="Rectangle 8">
            <a:extLst>
              <a:ext uri="{FF2B5EF4-FFF2-40B4-BE49-F238E27FC236}">
                <a16:creationId xmlns:a16="http://schemas.microsoft.com/office/drawing/2014/main" id="{A08E907A-C21E-1596-AB6D-D6ED73C684C6}"/>
              </a:ext>
            </a:extLst>
          </p:cNvPr>
          <p:cNvSpPr/>
          <p:nvPr/>
        </p:nvSpPr>
        <p:spPr>
          <a:xfrm>
            <a:off x="6525181" y="2078671"/>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0</a:t>
            </a:r>
          </a:p>
        </p:txBody>
      </p:sp>
      <p:sp>
        <p:nvSpPr>
          <p:cNvPr id="12" name="Rectangle 11">
            <a:extLst>
              <a:ext uri="{FF2B5EF4-FFF2-40B4-BE49-F238E27FC236}">
                <a16:creationId xmlns:a16="http://schemas.microsoft.com/office/drawing/2014/main" id="{F64E4288-7247-5CAC-AF27-7F2BF1EE1B3D}"/>
              </a:ext>
            </a:extLst>
          </p:cNvPr>
          <p:cNvSpPr/>
          <p:nvPr/>
        </p:nvSpPr>
        <p:spPr>
          <a:xfrm>
            <a:off x="8324849" y="2078671"/>
            <a:ext cx="1119467" cy="3216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1</a:t>
            </a:r>
          </a:p>
        </p:txBody>
      </p:sp>
      <p:sp>
        <p:nvSpPr>
          <p:cNvPr id="13" name="Rectangle 12">
            <a:extLst>
              <a:ext uri="{FF2B5EF4-FFF2-40B4-BE49-F238E27FC236}">
                <a16:creationId xmlns:a16="http://schemas.microsoft.com/office/drawing/2014/main" id="{F771B24E-83FE-47BE-42EE-02858EF51ACB}"/>
              </a:ext>
            </a:extLst>
          </p:cNvPr>
          <p:cNvSpPr/>
          <p:nvPr/>
        </p:nvSpPr>
        <p:spPr>
          <a:xfrm>
            <a:off x="10480861" y="2078669"/>
            <a:ext cx="1119467" cy="3216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CPU N</a:t>
            </a:r>
          </a:p>
        </p:txBody>
      </p:sp>
      <p:sp>
        <p:nvSpPr>
          <p:cNvPr id="14" name="Rectangle 13">
            <a:extLst>
              <a:ext uri="{FF2B5EF4-FFF2-40B4-BE49-F238E27FC236}">
                <a16:creationId xmlns:a16="http://schemas.microsoft.com/office/drawing/2014/main" id="{2C389D1A-927E-DB62-91C1-F18759D92223}"/>
              </a:ext>
            </a:extLst>
          </p:cNvPr>
          <p:cNvSpPr/>
          <p:nvPr/>
        </p:nvSpPr>
        <p:spPr>
          <a:xfrm>
            <a:off x="6525181" y="2400300"/>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5" name="Rectangle 14">
            <a:extLst>
              <a:ext uri="{FF2B5EF4-FFF2-40B4-BE49-F238E27FC236}">
                <a16:creationId xmlns:a16="http://schemas.microsoft.com/office/drawing/2014/main" id="{250B464E-6602-9D3D-4AA6-5F970AA4D38C}"/>
              </a:ext>
            </a:extLst>
          </p:cNvPr>
          <p:cNvSpPr/>
          <p:nvPr/>
        </p:nvSpPr>
        <p:spPr>
          <a:xfrm>
            <a:off x="8324849" y="2407495"/>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6" name="Rectangle 15">
            <a:extLst>
              <a:ext uri="{FF2B5EF4-FFF2-40B4-BE49-F238E27FC236}">
                <a16:creationId xmlns:a16="http://schemas.microsoft.com/office/drawing/2014/main" id="{A619B38F-97AE-CA65-0799-D33C42389048}"/>
              </a:ext>
            </a:extLst>
          </p:cNvPr>
          <p:cNvSpPr/>
          <p:nvPr/>
        </p:nvSpPr>
        <p:spPr>
          <a:xfrm>
            <a:off x="10480861" y="2400299"/>
            <a:ext cx="1401857" cy="52490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Cache</a:t>
            </a:r>
          </a:p>
          <a:p>
            <a:r>
              <a:rPr lang="en-IN" sz="1000" dirty="0"/>
              <a:t>Shared memory(Copy in cache) </a:t>
            </a:r>
          </a:p>
        </p:txBody>
      </p:sp>
      <p:sp>
        <p:nvSpPr>
          <p:cNvPr id="17" name="Arrow: Left-Right 16">
            <a:extLst>
              <a:ext uri="{FF2B5EF4-FFF2-40B4-BE49-F238E27FC236}">
                <a16:creationId xmlns:a16="http://schemas.microsoft.com/office/drawing/2014/main" id="{7F47EF8C-7374-0F75-F27F-D25320DA475A}"/>
              </a:ext>
            </a:extLst>
          </p:cNvPr>
          <p:cNvSpPr/>
          <p:nvPr/>
        </p:nvSpPr>
        <p:spPr>
          <a:xfrm>
            <a:off x="7854199" y="2595753"/>
            <a:ext cx="556936"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Left-Right 17">
            <a:extLst>
              <a:ext uri="{FF2B5EF4-FFF2-40B4-BE49-F238E27FC236}">
                <a16:creationId xmlns:a16="http://schemas.microsoft.com/office/drawing/2014/main" id="{DCCF5D24-CE23-443E-B1F7-E0FA1691327F}"/>
              </a:ext>
            </a:extLst>
          </p:cNvPr>
          <p:cNvSpPr/>
          <p:nvPr/>
        </p:nvSpPr>
        <p:spPr>
          <a:xfrm>
            <a:off x="9666190" y="2568622"/>
            <a:ext cx="909922" cy="1882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Connector: Curved 19">
            <a:extLst>
              <a:ext uri="{FF2B5EF4-FFF2-40B4-BE49-F238E27FC236}">
                <a16:creationId xmlns:a16="http://schemas.microsoft.com/office/drawing/2014/main" id="{9E515229-00A1-5EF0-F56A-50BB0FA736F9}"/>
              </a:ext>
            </a:extLst>
          </p:cNvPr>
          <p:cNvCxnSpPr>
            <a:cxnSpLocks/>
            <a:stCxn id="17" idx="1"/>
          </p:cNvCxnSpPr>
          <p:nvPr/>
        </p:nvCxnSpPr>
        <p:spPr>
          <a:xfrm rot="5400000" flipH="1" flipV="1">
            <a:off x="7676633" y="2049510"/>
            <a:ext cx="1049342" cy="1372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850E9D1A-A2D9-FD8D-CC0B-0B720B88B5C1}"/>
              </a:ext>
            </a:extLst>
          </p:cNvPr>
          <p:cNvCxnSpPr>
            <a:stCxn id="18" idx="1"/>
          </p:cNvCxnSpPr>
          <p:nvPr/>
        </p:nvCxnSpPr>
        <p:spPr>
          <a:xfrm rot="16200000" flipV="1">
            <a:off x="9187022" y="1681558"/>
            <a:ext cx="1015487" cy="8527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0586A3-4E91-9F51-AEDC-64B868DBD14A}"/>
              </a:ext>
            </a:extLst>
          </p:cNvPr>
          <p:cNvSpPr txBox="1"/>
          <p:nvPr/>
        </p:nvSpPr>
        <p:spPr>
          <a:xfrm>
            <a:off x="7644648" y="1264024"/>
            <a:ext cx="2420476" cy="369332"/>
          </a:xfrm>
          <a:prstGeom prst="rect">
            <a:avLst/>
          </a:prstGeom>
          <a:noFill/>
        </p:spPr>
        <p:txBody>
          <a:bodyPr wrap="square" rtlCol="0">
            <a:spAutoFit/>
          </a:bodyPr>
          <a:lstStyle/>
          <a:p>
            <a:r>
              <a:rPr lang="en-IN" dirty="0"/>
              <a:t>Cache Synchronization</a:t>
            </a:r>
          </a:p>
        </p:txBody>
      </p:sp>
    </p:spTree>
    <p:extLst>
      <p:ext uri="{BB962C8B-B14F-4D97-AF65-F5344CB8AC3E}">
        <p14:creationId xmlns:p14="http://schemas.microsoft.com/office/powerpoint/2010/main" val="40572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1803-536C-498D-7BB9-DA8F151992E5}"/>
              </a:ext>
            </a:extLst>
          </p:cNvPr>
          <p:cNvSpPr>
            <a:spLocks noGrp="1"/>
          </p:cNvSpPr>
          <p:nvPr>
            <p:ph type="title"/>
          </p:nvPr>
        </p:nvSpPr>
        <p:spPr>
          <a:xfrm>
            <a:off x="838200" y="365125"/>
            <a:ext cx="10515600" cy="1155331"/>
          </a:xfrm>
        </p:spPr>
        <p:txBody>
          <a:bodyPr>
            <a:normAutofit/>
          </a:bodyPr>
          <a:lstStyle/>
          <a:p>
            <a:r>
              <a:rPr lang="en-US" sz="2800" dirty="0"/>
              <a:t>LOCK_PREFIX</a:t>
            </a:r>
            <a:endParaRPr lang="en-IN" sz="2800" dirty="0"/>
          </a:p>
        </p:txBody>
      </p:sp>
      <p:sp>
        <p:nvSpPr>
          <p:cNvPr id="3" name="Content Placeholder 2">
            <a:extLst>
              <a:ext uri="{FF2B5EF4-FFF2-40B4-BE49-F238E27FC236}">
                <a16:creationId xmlns:a16="http://schemas.microsoft.com/office/drawing/2014/main" id="{A3EA5D54-3B7A-2311-1A7B-48B1861BB612}"/>
              </a:ext>
            </a:extLst>
          </p:cNvPr>
          <p:cNvSpPr>
            <a:spLocks noGrp="1"/>
          </p:cNvSpPr>
          <p:nvPr>
            <p:ph idx="1"/>
          </p:nvPr>
        </p:nvSpPr>
        <p:spPr>
          <a:xfrm>
            <a:off x="639856" y="1469278"/>
            <a:ext cx="3999379" cy="2865344"/>
          </a:xfrm>
        </p:spPr>
        <p:txBody>
          <a:bodyPr>
            <a:noAutofit/>
          </a:bodyPr>
          <a:lstStyle/>
          <a:p>
            <a:r>
              <a:rPr lang="en-IN" sz="1600" dirty="0"/>
              <a:t>PCI Bus specification mentioning the LOCK # signal </a:t>
            </a:r>
          </a:p>
          <a:p>
            <a:endParaRPr lang="en-IN" sz="1600" dirty="0"/>
          </a:p>
          <a:p>
            <a:endParaRPr lang="en-IN" sz="1600" dirty="0"/>
          </a:p>
          <a:p>
            <a:endParaRPr lang="en-IN" sz="1600" dirty="0"/>
          </a:p>
          <a:p>
            <a:endParaRPr lang="en-IN" sz="1600" dirty="0"/>
          </a:p>
          <a:p>
            <a:r>
              <a:rPr lang="en-IN" sz="1600" dirty="0"/>
              <a:t>Intel Architecture mentioning the lock prefix</a:t>
            </a:r>
          </a:p>
        </p:txBody>
      </p:sp>
      <p:pic>
        <p:nvPicPr>
          <p:cNvPr id="5" name="Picture 4">
            <a:extLst>
              <a:ext uri="{FF2B5EF4-FFF2-40B4-BE49-F238E27FC236}">
                <a16:creationId xmlns:a16="http://schemas.microsoft.com/office/drawing/2014/main" id="{1781C3EA-27F1-6149-630F-8903D0DC059F}"/>
              </a:ext>
            </a:extLst>
          </p:cNvPr>
          <p:cNvPicPr>
            <a:picLocks noChangeAspect="1"/>
          </p:cNvPicPr>
          <p:nvPr/>
        </p:nvPicPr>
        <p:blipFill>
          <a:blip r:embed="rId2"/>
          <a:stretch>
            <a:fillRect/>
          </a:stretch>
        </p:blipFill>
        <p:spPr>
          <a:xfrm>
            <a:off x="4943396" y="1557316"/>
            <a:ext cx="3738736" cy="1373413"/>
          </a:xfrm>
          <a:prstGeom prst="rect">
            <a:avLst/>
          </a:prstGeom>
        </p:spPr>
      </p:pic>
      <p:pic>
        <p:nvPicPr>
          <p:cNvPr id="7" name="Picture 6">
            <a:extLst>
              <a:ext uri="{FF2B5EF4-FFF2-40B4-BE49-F238E27FC236}">
                <a16:creationId xmlns:a16="http://schemas.microsoft.com/office/drawing/2014/main" id="{7EDB7557-911A-ADE2-3364-76665C053E68}"/>
              </a:ext>
            </a:extLst>
          </p:cNvPr>
          <p:cNvPicPr>
            <a:picLocks noChangeAspect="1"/>
          </p:cNvPicPr>
          <p:nvPr/>
        </p:nvPicPr>
        <p:blipFill>
          <a:blip r:embed="rId3"/>
          <a:stretch>
            <a:fillRect/>
          </a:stretch>
        </p:blipFill>
        <p:spPr>
          <a:xfrm>
            <a:off x="838200" y="4118039"/>
            <a:ext cx="7621064" cy="857370"/>
          </a:xfrm>
          <a:prstGeom prst="rect">
            <a:avLst/>
          </a:prstGeom>
        </p:spPr>
      </p:pic>
      <p:pic>
        <p:nvPicPr>
          <p:cNvPr id="11" name="Picture 10">
            <a:extLst>
              <a:ext uri="{FF2B5EF4-FFF2-40B4-BE49-F238E27FC236}">
                <a16:creationId xmlns:a16="http://schemas.microsoft.com/office/drawing/2014/main" id="{0AA16915-D8A9-22EF-05CF-258751F45E8A}"/>
              </a:ext>
            </a:extLst>
          </p:cNvPr>
          <p:cNvPicPr>
            <a:picLocks noChangeAspect="1"/>
          </p:cNvPicPr>
          <p:nvPr/>
        </p:nvPicPr>
        <p:blipFill>
          <a:blip r:embed="rId4"/>
          <a:stretch>
            <a:fillRect/>
          </a:stretch>
        </p:blipFill>
        <p:spPr>
          <a:xfrm>
            <a:off x="932062" y="5225610"/>
            <a:ext cx="6677429" cy="1107955"/>
          </a:xfrm>
          <a:prstGeom prst="rect">
            <a:avLst/>
          </a:prstGeom>
        </p:spPr>
      </p:pic>
    </p:spTree>
    <p:extLst>
      <p:ext uri="{BB962C8B-B14F-4D97-AF65-F5344CB8AC3E}">
        <p14:creationId xmlns:p14="http://schemas.microsoft.com/office/powerpoint/2010/main" val="2455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p:txBody>
          <a:bodyPr/>
          <a:lstStyle/>
          <a:p>
            <a:r>
              <a:rPr lang="en-US" sz="4400" dirty="0"/>
              <a:t>Spin lock</a:t>
            </a:r>
            <a:endParaRPr lang="en-IN"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a:xfrm>
            <a:off x="838200" y="1825625"/>
            <a:ext cx="9979959" cy="4351338"/>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A spin lock is a way to protect a shared resource from being modified by two or more processes simultaneously. The first process that tries to modify the resource "acquires" the lock and continues on its way, doing what it needed to with the resource.  Any other processes that subsequently try to acquire the lock get stopped; they are said to "spin in place" waiting on the lock to be released by the first process.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The spinlock is a low-level synchronization mechanism which in simple words, represents a variable which can be in two states: acquired and released.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Each process which wants to acquire a spinlock, must write a value which represents spinlock </a:t>
            </a:r>
            <a:r>
              <a:rPr kumimoji="0" lang="en-US" sz="1500" b="1" i="0" u="none" strike="noStrike" kern="1200" cap="none" spc="0" normalizeH="0" baseline="0" noProof="0" dirty="0">
                <a:ln>
                  <a:noFill/>
                </a:ln>
                <a:solidFill>
                  <a:prstClr val="black"/>
                </a:solidFill>
                <a:effectLst/>
                <a:uLnTx/>
                <a:uFillTx/>
                <a:ea typeface="+mn-ea"/>
                <a:cs typeface="+mn-cs"/>
              </a:rPr>
              <a:t>acquired state </a:t>
            </a:r>
            <a:r>
              <a:rPr kumimoji="0" lang="en-US" sz="1500" b="0" i="0" u="none" strike="noStrike" kern="1200" cap="none" spc="0" normalizeH="0" baseline="0" noProof="0" dirty="0">
                <a:ln>
                  <a:noFill/>
                </a:ln>
                <a:solidFill>
                  <a:prstClr val="black"/>
                </a:solidFill>
                <a:effectLst/>
                <a:uLnTx/>
                <a:uFillTx/>
                <a:ea typeface="+mn-ea"/>
                <a:cs typeface="+mn-cs"/>
              </a:rPr>
              <a:t>to this variable and write spinlock </a:t>
            </a:r>
            <a:r>
              <a:rPr kumimoji="0" lang="en-US" sz="1500" b="1" i="0" u="none" strike="noStrike" kern="1200" cap="none" spc="0" normalizeH="0" baseline="0" noProof="0" dirty="0">
                <a:ln>
                  <a:noFill/>
                </a:ln>
                <a:solidFill>
                  <a:prstClr val="black"/>
                </a:solidFill>
                <a:effectLst/>
                <a:uLnTx/>
                <a:uFillTx/>
                <a:ea typeface="+mn-ea"/>
                <a:cs typeface="+mn-cs"/>
              </a:rPr>
              <a:t>released state </a:t>
            </a:r>
            <a:r>
              <a:rPr kumimoji="0" lang="en-US" sz="1500" b="0" i="0" u="none" strike="noStrike" kern="1200" cap="none" spc="0" normalizeH="0" baseline="0" noProof="0" dirty="0">
                <a:ln>
                  <a:noFill/>
                </a:ln>
                <a:solidFill>
                  <a:prstClr val="black"/>
                </a:solidFill>
                <a:effectLst/>
                <a:uLnTx/>
                <a:uFillTx/>
                <a:ea typeface="+mn-ea"/>
                <a:cs typeface="+mn-cs"/>
              </a:rPr>
              <a:t>to the variable. If a process tries to execute code which  is protected by a spinlock, it will be locked while a process which holds this lock will release 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In this case all related operations must be </a:t>
            </a:r>
            <a:r>
              <a:rPr kumimoji="0" lang="en-US" sz="1500" b="1" i="0" u="none" strike="noStrike" kern="1200" cap="none" spc="0" normalizeH="0" baseline="0" noProof="0" dirty="0">
                <a:ln>
                  <a:noFill/>
                </a:ln>
                <a:solidFill>
                  <a:prstClr val="black"/>
                </a:solidFill>
                <a:effectLst/>
                <a:uLnTx/>
                <a:uFillTx/>
                <a:ea typeface="+mn-ea"/>
                <a:cs typeface="+mn-cs"/>
              </a:rPr>
              <a:t>atomic</a:t>
            </a:r>
            <a:r>
              <a:rPr kumimoji="0" lang="en-US" sz="1500" b="0" i="0" u="none" strike="noStrike" kern="1200" cap="none" spc="0" normalizeH="0" baseline="0" noProof="0" dirty="0">
                <a:ln>
                  <a:noFill/>
                </a:ln>
                <a:solidFill>
                  <a:prstClr val="black"/>
                </a:solidFill>
                <a:effectLst/>
                <a:uLnTx/>
                <a:uFillTx/>
                <a:ea typeface="+mn-ea"/>
                <a:cs typeface="+mn-cs"/>
              </a:rPr>
              <a:t> to prevent race conditions state.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The spinlock is represented by the </a:t>
            </a:r>
            <a:r>
              <a:rPr kumimoji="0" lang="en-US" sz="1500" b="0" i="0" u="none" strike="noStrike" kern="1200" cap="none" spc="0" normalizeH="0" baseline="0" noProof="0" dirty="0" err="1">
                <a:ln>
                  <a:noFill/>
                </a:ln>
                <a:solidFill>
                  <a:prstClr val="black"/>
                </a:solidFill>
                <a:effectLst/>
                <a:uLnTx/>
                <a:uFillTx/>
                <a:ea typeface="+mn-ea"/>
                <a:cs typeface="+mn-cs"/>
              </a:rPr>
              <a:t>spinlock_t</a:t>
            </a:r>
            <a:r>
              <a:rPr kumimoji="0" lang="en-US" sz="1500" b="0" i="0" u="none" strike="noStrike" kern="1200" cap="none" spc="0" normalizeH="0" baseline="0" noProof="0" dirty="0">
                <a:ln>
                  <a:noFill/>
                </a:ln>
                <a:solidFill>
                  <a:prstClr val="black"/>
                </a:solidFill>
                <a:effectLst/>
                <a:uLnTx/>
                <a:uFillTx/>
                <a:ea typeface="+mn-ea"/>
                <a:cs typeface="+mn-cs"/>
              </a:rPr>
              <a:t> type in the Linux kernel. simple definition of </a:t>
            </a:r>
            <a:r>
              <a:rPr kumimoji="0" lang="en-US" sz="1500" b="0" i="0" u="none" strike="noStrike" kern="1200" cap="none" spc="0" normalizeH="0" baseline="0" noProof="0" dirty="0" err="1">
                <a:ln>
                  <a:noFill/>
                </a:ln>
                <a:solidFill>
                  <a:prstClr val="black"/>
                </a:solidFill>
                <a:effectLst/>
                <a:uLnTx/>
                <a:uFillTx/>
                <a:ea typeface="+mn-ea"/>
                <a:cs typeface="+mn-cs"/>
              </a:rPr>
              <a:t>spinlock_t</a:t>
            </a:r>
            <a:endParaRPr kumimoji="0" lang="en-US" sz="15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typedef struct spinlock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union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struct </a:t>
            </a:r>
            <a:r>
              <a:rPr kumimoji="0" lang="en-US" sz="1500" b="0" i="0" u="none" strike="noStrike" kern="1200" cap="none" spc="0" normalizeH="0" baseline="0" noProof="0" dirty="0" err="1">
                <a:ln>
                  <a:noFill/>
                </a:ln>
                <a:solidFill>
                  <a:prstClr val="black"/>
                </a:solidFill>
                <a:effectLst/>
                <a:uLnTx/>
                <a:uFillTx/>
                <a:ea typeface="+mn-ea"/>
                <a:cs typeface="+mn-cs"/>
              </a:rPr>
              <a:t>raw_spinlock</a:t>
            </a:r>
            <a:r>
              <a:rPr kumimoji="0" lang="en-US" sz="1500" b="0" i="0" u="none" strike="noStrike" kern="1200" cap="none" spc="0" normalizeH="0" baseline="0" noProof="0" dirty="0">
                <a:ln>
                  <a:noFill/>
                </a:ln>
                <a:solidFill>
                  <a:prstClr val="black"/>
                </a:solidFill>
                <a:effectLst/>
                <a:uLnTx/>
                <a:uFillTx/>
                <a:ea typeface="+mn-ea"/>
                <a:cs typeface="+mn-cs"/>
              </a:rPr>
              <a:t> </a:t>
            </a:r>
            <a:r>
              <a:rPr kumimoji="0" lang="en-US" sz="1500" b="0" i="0" u="none" strike="noStrike" kern="1200" cap="none" spc="0" normalizeH="0" baseline="0" noProof="0" dirty="0" err="1">
                <a:ln>
                  <a:noFill/>
                </a:ln>
                <a:solidFill>
                  <a:prstClr val="black"/>
                </a:solidFill>
                <a:effectLst/>
                <a:uLnTx/>
                <a:uFillTx/>
                <a:ea typeface="+mn-ea"/>
                <a:cs typeface="+mn-cs"/>
              </a:rPr>
              <a:t>rlock</a:t>
            </a:r>
            <a:r>
              <a:rPr kumimoji="0" lang="en-US" sz="15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prstClr val="black"/>
                </a:solidFill>
                <a:effectLst/>
                <a:uLnTx/>
                <a:uFillTx/>
                <a:ea typeface="+mn-ea"/>
                <a:cs typeface="+mn-cs"/>
              </a:rPr>
              <a:t>} </a:t>
            </a:r>
            <a:r>
              <a:rPr kumimoji="0" lang="en-US" sz="1500" b="0" i="0" u="none" strike="noStrike" kern="1200" cap="none" spc="0" normalizeH="0" baseline="0" noProof="0" dirty="0" err="1">
                <a:ln>
                  <a:noFill/>
                </a:ln>
                <a:solidFill>
                  <a:prstClr val="black"/>
                </a:solidFill>
                <a:effectLst/>
                <a:uLnTx/>
                <a:uFillTx/>
                <a:ea typeface="+mn-ea"/>
                <a:cs typeface="+mn-cs"/>
              </a:rPr>
              <a:t>spinlock_t</a:t>
            </a:r>
            <a:r>
              <a:rPr kumimoji="0" lang="en-US" sz="1500" b="0" i="0" u="none" strike="noStrike" kern="1200" cap="none" spc="0" normalizeH="0" baseline="0" noProof="0" dirty="0">
                <a:ln>
                  <a:noFill/>
                </a:ln>
                <a:solidFill>
                  <a:prstClr val="black"/>
                </a:solidFill>
                <a:effectLst/>
                <a:uLnTx/>
                <a:uFillTx/>
                <a:ea typeface="+mn-ea"/>
                <a:cs typeface="+mn-cs"/>
              </a:rPr>
              <a:t>;</a:t>
            </a:r>
          </a:p>
        </p:txBody>
      </p:sp>
    </p:spTree>
    <p:extLst>
      <p:ext uri="{BB962C8B-B14F-4D97-AF65-F5344CB8AC3E}">
        <p14:creationId xmlns:p14="http://schemas.microsoft.com/office/powerpoint/2010/main" val="389773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27BF-3D0D-CF41-5F97-EC6B413629E9}"/>
              </a:ext>
            </a:extLst>
          </p:cNvPr>
          <p:cNvSpPr>
            <a:spLocks noGrp="1"/>
          </p:cNvSpPr>
          <p:nvPr>
            <p:ph type="title"/>
          </p:nvPr>
        </p:nvSpPr>
        <p:spPr/>
        <p:txBody>
          <a:bodyPr/>
          <a:lstStyle/>
          <a:p>
            <a:r>
              <a:rPr lang="en-US" sz="4400" dirty="0"/>
              <a:t>Spinlock …</a:t>
            </a:r>
            <a:endParaRPr lang="en-IN" dirty="0"/>
          </a:p>
        </p:txBody>
      </p:sp>
      <p:sp>
        <p:nvSpPr>
          <p:cNvPr id="3" name="Content Placeholder 2">
            <a:extLst>
              <a:ext uri="{FF2B5EF4-FFF2-40B4-BE49-F238E27FC236}">
                <a16:creationId xmlns:a16="http://schemas.microsoft.com/office/drawing/2014/main" id="{AAEC19D4-CF97-8CB8-2538-F04B053D49EC}"/>
              </a:ext>
            </a:extLst>
          </p:cNvPr>
          <p:cNvSpPr>
            <a:spLocks noGrp="1"/>
          </p:cNvSpPr>
          <p:nvPr>
            <p:ph idx="1"/>
          </p:nvPr>
        </p:nvSpPr>
        <p:spPr/>
        <p:txBody>
          <a:bodyPr>
            <a:normAutofit fontScale="85000" lnSpcReduction="20000"/>
          </a:bodyPr>
          <a:lstStyle/>
          <a:p>
            <a:pPr marL="0" indent="0">
              <a:buNone/>
            </a:pPr>
            <a:r>
              <a:rPr lang="en-US" sz="1400" dirty="0"/>
              <a:t>Simple definition of </a:t>
            </a:r>
            <a:r>
              <a:rPr lang="en-US" sz="1400" dirty="0" err="1"/>
              <a:t>raw_spinlock</a:t>
            </a:r>
            <a:r>
              <a:rPr lang="en-US" sz="1400" dirty="0"/>
              <a:t> (Excluded the debug statements) </a:t>
            </a:r>
          </a:p>
          <a:p>
            <a:pPr marL="0" indent="0">
              <a:buNone/>
            </a:pPr>
            <a:r>
              <a:rPr lang="en-US" sz="1400" dirty="0"/>
              <a:t>typedef struct </a:t>
            </a:r>
            <a:r>
              <a:rPr lang="en-US" sz="1400" dirty="0" err="1"/>
              <a:t>raw_spinlock</a:t>
            </a:r>
            <a:r>
              <a:rPr lang="en-US" sz="1400" dirty="0"/>
              <a:t> {</a:t>
            </a:r>
          </a:p>
          <a:p>
            <a:pPr marL="0" indent="0">
              <a:buNone/>
            </a:pPr>
            <a:r>
              <a:rPr lang="en-US" sz="1400" dirty="0"/>
              <a:t>        </a:t>
            </a:r>
            <a:r>
              <a:rPr lang="en-US" sz="1400" dirty="0" err="1"/>
              <a:t>arch_spinlock_t</a:t>
            </a:r>
            <a:r>
              <a:rPr lang="en-US" sz="1400" dirty="0"/>
              <a:t> </a:t>
            </a:r>
            <a:r>
              <a:rPr lang="en-US" sz="1400" dirty="0" err="1"/>
              <a:t>raw_lock</a:t>
            </a:r>
            <a:r>
              <a:rPr lang="en-US" sz="1400" dirty="0"/>
              <a:t>;</a:t>
            </a:r>
          </a:p>
          <a:p>
            <a:pPr marL="0" indent="0">
              <a:buNone/>
            </a:pPr>
            <a:r>
              <a:rPr lang="en-US" sz="1400" dirty="0"/>
              <a:t>} </a:t>
            </a:r>
            <a:r>
              <a:rPr lang="en-US" sz="1400" b="1" dirty="0" err="1"/>
              <a:t>raw_spinlock_t</a:t>
            </a:r>
            <a:r>
              <a:rPr lang="en-US" sz="1400" b="1" dirty="0"/>
              <a:t>;</a:t>
            </a:r>
          </a:p>
          <a:p>
            <a:pPr marL="0" indent="0">
              <a:buNone/>
            </a:pPr>
            <a:endParaRPr lang="en-US" sz="1400" dirty="0"/>
          </a:p>
          <a:p>
            <a:pPr marL="0" indent="0">
              <a:buNone/>
            </a:pPr>
            <a:r>
              <a:rPr lang="en-US" sz="1400" dirty="0"/>
              <a:t>Definition of </a:t>
            </a:r>
            <a:r>
              <a:rPr lang="en-US" sz="1400" dirty="0" err="1"/>
              <a:t>arch_spinlock_t</a:t>
            </a:r>
            <a:r>
              <a:rPr lang="en-US" sz="1400" dirty="0"/>
              <a:t>:</a:t>
            </a:r>
          </a:p>
          <a:p>
            <a:pPr marL="0" indent="0">
              <a:buNone/>
            </a:pPr>
            <a:r>
              <a:rPr lang="en-US" sz="1400" dirty="0"/>
              <a:t>typedef struct </a:t>
            </a:r>
            <a:r>
              <a:rPr lang="en-US" sz="1400" dirty="0" err="1"/>
              <a:t>qspinlock</a:t>
            </a:r>
            <a:r>
              <a:rPr lang="en-US" sz="1400" dirty="0"/>
              <a:t> {</a:t>
            </a:r>
            <a:br>
              <a:rPr lang="en-US" sz="1400" dirty="0"/>
            </a:br>
            <a:r>
              <a:rPr lang="en-US" sz="1400" dirty="0"/>
              <a:t>        union {</a:t>
            </a:r>
            <a:br>
              <a:rPr lang="en-US" sz="1400" dirty="0"/>
            </a:br>
            <a:r>
              <a:rPr lang="en-US" sz="1400" b="1" dirty="0"/>
              <a:t>        </a:t>
            </a:r>
            <a:r>
              <a:rPr lang="en-US" sz="1400" b="1" dirty="0" err="1"/>
              <a:t>atomic_t</a:t>
            </a:r>
            <a:r>
              <a:rPr lang="en-US" sz="1400" b="1" dirty="0"/>
              <a:t> </a:t>
            </a:r>
            <a:r>
              <a:rPr lang="en-US" sz="1400" b="1" dirty="0" err="1"/>
              <a:t>val</a:t>
            </a:r>
            <a:r>
              <a:rPr lang="en-US" sz="1400" b="1" dirty="0"/>
              <a:t>;</a:t>
            </a:r>
          </a:p>
          <a:p>
            <a:pPr marL="0" indent="0">
              <a:buNone/>
            </a:pPr>
            <a:r>
              <a:rPr lang="en-US" sz="1400" dirty="0"/>
              <a:t>        struct {</a:t>
            </a:r>
            <a:br>
              <a:rPr lang="en-US" sz="1400" dirty="0"/>
            </a:br>
            <a:r>
              <a:rPr lang="en-US" sz="1400" dirty="0"/>
              <a:t>            u8    locked;</a:t>
            </a:r>
            <a:br>
              <a:rPr lang="en-US" sz="1400" dirty="0"/>
            </a:br>
            <a:r>
              <a:rPr lang="en-US" sz="1400" dirty="0"/>
              <a:t>            u8    pending;</a:t>
            </a:r>
            <a:br>
              <a:rPr lang="en-US" sz="1400" dirty="0"/>
            </a:br>
            <a:r>
              <a:rPr lang="en-US" sz="1400" dirty="0"/>
              <a:t>        };</a:t>
            </a:r>
          </a:p>
          <a:p>
            <a:pPr marL="0" indent="0">
              <a:buNone/>
            </a:pPr>
            <a:r>
              <a:rPr lang="en-US" sz="1400" dirty="0"/>
              <a:t>        struct {</a:t>
            </a:r>
            <a:br>
              <a:rPr lang="en-US" sz="1400" dirty="0"/>
            </a:br>
            <a:r>
              <a:rPr lang="en-US" sz="1400" dirty="0"/>
              <a:t>            u16    </a:t>
            </a:r>
            <a:r>
              <a:rPr lang="en-US" sz="1400" dirty="0" err="1"/>
              <a:t>locked_pending</a:t>
            </a:r>
            <a:r>
              <a:rPr lang="en-US" sz="1400" dirty="0"/>
              <a:t>;</a:t>
            </a:r>
            <a:br>
              <a:rPr lang="en-US" sz="1400" dirty="0"/>
            </a:br>
            <a:r>
              <a:rPr lang="en-US" sz="1400" dirty="0"/>
              <a:t>            u16    tail;</a:t>
            </a:r>
            <a:br>
              <a:rPr lang="en-US" sz="1400" dirty="0"/>
            </a:br>
            <a:r>
              <a:rPr lang="en-US" sz="1400" dirty="0"/>
              <a:t>        };  };</a:t>
            </a:r>
          </a:p>
          <a:p>
            <a:pPr marL="0" indent="0">
              <a:buNone/>
            </a:pPr>
            <a:r>
              <a:rPr lang="en-US" sz="1400" dirty="0"/>
              <a:t>} </a:t>
            </a:r>
            <a:r>
              <a:rPr lang="en-US" sz="1400" b="1" dirty="0" err="1"/>
              <a:t>arch_spinlock_t</a:t>
            </a:r>
            <a:r>
              <a:rPr lang="en-US" sz="1400" b="1" dirty="0"/>
              <a:t>;</a:t>
            </a:r>
          </a:p>
          <a:p>
            <a:endParaRPr lang="en-IN" dirty="0"/>
          </a:p>
        </p:txBody>
      </p:sp>
    </p:spTree>
    <p:extLst>
      <p:ext uri="{BB962C8B-B14F-4D97-AF65-F5344CB8AC3E}">
        <p14:creationId xmlns:p14="http://schemas.microsoft.com/office/powerpoint/2010/main" val="496835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3512</TotalTime>
  <Words>3699</Words>
  <Application>Microsoft Office PowerPoint</Application>
  <PresentationFormat>Widescreen</PresentationFormat>
  <Paragraphs>374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Tw Cen MT</vt:lpstr>
      <vt:lpstr>Tw Cen MT Condensed</vt:lpstr>
      <vt:lpstr>Wingdings 3</vt:lpstr>
      <vt:lpstr>Integral</vt:lpstr>
      <vt:lpstr>Linux synchronization</vt:lpstr>
      <vt:lpstr>Agenda</vt:lpstr>
      <vt:lpstr>Linux synchronization : Requirement</vt:lpstr>
      <vt:lpstr>Linux synchronization : Atomic variable </vt:lpstr>
      <vt:lpstr>atomic_add() Internals </vt:lpstr>
      <vt:lpstr>LOCK_PREFIX</vt:lpstr>
      <vt:lpstr>LOCK_PREFIX</vt:lpstr>
      <vt:lpstr>Spin lock</vt:lpstr>
      <vt:lpstr>Spinlock …</vt:lpstr>
      <vt:lpstr>Spinlock Acquisition and dependency on lock prefix</vt:lpstr>
      <vt:lpstr>Spinlock shared across multiple CPUS becomes a point of contention</vt:lpstr>
      <vt:lpstr>Userspace primitives </vt:lpstr>
      <vt:lpstr>Userspace primitives (Atomic variable )</vt:lpstr>
      <vt:lpstr>Userspace primitives (pthread spinlock)</vt:lpstr>
      <vt:lpstr>Making lockless (RCU )</vt:lpstr>
      <vt:lpstr>Making lockless (RCU )</vt:lpstr>
      <vt:lpstr>Making lockless (RCU Details)</vt:lpstr>
      <vt:lpstr>Making lockless (RCU Implementation )</vt:lpstr>
      <vt:lpstr>Making it SPDK way  (SPDK lockless architecture – per thread variables)</vt:lpstr>
      <vt:lpstr>SPDK lockless architecture(per Thread variables) </vt:lpstr>
      <vt:lpstr>References </vt:lpstr>
    </vt:vector>
  </TitlesOfParts>
  <Company>VMware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synchronization</dc:title>
  <dc:creator>Kundan Kumar</dc:creator>
  <cp:lastModifiedBy>Kundan Kumar</cp:lastModifiedBy>
  <cp:revision>1</cp:revision>
  <dcterms:created xsi:type="dcterms:W3CDTF">2022-09-19T13:06:11Z</dcterms:created>
  <dcterms:modified xsi:type="dcterms:W3CDTF">2022-09-29T10:56:08Z</dcterms:modified>
</cp:coreProperties>
</file>