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8"/>
  </p:notesMasterIdLst>
  <p:sldIdLst>
    <p:sldId id="275" r:id="rId2"/>
    <p:sldId id="258" r:id="rId3"/>
    <p:sldId id="266" r:id="rId4"/>
    <p:sldId id="259" r:id="rId5"/>
    <p:sldId id="276" r:id="rId6"/>
    <p:sldId id="260" r:id="rId7"/>
    <p:sldId id="269" r:id="rId8"/>
    <p:sldId id="272" r:id="rId9"/>
    <p:sldId id="270" r:id="rId10"/>
    <p:sldId id="271" r:id="rId11"/>
    <p:sldId id="273" r:id="rId12"/>
    <p:sldId id="274" r:id="rId13"/>
    <p:sldId id="277" r:id="rId14"/>
    <p:sldId id="261" r:id="rId15"/>
    <p:sldId id="268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A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1358A-AA5C-4B25-1A8C-709662614BDE}" v="367" dt="2024-12-04T23:49:53.867"/>
    <p1510:client id="{5A588119-AF75-DBD6-E436-6E5E7581B9CF}" v="294" dt="2024-12-05T18:00:11.523"/>
    <p1510:client id="{8528BB5C-8AE5-406E-9481-851F7E0DEE11}" v="1069" dt="2024-12-05T20:27:29.676"/>
    <p1510:client id="{B67A44D0-80AA-DD12-1893-8A30CFCCDE3C}" v="10" dt="2024-12-05T03:30:43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A588119-AF75-DBD6-E436-6E5E7581B9CF}"/>
    <pc:docChg chg="addSld modSld">
      <pc:chgData name="Guest User" userId="" providerId="Windows Live" clId="Web-{5A588119-AF75-DBD6-E436-6E5E7581B9CF}" dt="2024-12-05T18:00:10.773" v="189" actId="20577"/>
      <pc:docMkLst>
        <pc:docMk/>
      </pc:docMkLst>
      <pc:sldChg chg="modSp">
        <pc:chgData name="Guest User" userId="" providerId="Windows Live" clId="Web-{5A588119-AF75-DBD6-E436-6E5E7581B9CF}" dt="2024-12-05T18:00:10.773" v="189" actId="20577"/>
        <pc:sldMkLst>
          <pc:docMk/>
          <pc:sldMk cId="3327414968" sldId="268"/>
        </pc:sldMkLst>
        <pc:spChg chg="mod">
          <ac:chgData name="Guest User" userId="" providerId="Windows Live" clId="Web-{5A588119-AF75-DBD6-E436-6E5E7581B9CF}" dt="2024-12-05T18:00:10.773" v="189" actId="20577"/>
          <ac:spMkLst>
            <pc:docMk/>
            <pc:sldMk cId="3327414968" sldId="268"/>
            <ac:spMk id="3" creationId="{8C733413-E2DD-81AD-E8FD-82DD1EAA6286}"/>
          </ac:spMkLst>
        </pc:spChg>
      </pc:sldChg>
      <pc:sldChg chg="addSp modSp">
        <pc:chgData name="Guest User" userId="" providerId="Windows Live" clId="Web-{5A588119-AF75-DBD6-E436-6E5E7581B9CF}" dt="2024-12-05T17:50:58.586" v="89" actId="20577"/>
        <pc:sldMkLst>
          <pc:docMk/>
          <pc:sldMk cId="1390990090" sldId="273"/>
        </pc:sldMkLst>
        <pc:spChg chg="mod">
          <ac:chgData name="Guest User" userId="" providerId="Windows Live" clId="Web-{5A588119-AF75-DBD6-E436-6E5E7581B9CF}" dt="2024-12-05T15:48:12.979" v="6" actId="20577"/>
          <ac:spMkLst>
            <pc:docMk/>
            <pc:sldMk cId="1390990090" sldId="273"/>
            <ac:spMk id="2" creationId="{053B6504-CF4F-0CE4-8ECD-789379E44C23}"/>
          </ac:spMkLst>
        </pc:spChg>
        <pc:spChg chg="add mod">
          <ac:chgData name="Guest User" userId="" providerId="Windows Live" clId="Web-{5A588119-AF75-DBD6-E436-6E5E7581B9CF}" dt="2024-12-05T17:50:58.586" v="89" actId="20577"/>
          <ac:spMkLst>
            <pc:docMk/>
            <pc:sldMk cId="1390990090" sldId="273"/>
            <ac:spMk id="3" creationId="{93E747A3-5D75-3771-DF3E-7F39A4663434}"/>
          </ac:spMkLst>
        </pc:spChg>
        <pc:picChg chg="mod">
          <ac:chgData name="Guest User" userId="" providerId="Windows Live" clId="Web-{5A588119-AF75-DBD6-E436-6E5E7581B9CF}" dt="2024-12-05T17:39:53.977" v="36" actId="1076"/>
          <ac:picMkLst>
            <pc:docMk/>
            <pc:sldMk cId="1390990090" sldId="273"/>
            <ac:picMk id="8" creationId="{6B9B2B51-24E4-0875-D52F-7C0ABED4E50B}"/>
          </ac:picMkLst>
        </pc:picChg>
      </pc:sldChg>
      <pc:sldChg chg="addSp delSp modSp new">
        <pc:chgData name="Guest User" userId="" providerId="Windows Live" clId="Web-{5A588119-AF75-DBD6-E436-6E5E7581B9CF}" dt="2024-12-05T17:59:41.023" v="186" actId="20577"/>
        <pc:sldMkLst>
          <pc:docMk/>
          <pc:sldMk cId="2698383446" sldId="277"/>
        </pc:sldMkLst>
        <pc:spChg chg="del">
          <ac:chgData name="Guest User" userId="" providerId="Windows Live" clId="Web-{5A588119-AF75-DBD6-E436-6E5E7581B9CF}" dt="2024-12-05T17:49:49.727" v="57"/>
          <ac:spMkLst>
            <pc:docMk/>
            <pc:sldMk cId="2698383446" sldId="277"/>
            <ac:spMk id="2" creationId="{93C4710C-E7B8-4FDE-6C66-52161E329820}"/>
          </ac:spMkLst>
        </pc:spChg>
        <pc:spChg chg="del">
          <ac:chgData name="Guest User" userId="" providerId="Windows Live" clId="Web-{5A588119-AF75-DBD6-E436-6E5E7581B9CF}" dt="2024-12-05T17:49:54.883" v="59"/>
          <ac:spMkLst>
            <pc:docMk/>
            <pc:sldMk cId="2698383446" sldId="277"/>
            <ac:spMk id="3" creationId="{ECA7334E-6EDD-7362-1AAF-D57902A18A6A}"/>
          </ac:spMkLst>
        </pc:spChg>
        <pc:spChg chg="del">
          <ac:chgData name="Guest User" userId="" providerId="Windows Live" clId="Web-{5A588119-AF75-DBD6-E436-6E5E7581B9CF}" dt="2024-12-05T17:49:52.508" v="58"/>
          <ac:spMkLst>
            <pc:docMk/>
            <pc:sldMk cId="2698383446" sldId="277"/>
            <ac:spMk id="4" creationId="{F860D420-E77E-E1B4-EFB7-7E7B4F57E3FD}"/>
          </ac:spMkLst>
        </pc:spChg>
        <pc:spChg chg="add del mod">
          <ac:chgData name="Guest User" userId="" providerId="Windows Live" clId="Web-{5A588119-AF75-DBD6-E436-6E5E7581B9CF}" dt="2024-12-05T17:51:10.071" v="93"/>
          <ac:spMkLst>
            <pc:docMk/>
            <pc:sldMk cId="2698383446" sldId="277"/>
            <ac:spMk id="8" creationId="{44B3ACDE-5453-DDBC-B3B1-7418FC5D3915}"/>
          </ac:spMkLst>
        </pc:spChg>
        <pc:spChg chg="add mod">
          <ac:chgData name="Guest User" userId="" providerId="Windows Live" clId="Web-{5A588119-AF75-DBD6-E436-6E5E7581B9CF}" dt="2024-12-05T17:59:41.023" v="186" actId="20577"/>
          <ac:spMkLst>
            <pc:docMk/>
            <pc:sldMk cId="2698383446" sldId="277"/>
            <ac:spMk id="9" creationId="{E380B03B-D1D1-957A-499C-C76FB7E92A95}"/>
          </ac:spMkLst>
        </pc:spChg>
        <pc:picChg chg="add mod">
          <ac:chgData name="Guest User" userId="" providerId="Windows Live" clId="Web-{5A588119-AF75-DBD6-E436-6E5E7581B9CF}" dt="2024-12-05T17:56:02.258" v="156" actId="1076"/>
          <ac:picMkLst>
            <pc:docMk/>
            <pc:sldMk cId="2698383446" sldId="277"/>
            <ac:picMk id="10" creationId="{4336147F-7DFD-9547-B911-33503AB58E4A}"/>
          </ac:picMkLst>
        </pc:picChg>
      </pc:sldChg>
    </pc:docChg>
  </pc:docChgLst>
  <pc:docChgLst>
    <pc:chgData name="Guest User" providerId="Windows Live" clId="Web-{B67A44D0-80AA-DD12-1893-8A30CFCCDE3C}"/>
    <pc:docChg chg="modSld">
      <pc:chgData name="Guest User" userId="" providerId="Windows Live" clId="Web-{B67A44D0-80AA-DD12-1893-8A30CFCCDE3C}" dt="2024-12-05T03:30:43.007" v="8" actId="1076"/>
      <pc:docMkLst>
        <pc:docMk/>
      </pc:docMkLst>
      <pc:sldChg chg="modSp">
        <pc:chgData name="Guest User" userId="" providerId="Windows Live" clId="Web-{B67A44D0-80AA-DD12-1893-8A30CFCCDE3C}" dt="2024-12-05T03:30:43.007" v="8" actId="1076"/>
        <pc:sldMkLst>
          <pc:docMk/>
          <pc:sldMk cId="1472193972" sldId="274"/>
        </pc:sldMkLst>
        <pc:spChg chg="mod">
          <ac:chgData name="Guest User" userId="" providerId="Windows Live" clId="Web-{B67A44D0-80AA-DD12-1893-8A30CFCCDE3C}" dt="2024-12-05T03:30:33.382" v="5" actId="1076"/>
          <ac:spMkLst>
            <pc:docMk/>
            <pc:sldMk cId="1472193972" sldId="274"/>
            <ac:spMk id="8" creationId="{5516C63D-7104-E333-98A8-0988FDFF76E8}"/>
          </ac:spMkLst>
        </pc:spChg>
        <pc:picChg chg="mod">
          <ac:chgData name="Guest User" userId="" providerId="Windows Live" clId="Web-{B67A44D0-80AA-DD12-1893-8A30CFCCDE3C}" dt="2024-12-05T03:29:05.754" v="2" actId="1076"/>
          <ac:picMkLst>
            <pc:docMk/>
            <pc:sldMk cId="1472193972" sldId="274"/>
            <ac:picMk id="7" creationId="{92929E96-8806-CA91-BFF0-FB1E0E4774E6}"/>
          </ac:picMkLst>
        </pc:picChg>
        <pc:picChg chg="mod">
          <ac:chgData name="Guest User" userId="" providerId="Windows Live" clId="Web-{B67A44D0-80AA-DD12-1893-8A30CFCCDE3C}" dt="2024-12-05T03:30:40.304" v="7" actId="1076"/>
          <ac:picMkLst>
            <pc:docMk/>
            <pc:sldMk cId="1472193972" sldId="274"/>
            <ac:picMk id="9" creationId="{03BD5029-CF0F-903B-1EAF-8FBAA16074E5}"/>
          </ac:picMkLst>
        </pc:picChg>
        <pc:picChg chg="mod">
          <ac:chgData name="Guest User" userId="" providerId="Windows Live" clId="Web-{B67A44D0-80AA-DD12-1893-8A30CFCCDE3C}" dt="2024-12-05T03:30:43.007" v="8" actId="1076"/>
          <ac:picMkLst>
            <pc:docMk/>
            <pc:sldMk cId="1472193972" sldId="274"/>
            <ac:picMk id="11" creationId="{A6B655A0-3E62-F084-CEC3-D9664091E256}"/>
          </ac:picMkLst>
        </pc:picChg>
        <pc:picChg chg="mod">
          <ac:chgData name="Guest User" userId="" providerId="Windows Live" clId="Web-{B67A44D0-80AA-DD12-1893-8A30CFCCDE3C}" dt="2024-12-05T03:30:37.963" v="6" actId="1076"/>
          <ac:picMkLst>
            <pc:docMk/>
            <pc:sldMk cId="1472193972" sldId="274"/>
            <ac:picMk id="13" creationId="{5852F400-88E2-7D9D-C49C-3C9A94582A4C}"/>
          </ac:picMkLst>
        </pc:picChg>
      </pc:sldChg>
    </pc:docChg>
  </pc:docChgLst>
  <pc:docChgLst>
    <pc:chgData name="shalini cherukuri" userId="370cd29f2869ddf2" providerId="LiveId" clId="{8528BB5C-8AE5-406E-9481-851F7E0DEE11}"/>
    <pc:docChg chg="undo custSel addSld delSld modSld modMainMaster">
      <pc:chgData name="shalini cherukuri" userId="370cd29f2869ddf2" providerId="LiveId" clId="{8528BB5C-8AE5-406E-9481-851F7E0DEE11}" dt="2024-12-05T20:27:29.676" v="1444" actId="14100"/>
      <pc:docMkLst>
        <pc:docMk/>
      </pc:docMkLst>
      <pc:sldChg chg="del">
        <pc:chgData name="shalini cherukuri" userId="370cd29f2869ddf2" providerId="LiveId" clId="{8528BB5C-8AE5-406E-9481-851F7E0DEE11}" dt="2024-12-05T00:50:53.967" v="34" actId="47"/>
        <pc:sldMkLst>
          <pc:docMk/>
          <pc:sldMk cId="669024237" sldId="256"/>
        </pc:sldMkLst>
      </pc:sldChg>
      <pc:sldChg chg="addSp delSp modSp mod">
        <pc:chgData name="shalini cherukuri" userId="370cd29f2869ddf2" providerId="LiveId" clId="{8528BB5C-8AE5-406E-9481-851F7E0DEE11}" dt="2024-12-05T20:12:52.210" v="1428" actId="1076"/>
        <pc:sldMkLst>
          <pc:docMk/>
          <pc:sldMk cId="4003215625" sldId="258"/>
        </pc:sldMkLst>
        <pc:spChg chg="mod">
          <ac:chgData name="shalini cherukuri" userId="370cd29f2869ddf2" providerId="LiveId" clId="{8528BB5C-8AE5-406E-9481-851F7E0DEE11}" dt="2024-12-05T02:48:39.500" v="689" actId="255"/>
          <ac:spMkLst>
            <pc:docMk/>
            <pc:sldMk cId="4003215625" sldId="258"/>
            <ac:spMk id="2" creationId="{1332C189-CA79-8F29-75BA-4CBB2EB4FEF4}"/>
          </ac:spMkLst>
        </pc:spChg>
        <pc:spChg chg="mod">
          <ac:chgData name="shalini cherukuri" userId="370cd29f2869ddf2" providerId="LiveId" clId="{8528BB5C-8AE5-406E-9481-851F7E0DEE11}" dt="2024-12-05T20:12:52.210" v="1428" actId="1076"/>
          <ac:spMkLst>
            <pc:docMk/>
            <pc:sldMk cId="4003215625" sldId="258"/>
            <ac:spMk id="3" creationId="{AB7F0D2F-56BC-E5A8-9560-E94284114C49}"/>
          </ac:spMkLst>
        </pc:spChg>
        <pc:picChg chg="add mod">
          <ac:chgData name="shalini cherukuri" userId="370cd29f2869ddf2" providerId="LiveId" clId="{8528BB5C-8AE5-406E-9481-851F7E0DEE11}" dt="2024-12-05T20:12:47.614" v="1427" actId="1076"/>
          <ac:picMkLst>
            <pc:docMk/>
            <pc:sldMk cId="4003215625" sldId="258"/>
            <ac:picMk id="1026" creationId="{28B08155-8FC5-7668-2888-CE9719C98D54}"/>
          </ac:picMkLst>
        </pc:picChg>
        <pc:picChg chg="del">
          <ac:chgData name="shalini cherukuri" userId="370cd29f2869ddf2" providerId="LiveId" clId="{8528BB5C-8AE5-406E-9481-851F7E0DEE11}" dt="2024-12-05T00:36:45.905" v="0" actId="478"/>
          <ac:picMkLst>
            <pc:docMk/>
            <pc:sldMk cId="4003215625" sldId="258"/>
            <ac:picMk id="1030" creationId="{0F7B2AF4-BE71-6D4D-0BC3-7A3F2738576E}"/>
          </ac:picMkLst>
        </pc:picChg>
      </pc:sldChg>
      <pc:sldChg chg="modSp mod">
        <pc:chgData name="shalini cherukuri" userId="370cd29f2869ddf2" providerId="LiveId" clId="{8528BB5C-8AE5-406E-9481-851F7E0DEE11}" dt="2024-12-05T17:55:13.287" v="895" actId="14100"/>
        <pc:sldMkLst>
          <pc:docMk/>
          <pc:sldMk cId="528128014" sldId="259"/>
        </pc:sldMkLst>
        <pc:spChg chg="mod">
          <ac:chgData name="shalini cherukuri" userId="370cd29f2869ddf2" providerId="LiveId" clId="{8528BB5C-8AE5-406E-9481-851F7E0DEE11}" dt="2024-12-05T02:49:25.389" v="695" actId="2711"/>
          <ac:spMkLst>
            <pc:docMk/>
            <pc:sldMk cId="528128014" sldId="259"/>
            <ac:spMk id="7" creationId="{E3F9AC0E-FF0A-DA07-5A35-DB6D518D857A}"/>
          </ac:spMkLst>
        </pc:spChg>
        <pc:spChg chg="mod">
          <ac:chgData name="shalini cherukuri" userId="370cd29f2869ddf2" providerId="LiveId" clId="{8528BB5C-8AE5-406E-9481-851F7E0DEE11}" dt="2024-12-05T02:49:19.108" v="694" actId="255"/>
          <ac:spMkLst>
            <pc:docMk/>
            <pc:sldMk cId="528128014" sldId="259"/>
            <ac:spMk id="12" creationId="{3A237CF0-6F4C-199A-FBEE-34D446BEE11A}"/>
          </ac:spMkLst>
        </pc:spChg>
        <pc:picChg chg="mod">
          <ac:chgData name="shalini cherukuri" userId="370cd29f2869ddf2" providerId="LiveId" clId="{8528BB5C-8AE5-406E-9481-851F7E0DEE11}" dt="2024-12-05T17:55:13.287" v="895" actId="14100"/>
          <ac:picMkLst>
            <pc:docMk/>
            <pc:sldMk cId="528128014" sldId="259"/>
            <ac:picMk id="2" creationId="{DCEF5E7E-D541-1614-0F8B-46B4AF24C765}"/>
          </ac:picMkLst>
        </pc:picChg>
      </pc:sldChg>
      <pc:sldChg chg="modSp mod">
        <pc:chgData name="shalini cherukuri" userId="370cd29f2869ddf2" providerId="LiveId" clId="{8528BB5C-8AE5-406E-9481-851F7E0DEE11}" dt="2024-12-05T17:57:00.036" v="897" actId="12100"/>
        <pc:sldMkLst>
          <pc:docMk/>
          <pc:sldMk cId="2513295429" sldId="260"/>
        </pc:sldMkLst>
        <pc:spChg chg="mod">
          <ac:chgData name="shalini cherukuri" userId="370cd29f2869ddf2" providerId="LiveId" clId="{8528BB5C-8AE5-406E-9481-851F7E0DEE11}" dt="2024-12-05T02:51:26.205" v="711" actId="255"/>
          <ac:spMkLst>
            <pc:docMk/>
            <pc:sldMk cId="2513295429" sldId="260"/>
            <ac:spMk id="2" creationId="{56516651-32B6-223D-8E0B-A5AF62519031}"/>
          </ac:spMkLst>
        </pc:spChg>
        <pc:graphicFrameChg chg="mod">
          <ac:chgData name="shalini cherukuri" userId="370cd29f2869ddf2" providerId="LiveId" clId="{8528BB5C-8AE5-406E-9481-851F7E0DEE11}" dt="2024-12-05T17:57:00.036" v="897" actId="12100"/>
          <ac:graphicFrameMkLst>
            <pc:docMk/>
            <pc:sldMk cId="2513295429" sldId="260"/>
            <ac:graphicFrameMk id="8" creationId="{87AF0E18-0026-9D01-C656-41F60815B69C}"/>
          </ac:graphicFrameMkLst>
        </pc:graphicFrameChg>
        <pc:picChg chg="mod">
          <ac:chgData name="shalini cherukuri" userId="370cd29f2869ddf2" providerId="LiveId" clId="{8528BB5C-8AE5-406E-9481-851F7E0DEE11}" dt="2024-12-05T02:51:16.311" v="709" actId="14100"/>
          <ac:picMkLst>
            <pc:docMk/>
            <pc:sldMk cId="2513295429" sldId="260"/>
            <ac:picMk id="123" creationId="{CE6DFD0B-5E9A-02B4-B47B-3011AB466BA1}"/>
          </ac:picMkLst>
        </pc:picChg>
      </pc:sldChg>
      <pc:sldChg chg="modSp mod">
        <pc:chgData name="shalini cherukuri" userId="370cd29f2869ddf2" providerId="LiveId" clId="{8528BB5C-8AE5-406E-9481-851F7E0DEE11}" dt="2024-12-05T18:59:23.152" v="1285" actId="1076"/>
        <pc:sldMkLst>
          <pc:docMk/>
          <pc:sldMk cId="1396154419" sldId="261"/>
        </pc:sldMkLst>
        <pc:spChg chg="mod">
          <ac:chgData name="shalini cherukuri" userId="370cd29f2869ddf2" providerId="LiveId" clId="{8528BB5C-8AE5-406E-9481-851F7E0DEE11}" dt="2024-12-05T02:54:42.133" v="743" actId="255"/>
          <ac:spMkLst>
            <pc:docMk/>
            <pc:sldMk cId="1396154419" sldId="261"/>
            <ac:spMk id="13" creationId="{D2DEB8DE-252E-67F1-5E03-752BE580B8F3}"/>
          </ac:spMkLst>
        </pc:spChg>
        <pc:graphicFrameChg chg="mod">
          <ac:chgData name="shalini cherukuri" userId="370cd29f2869ddf2" providerId="LiveId" clId="{8528BB5C-8AE5-406E-9481-851F7E0DEE11}" dt="2024-12-05T02:54:30.676" v="741" actId="2711"/>
          <ac:graphicFrameMkLst>
            <pc:docMk/>
            <pc:sldMk cId="1396154419" sldId="261"/>
            <ac:graphicFrameMk id="9" creationId="{B43BC4A7-F82A-A8C8-483A-3BEF663E75FA}"/>
          </ac:graphicFrameMkLst>
        </pc:graphicFrameChg>
        <pc:picChg chg="mod">
          <ac:chgData name="shalini cherukuri" userId="370cd29f2869ddf2" providerId="LiveId" clId="{8528BB5C-8AE5-406E-9481-851F7E0DEE11}" dt="2024-12-05T18:59:23.152" v="1285" actId="1076"/>
          <ac:picMkLst>
            <pc:docMk/>
            <pc:sldMk cId="1396154419" sldId="261"/>
            <ac:picMk id="28" creationId="{6BE8C28A-9DF8-4BBF-FCCB-0E87175C7F5B}"/>
          </ac:picMkLst>
        </pc:picChg>
      </pc:sldChg>
      <pc:sldChg chg="addSp delSp modSp mod setBg">
        <pc:chgData name="shalini cherukuri" userId="370cd29f2869ddf2" providerId="LiveId" clId="{8528BB5C-8AE5-406E-9481-851F7E0DEE11}" dt="2024-12-05T18:05:27.538" v="909"/>
        <pc:sldMkLst>
          <pc:docMk/>
          <pc:sldMk cId="3490780698" sldId="262"/>
        </pc:sldMkLst>
        <pc:picChg chg="del mod">
          <ac:chgData name="shalini cherukuri" userId="370cd29f2869ddf2" providerId="LiveId" clId="{8528BB5C-8AE5-406E-9481-851F7E0DEE11}" dt="2024-12-05T18:05:26.299" v="908" actId="478"/>
          <ac:picMkLst>
            <pc:docMk/>
            <pc:sldMk cId="3490780698" sldId="262"/>
            <ac:picMk id="7" creationId="{93DB8E77-4452-E0D1-36F9-868745DFDCA2}"/>
          </ac:picMkLst>
        </pc:picChg>
        <pc:picChg chg="add">
          <ac:chgData name="shalini cherukuri" userId="370cd29f2869ddf2" providerId="LiveId" clId="{8528BB5C-8AE5-406E-9481-851F7E0DEE11}" dt="2024-12-05T18:05:27.538" v="909"/>
          <ac:picMkLst>
            <pc:docMk/>
            <pc:sldMk cId="3490780698" sldId="262"/>
            <ac:picMk id="6146" creationId="{0130F7CC-73EF-7A36-597D-A56CF5EACE71}"/>
          </ac:picMkLst>
        </pc:picChg>
      </pc:sldChg>
      <pc:sldChg chg="addSp delSp modSp mod setBg">
        <pc:chgData name="shalini cherukuri" userId="370cd29f2869ddf2" providerId="LiveId" clId="{8528BB5C-8AE5-406E-9481-851F7E0DEE11}" dt="2024-12-05T18:05:55.896" v="910" actId="1076"/>
        <pc:sldMkLst>
          <pc:docMk/>
          <pc:sldMk cId="366286728" sldId="266"/>
        </pc:sldMkLst>
        <pc:spChg chg="mod">
          <ac:chgData name="shalini cherukuri" userId="370cd29f2869ddf2" providerId="LiveId" clId="{8528BB5C-8AE5-406E-9481-851F7E0DEE11}" dt="2024-12-05T02:49:01.108" v="692" actId="255"/>
          <ac:spMkLst>
            <pc:docMk/>
            <pc:sldMk cId="366286728" sldId="266"/>
            <ac:spMk id="2" creationId="{EEEB083A-25E0-C322-7409-B4D7F5984AFD}"/>
          </ac:spMkLst>
        </pc:spChg>
        <pc:spChg chg="mod">
          <ac:chgData name="shalini cherukuri" userId="370cd29f2869ddf2" providerId="LiveId" clId="{8528BB5C-8AE5-406E-9481-851F7E0DEE11}" dt="2024-12-05T02:48:49.713" v="690" actId="2711"/>
          <ac:spMkLst>
            <pc:docMk/>
            <pc:sldMk cId="366286728" sldId="266"/>
            <ac:spMk id="3" creationId="{831B7AD2-4AE9-A724-68E6-64E438AEB445}"/>
          </ac:spMkLst>
        </pc:spChg>
        <pc:picChg chg="del">
          <ac:chgData name="shalini cherukuri" userId="370cd29f2869ddf2" providerId="LiveId" clId="{8528BB5C-8AE5-406E-9481-851F7E0DEE11}" dt="2024-12-05T17:46:19.978" v="844" actId="478"/>
          <ac:picMkLst>
            <pc:docMk/>
            <pc:sldMk cId="366286728" sldId="266"/>
            <ac:picMk id="7" creationId="{74C09B9C-44D9-0E00-FD97-EA8ABAAC80D0}"/>
          </ac:picMkLst>
        </pc:picChg>
        <pc:picChg chg="del">
          <ac:chgData name="shalini cherukuri" userId="370cd29f2869ddf2" providerId="LiveId" clId="{8528BB5C-8AE5-406E-9481-851F7E0DEE11}" dt="2024-12-05T17:50:29.028" v="878" actId="478"/>
          <ac:picMkLst>
            <pc:docMk/>
            <pc:sldMk cId="366286728" sldId="266"/>
            <ac:picMk id="9" creationId="{7C74C84E-D946-1811-FA80-A4E94F1719F7}"/>
          </ac:picMkLst>
        </pc:picChg>
        <pc:picChg chg="add mod">
          <ac:chgData name="shalini cherukuri" userId="370cd29f2869ddf2" providerId="LiveId" clId="{8528BB5C-8AE5-406E-9481-851F7E0DEE11}" dt="2024-12-05T17:51:09.900" v="888" actId="14100"/>
          <ac:picMkLst>
            <pc:docMk/>
            <pc:sldMk cId="366286728" sldId="266"/>
            <ac:picMk id="5122" creationId="{EBCFAB02-893F-9F80-0E33-E5ED3F4BFC80}"/>
          </ac:picMkLst>
        </pc:picChg>
        <pc:picChg chg="add mod">
          <ac:chgData name="shalini cherukuri" userId="370cd29f2869ddf2" providerId="LiveId" clId="{8528BB5C-8AE5-406E-9481-851F7E0DEE11}" dt="2024-12-05T17:54:54.961" v="892" actId="1076"/>
          <ac:picMkLst>
            <pc:docMk/>
            <pc:sldMk cId="366286728" sldId="266"/>
            <ac:picMk id="5124" creationId="{59ABF5D1-01E5-3773-51E8-31A598D050DC}"/>
          </ac:picMkLst>
        </pc:picChg>
        <pc:picChg chg="add mod">
          <ac:chgData name="shalini cherukuri" userId="370cd29f2869ddf2" providerId="LiveId" clId="{8528BB5C-8AE5-406E-9481-851F7E0DEE11}" dt="2024-12-05T18:05:55.896" v="910" actId="1076"/>
          <ac:picMkLst>
            <pc:docMk/>
            <pc:sldMk cId="366286728" sldId="266"/>
            <ac:picMk id="5126" creationId="{1DD563A4-2F24-2DEE-4AFE-E4652D0D50EB}"/>
          </ac:picMkLst>
        </pc:picChg>
      </pc:sldChg>
      <pc:sldChg chg="modSp del mod">
        <pc:chgData name="shalini cherukuri" userId="370cd29f2869ddf2" providerId="LiveId" clId="{8528BB5C-8AE5-406E-9481-851F7E0DEE11}" dt="2024-12-05T00:51:11.618" v="35" actId="2696"/>
        <pc:sldMkLst>
          <pc:docMk/>
          <pc:sldMk cId="3689149332" sldId="267"/>
        </pc:sldMkLst>
        <pc:graphicFrameChg chg="modGraphic">
          <ac:chgData name="shalini cherukuri" userId="370cd29f2869ddf2" providerId="LiveId" clId="{8528BB5C-8AE5-406E-9481-851F7E0DEE11}" dt="2024-12-05T00:44:45.169" v="10" actId="12385"/>
          <ac:graphicFrameMkLst>
            <pc:docMk/>
            <pc:sldMk cId="3689149332" sldId="267"/>
            <ac:graphicFrameMk id="3" creationId="{1583A8FC-AD1F-F036-0D82-F8B92D44A9DF}"/>
          </ac:graphicFrameMkLst>
        </pc:graphicFrameChg>
      </pc:sldChg>
      <pc:sldChg chg="addSp delSp modSp mod">
        <pc:chgData name="shalini cherukuri" userId="370cd29f2869ddf2" providerId="LiveId" clId="{8528BB5C-8AE5-406E-9481-851F7E0DEE11}" dt="2024-12-05T17:58:34.018" v="904" actId="13900"/>
        <pc:sldMkLst>
          <pc:docMk/>
          <pc:sldMk cId="3327414968" sldId="268"/>
        </pc:sldMkLst>
        <pc:spChg chg="mod">
          <ac:chgData name="shalini cherukuri" userId="370cd29f2869ddf2" providerId="LiveId" clId="{8528BB5C-8AE5-406E-9481-851F7E0DEE11}" dt="2024-12-05T02:55:06.228" v="747" actId="255"/>
          <ac:spMkLst>
            <pc:docMk/>
            <pc:sldMk cId="3327414968" sldId="268"/>
            <ac:spMk id="2" creationId="{44F2DF97-227B-90E7-9AB1-50B6DD40B40C}"/>
          </ac:spMkLst>
        </pc:spChg>
        <pc:spChg chg="mod">
          <ac:chgData name="shalini cherukuri" userId="370cd29f2869ddf2" providerId="LiveId" clId="{8528BB5C-8AE5-406E-9481-851F7E0DEE11}" dt="2024-12-05T17:58:34.018" v="904" actId="13900"/>
          <ac:spMkLst>
            <pc:docMk/>
            <pc:sldMk cId="3327414968" sldId="268"/>
            <ac:spMk id="3" creationId="{8C733413-E2DD-81AD-E8FD-82DD1EAA6286}"/>
          </ac:spMkLst>
        </pc:spChg>
        <pc:spChg chg="add">
          <ac:chgData name="shalini cherukuri" userId="370cd29f2869ddf2" providerId="LiveId" clId="{8528BB5C-8AE5-406E-9481-851F7E0DEE11}" dt="2024-12-05T02:28:51.031" v="590"/>
          <ac:spMkLst>
            <pc:docMk/>
            <pc:sldMk cId="3327414968" sldId="268"/>
            <ac:spMk id="7" creationId="{4754C11E-D1FA-0598-35D3-834BD8D8A2FA}"/>
          </ac:spMkLst>
        </pc:spChg>
        <pc:spChg chg="add mod">
          <ac:chgData name="shalini cherukuri" userId="370cd29f2869ddf2" providerId="LiveId" clId="{8528BB5C-8AE5-406E-9481-851F7E0DEE11}" dt="2024-12-05T02:30:48.587" v="598" actId="14100"/>
          <ac:spMkLst>
            <pc:docMk/>
            <pc:sldMk cId="3327414968" sldId="268"/>
            <ac:spMk id="8" creationId="{BFCE0EA2-F501-A280-D980-FD264E10E32A}"/>
          </ac:spMkLst>
        </pc:spChg>
        <pc:picChg chg="add del mod">
          <ac:chgData name="shalini cherukuri" userId="370cd29f2869ddf2" providerId="LiveId" clId="{8528BB5C-8AE5-406E-9481-851F7E0DEE11}" dt="2024-12-05T17:58:10.977" v="898" actId="478"/>
          <ac:picMkLst>
            <pc:docMk/>
            <pc:sldMk cId="3327414968" sldId="268"/>
            <ac:picMk id="3076" creationId="{77AC287B-B7F7-E77F-FF25-2B4445904BB8}"/>
          </ac:picMkLst>
        </pc:picChg>
        <pc:picChg chg="add mod">
          <ac:chgData name="shalini cherukuri" userId="370cd29f2869ddf2" providerId="LiveId" clId="{8528BB5C-8AE5-406E-9481-851F7E0DEE11}" dt="2024-12-05T17:58:26.163" v="903" actId="1076"/>
          <ac:picMkLst>
            <pc:docMk/>
            <pc:sldMk cId="3327414968" sldId="268"/>
            <ac:picMk id="3078" creationId="{2196F57E-E686-64F5-69D4-7265C5B9138C}"/>
          </ac:picMkLst>
        </pc:picChg>
      </pc:sldChg>
      <pc:sldChg chg="addSp delSp modSp mod">
        <pc:chgData name="shalini cherukuri" userId="370cd29f2869ddf2" providerId="LiveId" clId="{8528BB5C-8AE5-406E-9481-851F7E0DEE11}" dt="2024-12-05T20:27:29.676" v="1444" actId="14100"/>
        <pc:sldMkLst>
          <pc:docMk/>
          <pc:sldMk cId="3344779376" sldId="269"/>
        </pc:sldMkLst>
        <pc:spChg chg="mod">
          <ac:chgData name="shalini cherukuri" userId="370cd29f2869ddf2" providerId="LiveId" clId="{8528BB5C-8AE5-406E-9481-851F7E0DEE11}" dt="2024-12-05T02:51:39.954" v="713" actId="255"/>
          <ac:spMkLst>
            <pc:docMk/>
            <pc:sldMk cId="3344779376" sldId="269"/>
            <ac:spMk id="2" creationId="{88A4245E-4E91-74C1-2C8D-DDF73028CF06}"/>
          </ac:spMkLst>
        </pc:spChg>
        <pc:spChg chg="del mod">
          <ac:chgData name="shalini cherukuri" userId="370cd29f2869ddf2" providerId="LiveId" clId="{8528BB5C-8AE5-406E-9481-851F7E0DEE11}" dt="2024-12-05T00:46:56.550" v="13" actId="22"/>
          <ac:spMkLst>
            <pc:docMk/>
            <pc:sldMk cId="3344779376" sldId="269"/>
            <ac:spMk id="3" creationId="{4F994C64-63C8-0CCE-7C59-2354F5E69B69}"/>
          </ac:spMkLst>
        </pc:spChg>
        <pc:spChg chg="add mod">
          <ac:chgData name="shalini cherukuri" userId="370cd29f2869ddf2" providerId="LiveId" clId="{8528BB5C-8AE5-406E-9481-851F7E0DEE11}" dt="2024-12-05T18:39:54.671" v="1259" actId="14100"/>
          <ac:spMkLst>
            <pc:docMk/>
            <pc:sldMk cId="3344779376" sldId="269"/>
            <ac:spMk id="17" creationId="{FE4C0944-5827-B6D8-4C67-7F2782A80EF5}"/>
          </ac:spMkLst>
        </pc:spChg>
        <pc:picChg chg="add mod ord modCrop">
          <ac:chgData name="shalini cherukuri" userId="370cd29f2869ddf2" providerId="LiveId" clId="{8528BB5C-8AE5-406E-9481-851F7E0DEE11}" dt="2024-12-05T18:37:03.575" v="1218" actId="1076"/>
          <ac:picMkLst>
            <pc:docMk/>
            <pc:sldMk cId="3344779376" sldId="269"/>
            <ac:picMk id="8" creationId="{50CDACAF-6819-6B8C-1B6C-5D3385A97F2A}"/>
          </ac:picMkLst>
        </pc:picChg>
        <pc:picChg chg="add del mod modCrop">
          <ac:chgData name="shalini cherukuri" userId="370cd29f2869ddf2" providerId="LiveId" clId="{8528BB5C-8AE5-406E-9481-851F7E0DEE11}" dt="2024-12-05T20:27:11.494" v="1438" actId="478"/>
          <ac:picMkLst>
            <pc:docMk/>
            <pc:sldMk cId="3344779376" sldId="269"/>
            <ac:picMk id="10" creationId="{6FFF1351-17E4-1CEC-A7B6-F33F72BF86EC}"/>
          </ac:picMkLst>
        </pc:picChg>
        <pc:picChg chg="add del mod">
          <ac:chgData name="shalini cherukuri" userId="370cd29f2869ddf2" providerId="LiveId" clId="{8528BB5C-8AE5-406E-9481-851F7E0DEE11}" dt="2024-12-05T18:32:11.559" v="1163" actId="478"/>
          <ac:picMkLst>
            <pc:docMk/>
            <pc:sldMk cId="3344779376" sldId="269"/>
            <ac:picMk id="12" creationId="{6F0D2E79-7F11-1C65-9313-17883C6FB1AA}"/>
          </ac:picMkLst>
        </pc:picChg>
        <pc:picChg chg="add del mod modCrop">
          <ac:chgData name="shalini cherukuri" userId="370cd29f2869ddf2" providerId="LiveId" clId="{8528BB5C-8AE5-406E-9481-851F7E0DEE11}" dt="2024-12-05T18:49:53.217" v="1269" actId="478"/>
          <ac:picMkLst>
            <pc:docMk/>
            <pc:sldMk cId="3344779376" sldId="269"/>
            <ac:picMk id="14" creationId="{87E2BBB8-6925-E86C-74E0-B279F747FC71}"/>
          </ac:picMkLst>
        </pc:picChg>
        <pc:picChg chg="add mod">
          <ac:chgData name="shalini cherukuri" userId="370cd29f2869ddf2" providerId="LiveId" clId="{8528BB5C-8AE5-406E-9481-851F7E0DEE11}" dt="2024-12-05T18:37:06.098" v="1219" actId="1076"/>
          <ac:picMkLst>
            <pc:docMk/>
            <pc:sldMk cId="3344779376" sldId="269"/>
            <ac:picMk id="16" creationId="{3E6347BB-3CA2-5F4B-6B1D-B22BFA6DAFB8}"/>
          </ac:picMkLst>
        </pc:picChg>
        <pc:picChg chg="add mod">
          <ac:chgData name="shalini cherukuri" userId="370cd29f2869ddf2" providerId="LiveId" clId="{8528BB5C-8AE5-406E-9481-851F7E0DEE11}" dt="2024-12-05T18:50:08.313" v="1273" actId="14100"/>
          <ac:picMkLst>
            <pc:docMk/>
            <pc:sldMk cId="3344779376" sldId="269"/>
            <ac:picMk id="19" creationId="{C4F3A63E-6BD5-E285-D069-8754D5F3A262}"/>
          </ac:picMkLst>
        </pc:picChg>
        <pc:picChg chg="add mod">
          <ac:chgData name="shalini cherukuri" userId="370cd29f2869ddf2" providerId="LiveId" clId="{8528BB5C-8AE5-406E-9481-851F7E0DEE11}" dt="2024-12-05T20:27:29.676" v="1444" actId="14100"/>
          <ac:picMkLst>
            <pc:docMk/>
            <pc:sldMk cId="3344779376" sldId="269"/>
            <ac:picMk id="21" creationId="{A1636781-20C5-BADF-0387-043DAD78F261}"/>
          </ac:picMkLst>
        </pc:picChg>
      </pc:sldChg>
      <pc:sldChg chg="addSp delSp modSp mod">
        <pc:chgData name="shalini cherukuri" userId="370cd29f2869ddf2" providerId="LiveId" clId="{8528BB5C-8AE5-406E-9481-851F7E0DEE11}" dt="2024-12-05T20:11:49.427" v="1422" actId="21"/>
        <pc:sldMkLst>
          <pc:docMk/>
          <pc:sldMk cId="4083608453" sldId="270"/>
        </pc:sldMkLst>
        <pc:spChg chg="mod">
          <ac:chgData name="shalini cherukuri" userId="370cd29f2869ddf2" providerId="LiveId" clId="{8528BB5C-8AE5-406E-9481-851F7E0DEE11}" dt="2024-12-05T02:52:18.029" v="719" actId="113"/>
          <ac:spMkLst>
            <pc:docMk/>
            <pc:sldMk cId="4083608453" sldId="270"/>
            <ac:spMk id="2" creationId="{B1F897F7-CB4E-2068-D10B-DA6B41187810}"/>
          </ac:spMkLst>
        </pc:spChg>
        <pc:spChg chg="add del mod">
          <ac:chgData name="shalini cherukuri" userId="370cd29f2869ddf2" providerId="LiveId" clId="{8528BB5C-8AE5-406E-9481-851F7E0DEE11}" dt="2024-12-05T20:11:49.427" v="1422" actId="21"/>
          <ac:spMkLst>
            <pc:docMk/>
            <pc:sldMk cId="4083608453" sldId="270"/>
            <ac:spMk id="3" creationId="{B2FF957B-D40D-679E-D491-3532ED47F8D9}"/>
          </ac:spMkLst>
        </pc:spChg>
        <pc:picChg chg="mod">
          <ac:chgData name="shalini cherukuri" userId="370cd29f2869ddf2" providerId="LiveId" clId="{8528BB5C-8AE5-406E-9481-851F7E0DEE11}" dt="2024-12-05T20:08:35.083" v="1292" actId="1076"/>
          <ac:picMkLst>
            <pc:docMk/>
            <pc:sldMk cId="4083608453" sldId="270"/>
            <ac:picMk id="7" creationId="{29C1B69D-0078-0FB9-6C83-C4B9600E940B}"/>
          </ac:picMkLst>
        </pc:picChg>
        <pc:picChg chg="mod">
          <ac:chgData name="shalini cherukuri" userId="370cd29f2869ddf2" providerId="LiveId" clId="{8528BB5C-8AE5-406E-9481-851F7E0DEE11}" dt="2024-12-05T20:08:32.944" v="1291" actId="1076"/>
          <ac:picMkLst>
            <pc:docMk/>
            <pc:sldMk cId="4083608453" sldId="270"/>
            <ac:picMk id="9" creationId="{85C45BA0-B7F5-1222-B689-E9684F9B2819}"/>
          </ac:picMkLst>
        </pc:picChg>
        <pc:picChg chg="mod">
          <ac:chgData name="shalini cherukuri" userId="370cd29f2869ddf2" providerId="LiveId" clId="{8528BB5C-8AE5-406E-9481-851F7E0DEE11}" dt="2024-12-05T20:08:38.624" v="1293" actId="1076"/>
          <ac:picMkLst>
            <pc:docMk/>
            <pc:sldMk cId="4083608453" sldId="270"/>
            <ac:picMk id="10" creationId="{4556F43C-1A6F-4B62-2D8A-4998F51855C6}"/>
          </ac:picMkLst>
        </pc:picChg>
      </pc:sldChg>
      <pc:sldChg chg="addSp delSp modSp mod">
        <pc:chgData name="shalini cherukuri" userId="370cd29f2869ddf2" providerId="LiveId" clId="{8528BB5C-8AE5-406E-9481-851F7E0DEE11}" dt="2024-12-05T20:12:06.951" v="1426" actId="1076"/>
        <pc:sldMkLst>
          <pc:docMk/>
          <pc:sldMk cId="4105919500" sldId="271"/>
        </pc:sldMkLst>
        <pc:spChg chg="del">
          <ac:chgData name="shalini cherukuri" userId="370cd29f2869ddf2" providerId="LiveId" clId="{8528BB5C-8AE5-406E-9481-851F7E0DEE11}" dt="2024-12-05T02:45:28.964" v="659" actId="478"/>
          <ac:spMkLst>
            <pc:docMk/>
            <pc:sldMk cId="4105919500" sldId="271"/>
            <ac:spMk id="2" creationId="{B6B0E011-ED14-2100-7F76-9F29F5E7738B}"/>
          </ac:spMkLst>
        </pc:spChg>
        <pc:spChg chg="add mod">
          <ac:chgData name="shalini cherukuri" userId="370cd29f2869ddf2" providerId="LiveId" clId="{8528BB5C-8AE5-406E-9481-851F7E0DEE11}" dt="2024-12-05T20:12:06.951" v="1426" actId="1076"/>
          <ac:spMkLst>
            <pc:docMk/>
            <pc:sldMk cId="4105919500" sldId="271"/>
            <ac:spMk id="3" creationId="{B2FF957B-D40D-679E-D491-3532ED47F8D9}"/>
          </ac:spMkLst>
        </pc:spChg>
        <pc:picChg chg="mod">
          <ac:chgData name="shalini cherukuri" userId="370cd29f2869ddf2" providerId="LiveId" clId="{8528BB5C-8AE5-406E-9481-851F7E0DEE11}" dt="2024-12-05T02:45:55.045" v="669" actId="1076"/>
          <ac:picMkLst>
            <pc:docMk/>
            <pc:sldMk cId="4105919500" sldId="271"/>
            <ac:picMk id="7" creationId="{1F49110D-B67B-8C7C-4E7C-205BE56B91EF}"/>
          </ac:picMkLst>
        </pc:picChg>
        <pc:picChg chg="mod">
          <ac:chgData name="shalini cherukuri" userId="370cd29f2869ddf2" providerId="LiveId" clId="{8528BB5C-8AE5-406E-9481-851F7E0DEE11}" dt="2024-12-05T02:45:58.014" v="670" actId="1076"/>
          <ac:picMkLst>
            <pc:docMk/>
            <pc:sldMk cId="4105919500" sldId="271"/>
            <ac:picMk id="8" creationId="{B04AF9AF-15FC-FE36-9C0D-3039794ADE8E}"/>
          </ac:picMkLst>
        </pc:picChg>
        <pc:picChg chg="mod">
          <ac:chgData name="shalini cherukuri" userId="370cd29f2869ddf2" providerId="LiveId" clId="{8528BB5C-8AE5-406E-9481-851F7E0DEE11}" dt="2024-12-05T20:11:53.553" v="1423" actId="1076"/>
          <ac:picMkLst>
            <pc:docMk/>
            <pc:sldMk cId="4105919500" sldId="271"/>
            <ac:picMk id="9" creationId="{E275F561-1CFB-61A9-5DAB-20BC862692BA}"/>
          </ac:picMkLst>
        </pc:picChg>
      </pc:sldChg>
      <pc:sldChg chg="addSp delSp modSp mod">
        <pc:chgData name="shalini cherukuri" userId="370cd29f2869ddf2" providerId="LiveId" clId="{8528BB5C-8AE5-406E-9481-851F7E0DEE11}" dt="2024-12-05T18:57:01.157" v="1276" actId="113"/>
        <pc:sldMkLst>
          <pc:docMk/>
          <pc:sldMk cId="3817379758" sldId="272"/>
        </pc:sldMkLst>
        <pc:spChg chg="mod">
          <ac:chgData name="shalini cherukuri" userId="370cd29f2869ddf2" providerId="LiveId" clId="{8528BB5C-8AE5-406E-9481-851F7E0DEE11}" dt="2024-12-05T18:26:52.045" v="1162"/>
          <ac:spMkLst>
            <pc:docMk/>
            <pc:sldMk cId="3817379758" sldId="272"/>
            <ac:spMk id="2" creationId="{D1F4B6A5-2FFC-A709-B5CC-10F7A7AB7B08}"/>
          </ac:spMkLst>
        </pc:spChg>
        <pc:spChg chg="del">
          <ac:chgData name="shalini cherukuri" userId="370cd29f2869ddf2" providerId="LiveId" clId="{8528BB5C-8AE5-406E-9481-851F7E0DEE11}" dt="2024-12-05T18:07:24.289" v="914" actId="22"/>
          <ac:spMkLst>
            <pc:docMk/>
            <pc:sldMk cId="3817379758" sldId="272"/>
            <ac:spMk id="3" creationId="{4C959126-CA0D-8582-6080-30B044B2D5D0}"/>
          </ac:spMkLst>
        </pc:spChg>
        <pc:spChg chg="add mod">
          <ac:chgData name="shalini cherukuri" userId="370cd29f2869ddf2" providerId="LiveId" clId="{8528BB5C-8AE5-406E-9481-851F7E0DEE11}" dt="2024-12-05T18:57:01.157" v="1276" actId="113"/>
          <ac:spMkLst>
            <pc:docMk/>
            <pc:sldMk cId="3817379758" sldId="272"/>
            <ac:spMk id="13" creationId="{018847FA-0190-B257-1C2E-747E152673C0}"/>
          </ac:spMkLst>
        </pc:spChg>
        <pc:spChg chg="add del mod">
          <ac:chgData name="shalini cherukuri" userId="370cd29f2869ddf2" providerId="LiveId" clId="{8528BB5C-8AE5-406E-9481-851F7E0DEE11}" dt="2024-12-05T18:49:41.752" v="1267" actId="478"/>
          <ac:spMkLst>
            <pc:docMk/>
            <pc:sldMk cId="3817379758" sldId="272"/>
            <ac:spMk id="17" creationId="{8D884E99-8C4B-C7CA-7E17-D897247BC06C}"/>
          </ac:spMkLst>
        </pc:spChg>
        <pc:picChg chg="add del mod">
          <ac:chgData name="shalini cherukuri" userId="370cd29f2869ddf2" providerId="LiveId" clId="{8528BB5C-8AE5-406E-9481-851F7E0DEE11}" dt="2024-12-05T18:18:36.746" v="1139" actId="478"/>
          <ac:picMkLst>
            <pc:docMk/>
            <pc:sldMk cId="3817379758" sldId="272"/>
            <ac:picMk id="8" creationId="{CCC5704C-89C7-092F-B456-BBEDB5DF7593}"/>
          </ac:picMkLst>
        </pc:picChg>
        <pc:picChg chg="add del mod ord">
          <ac:chgData name="shalini cherukuri" userId="370cd29f2869ddf2" providerId="LiveId" clId="{8528BB5C-8AE5-406E-9481-851F7E0DEE11}" dt="2024-12-05T18:49:44.888" v="1268" actId="1076"/>
          <ac:picMkLst>
            <pc:docMk/>
            <pc:sldMk cId="3817379758" sldId="272"/>
            <ac:picMk id="10" creationId="{A0B6220A-D831-284F-E923-0CFEB3D3D13C}"/>
          </ac:picMkLst>
        </pc:picChg>
        <pc:picChg chg="add mod">
          <ac:chgData name="shalini cherukuri" userId="370cd29f2869ddf2" providerId="LiveId" clId="{8528BB5C-8AE5-406E-9481-851F7E0DEE11}" dt="2024-12-05T18:23:46.413" v="1157" actId="1076"/>
          <ac:picMkLst>
            <pc:docMk/>
            <pc:sldMk cId="3817379758" sldId="272"/>
            <ac:picMk id="12" creationId="{2D9E256B-D973-138B-9A6F-9345A572EE90}"/>
          </ac:picMkLst>
        </pc:picChg>
        <pc:picChg chg="add mod">
          <ac:chgData name="shalini cherukuri" userId="370cd29f2869ddf2" providerId="LiveId" clId="{8528BB5C-8AE5-406E-9481-851F7E0DEE11}" dt="2024-12-05T18:23:43.412" v="1156" actId="1076"/>
          <ac:picMkLst>
            <pc:docMk/>
            <pc:sldMk cId="3817379758" sldId="272"/>
            <ac:picMk id="15" creationId="{CA99974E-9BD2-6B57-3F01-68CEC3A9D354}"/>
          </ac:picMkLst>
        </pc:picChg>
        <pc:picChg chg="add del mod">
          <ac:chgData name="shalini cherukuri" userId="370cd29f2869ddf2" providerId="LiveId" clId="{8528BB5C-8AE5-406E-9481-851F7E0DEE11}" dt="2024-12-05T18:49:41.329" v="1266" actId="22"/>
          <ac:picMkLst>
            <pc:docMk/>
            <pc:sldMk cId="3817379758" sldId="272"/>
            <ac:picMk id="19" creationId="{32E03C33-36A9-24F0-D706-A83C47EDF5F1}"/>
          </ac:picMkLst>
        </pc:picChg>
      </pc:sldChg>
      <pc:sldChg chg="modSp mod">
        <pc:chgData name="shalini cherukuri" userId="370cd29f2869ddf2" providerId="LiveId" clId="{8528BB5C-8AE5-406E-9481-851F7E0DEE11}" dt="2024-12-05T18:58:17.462" v="1283" actId="1076"/>
        <pc:sldMkLst>
          <pc:docMk/>
          <pc:sldMk cId="1390990090" sldId="273"/>
        </pc:sldMkLst>
        <pc:spChg chg="mod">
          <ac:chgData name="shalini cherukuri" userId="370cd29f2869ddf2" providerId="LiveId" clId="{8528BB5C-8AE5-406E-9481-851F7E0DEE11}" dt="2024-12-05T02:52:43.959" v="723" actId="113"/>
          <ac:spMkLst>
            <pc:docMk/>
            <pc:sldMk cId="1390990090" sldId="273"/>
            <ac:spMk id="2" creationId="{053B6504-CF4F-0CE4-8ECD-789379E44C23}"/>
          </ac:spMkLst>
        </pc:spChg>
        <pc:spChg chg="mod">
          <ac:chgData name="shalini cherukuri" userId="370cd29f2869ddf2" providerId="LiveId" clId="{8528BB5C-8AE5-406E-9481-851F7E0DEE11}" dt="2024-12-05T18:58:17.462" v="1283" actId="1076"/>
          <ac:spMkLst>
            <pc:docMk/>
            <pc:sldMk cId="1390990090" sldId="273"/>
            <ac:spMk id="3" creationId="{93E747A3-5D75-3771-DF3E-7F39A4663434}"/>
          </ac:spMkLst>
        </pc:spChg>
        <pc:picChg chg="mod modCrop">
          <ac:chgData name="shalini cherukuri" userId="370cd29f2869ddf2" providerId="LiveId" clId="{8528BB5C-8AE5-406E-9481-851F7E0DEE11}" dt="2024-12-05T18:56:36.703" v="1274" actId="732"/>
          <ac:picMkLst>
            <pc:docMk/>
            <pc:sldMk cId="1390990090" sldId="273"/>
            <ac:picMk id="7" creationId="{52786A0B-59A3-0BF6-FCAF-0648EC3D693F}"/>
          </ac:picMkLst>
        </pc:picChg>
        <pc:picChg chg="mod">
          <ac:chgData name="shalini cherukuri" userId="370cd29f2869ddf2" providerId="LiveId" clId="{8528BB5C-8AE5-406E-9481-851F7E0DEE11}" dt="2024-12-05T18:57:56.432" v="1278" actId="14100"/>
          <ac:picMkLst>
            <pc:docMk/>
            <pc:sldMk cId="1390990090" sldId="273"/>
            <ac:picMk id="8" creationId="{6B9B2B51-24E4-0875-D52F-7C0ABED4E50B}"/>
          </ac:picMkLst>
        </pc:picChg>
      </pc:sldChg>
      <pc:sldChg chg="addSp modSp mod">
        <pc:chgData name="shalini cherukuri" userId="370cd29f2869ddf2" providerId="LiveId" clId="{8528BB5C-8AE5-406E-9481-851F7E0DEE11}" dt="2024-12-05T19:00:50.978" v="1287" actId="1076"/>
        <pc:sldMkLst>
          <pc:docMk/>
          <pc:sldMk cId="1472193972" sldId="274"/>
        </pc:sldMkLst>
        <pc:spChg chg="mod">
          <ac:chgData name="shalini cherukuri" userId="370cd29f2869ddf2" providerId="LiveId" clId="{8528BB5C-8AE5-406E-9481-851F7E0DEE11}" dt="2024-12-05T02:53:00.935" v="726" actId="14100"/>
          <ac:spMkLst>
            <pc:docMk/>
            <pc:sldMk cId="1472193972" sldId="274"/>
            <ac:spMk id="2" creationId="{A609ABF6-6102-1A70-6317-821FF376CB24}"/>
          </ac:spMkLst>
        </pc:spChg>
        <pc:spChg chg="mod">
          <ac:chgData name="shalini cherukuri" userId="370cd29f2869ddf2" providerId="LiveId" clId="{8528BB5C-8AE5-406E-9481-851F7E0DEE11}" dt="2024-12-05T19:00:50.978" v="1287" actId="1076"/>
          <ac:spMkLst>
            <pc:docMk/>
            <pc:sldMk cId="1472193972" sldId="274"/>
            <ac:spMk id="8" creationId="{5516C63D-7104-E333-98A8-0988FDFF76E8}"/>
          </ac:spMkLst>
        </pc:spChg>
        <pc:picChg chg="mod">
          <ac:chgData name="shalini cherukuri" userId="370cd29f2869ddf2" providerId="LiveId" clId="{8528BB5C-8AE5-406E-9481-851F7E0DEE11}" dt="2024-12-05T17:38:48.384" v="775" actId="1076"/>
          <ac:picMkLst>
            <pc:docMk/>
            <pc:sldMk cId="1472193972" sldId="274"/>
            <ac:picMk id="7" creationId="{92929E96-8806-CA91-BFF0-FB1E0E4774E6}"/>
          </ac:picMkLst>
        </pc:picChg>
        <pc:picChg chg="add mod">
          <ac:chgData name="shalini cherukuri" userId="370cd29f2869ddf2" providerId="LiveId" clId="{8528BB5C-8AE5-406E-9481-851F7E0DEE11}" dt="2024-12-05T17:38:36.213" v="774" actId="1076"/>
          <ac:picMkLst>
            <pc:docMk/>
            <pc:sldMk cId="1472193972" sldId="274"/>
            <ac:picMk id="9" creationId="{03BD5029-CF0F-903B-1EAF-8FBAA16074E5}"/>
          </ac:picMkLst>
        </pc:picChg>
        <pc:picChg chg="add mod">
          <ac:chgData name="shalini cherukuri" userId="370cd29f2869ddf2" providerId="LiveId" clId="{8528BB5C-8AE5-406E-9481-851F7E0DEE11}" dt="2024-12-05T17:38:27.490" v="772" actId="1076"/>
          <ac:picMkLst>
            <pc:docMk/>
            <pc:sldMk cId="1472193972" sldId="274"/>
            <ac:picMk id="11" creationId="{A6B655A0-3E62-F084-CEC3-D9664091E256}"/>
          </ac:picMkLst>
        </pc:picChg>
        <pc:picChg chg="add mod">
          <ac:chgData name="shalini cherukuri" userId="370cd29f2869ddf2" providerId="LiveId" clId="{8528BB5C-8AE5-406E-9481-851F7E0DEE11}" dt="2024-12-05T17:38:30.496" v="773" actId="1076"/>
          <ac:picMkLst>
            <pc:docMk/>
            <pc:sldMk cId="1472193972" sldId="274"/>
            <ac:picMk id="13" creationId="{5852F400-88E2-7D9D-C49C-3C9A94582A4C}"/>
          </ac:picMkLst>
        </pc:picChg>
      </pc:sldChg>
      <pc:sldChg chg="addSp delSp modSp add mod">
        <pc:chgData name="shalini cherukuri" userId="370cd29f2869ddf2" providerId="LiveId" clId="{8528BB5C-8AE5-406E-9481-851F7E0DEE11}" dt="2024-12-05T17:44:31.098" v="841" actId="1076"/>
        <pc:sldMkLst>
          <pc:docMk/>
          <pc:sldMk cId="3513140897" sldId="275"/>
        </pc:sldMkLst>
        <pc:spChg chg="mod">
          <ac:chgData name="shalini cherukuri" userId="370cd29f2869ddf2" providerId="LiveId" clId="{8528BB5C-8AE5-406E-9481-851F7E0DEE11}" dt="2024-12-05T02:47:45.642" v="681" actId="1076"/>
          <ac:spMkLst>
            <pc:docMk/>
            <pc:sldMk cId="3513140897" sldId="275"/>
            <ac:spMk id="2" creationId="{59111363-6E5A-0A83-2784-3566D5A67BD3}"/>
          </ac:spMkLst>
        </pc:spChg>
        <pc:spChg chg="mod">
          <ac:chgData name="shalini cherukuri" userId="370cd29f2869ddf2" providerId="LiveId" clId="{8528BB5C-8AE5-406E-9481-851F7E0DEE11}" dt="2024-12-05T17:44:31.098" v="841" actId="1076"/>
          <ac:spMkLst>
            <pc:docMk/>
            <pc:sldMk cId="3513140897" sldId="275"/>
            <ac:spMk id="3" creationId="{E94F7AD3-3768-3733-F319-779341AECA34}"/>
          </ac:spMkLst>
        </pc:spChg>
        <pc:picChg chg="del">
          <ac:chgData name="shalini cherukuri" userId="370cd29f2869ddf2" providerId="LiveId" clId="{8528BB5C-8AE5-406E-9481-851F7E0DEE11}" dt="2024-12-05T00:43:58.217" v="4" actId="478"/>
          <ac:picMkLst>
            <pc:docMk/>
            <pc:sldMk cId="3513140897" sldId="275"/>
            <ac:picMk id="8" creationId="{AB924F65-1BCD-97B3-8D97-F03CBC6EB9A8}"/>
          </ac:picMkLst>
        </pc:picChg>
        <pc:picChg chg="add mod">
          <ac:chgData name="shalini cherukuri" userId="370cd29f2869ddf2" providerId="LiveId" clId="{8528BB5C-8AE5-406E-9481-851F7E0DEE11}" dt="2024-12-05T02:46:45.703" v="674" actId="1076"/>
          <ac:picMkLst>
            <pc:docMk/>
            <pc:sldMk cId="3513140897" sldId="275"/>
            <ac:picMk id="2050" creationId="{0A89AF24-994A-FB25-AB63-CA89CF4F5A96}"/>
          </ac:picMkLst>
        </pc:picChg>
      </pc:sldChg>
      <pc:sldChg chg="addSp delSp modSp new mod modClrScheme chgLayout">
        <pc:chgData name="shalini cherukuri" userId="370cd29f2869ddf2" providerId="LiveId" clId="{8528BB5C-8AE5-406E-9481-851F7E0DEE11}" dt="2024-12-05T20:17:46.941" v="1437" actId="20577"/>
        <pc:sldMkLst>
          <pc:docMk/>
          <pc:sldMk cId="735070449" sldId="276"/>
        </pc:sldMkLst>
        <pc:spChg chg="del mod ord">
          <ac:chgData name="shalini cherukuri" userId="370cd29f2869ddf2" providerId="LiveId" clId="{8528BB5C-8AE5-406E-9481-851F7E0DEE11}" dt="2024-12-05T00:51:29.240" v="37" actId="700"/>
          <ac:spMkLst>
            <pc:docMk/>
            <pc:sldMk cId="735070449" sldId="276"/>
            <ac:spMk id="2" creationId="{13AA2C15-C0E8-586B-CF45-75CA943F527E}"/>
          </ac:spMkLst>
        </pc:spChg>
        <pc:spChg chg="del mod ord">
          <ac:chgData name="shalini cherukuri" userId="370cd29f2869ddf2" providerId="LiveId" clId="{8528BB5C-8AE5-406E-9481-851F7E0DEE11}" dt="2024-12-05T00:51:29.240" v="37" actId="700"/>
          <ac:spMkLst>
            <pc:docMk/>
            <pc:sldMk cId="735070449" sldId="276"/>
            <ac:spMk id="3" creationId="{111EC4D9-B49A-103D-A6A6-46234937DB2B}"/>
          </ac:spMkLst>
        </pc:spChg>
        <pc:spChg chg="del mod ord">
          <ac:chgData name="shalini cherukuri" userId="370cd29f2869ddf2" providerId="LiveId" clId="{8528BB5C-8AE5-406E-9481-851F7E0DEE11}" dt="2024-12-05T00:51:29.240" v="37" actId="700"/>
          <ac:spMkLst>
            <pc:docMk/>
            <pc:sldMk cId="735070449" sldId="276"/>
            <ac:spMk id="4" creationId="{0C0CC04E-0CFD-7D96-CEFF-14B33DDEB960}"/>
          </ac:spMkLst>
        </pc:spChg>
        <pc:spChg chg="mod ord">
          <ac:chgData name="shalini cherukuri" userId="370cd29f2869ddf2" providerId="LiveId" clId="{8528BB5C-8AE5-406E-9481-851F7E0DEE11}" dt="2024-12-05T01:02:32.073" v="553" actId="700"/>
          <ac:spMkLst>
            <pc:docMk/>
            <pc:sldMk cId="735070449" sldId="276"/>
            <ac:spMk id="5" creationId="{D798F33F-42C0-0ECC-959A-DEB85096C795}"/>
          </ac:spMkLst>
        </pc:spChg>
        <pc:spChg chg="mod ord">
          <ac:chgData name="shalini cherukuri" userId="370cd29f2869ddf2" providerId="LiveId" clId="{8528BB5C-8AE5-406E-9481-851F7E0DEE11}" dt="2024-12-05T01:02:32.073" v="553" actId="700"/>
          <ac:spMkLst>
            <pc:docMk/>
            <pc:sldMk cId="735070449" sldId="276"/>
            <ac:spMk id="6" creationId="{3280635A-8E3D-E15D-0A23-A01B9AB4E6F6}"/>
          </ac:spMkLst>
        </pc:spChg>
        <pc:spChg chg="mod ord">
          <ac:chgData name="shalini cherukuri" userId="370cd29f2869ddf2" providerId="LiveId" clId="{8528BB5C-8AE5-406E-9481-851F7E0DEE11}" dt="2024-12-05T01:02:32.073" v="553" actId="700"/>
          <ac:spMkLst>
            <pc:docMk/>
            <pc:sldMk cId="735070449" sldId="276"/>
            <ac:spMk id="7" creationId="{F2BCC795-19F5-2B07-7F84-03B444A418FF}"/>
          </ac:spMkLst>
        </pc:spChg>
        <pc:spChg chg="add del mod ord">
          <ac:chgData name="shalini cherukuri" userId="370cd29f2869ddf2" providerId="LiveId" clId="{8528BB5C-8AE5-406E-9481-851F7E0DEE11}" dt="2024-12-05T01:02:32.073" v="553" actId="700"/>
          <ac:spMkLst>
            <pc:docMk/>
            <pc:sldMk cId="735070449" sldId="276"/>
            <ac:spMk id="8" creationId="{1D5B8552-0844-F07D-25DB-A4F91D24E1F8}"/>
          </ac:spMkLst>
        </pc:spChg>
        <pc:spChg chg="add del mod ord">
          <ac:chgData name="shalini cherukuri" userId="370cd29f2869ddf2" providerId="LiveId" clId="{8528BB5C-8AE5-406E-9481-851F7E0DEE11}" dt="2024-12-05T00:52:11.191" v="38" actId="1032"/>
          <ac:spMkLst>
            <pc:docMk/>
            <pc:sldMk cId="735070449" sldId="276"/>
            <ac:spMk id="9" creationId="{BA300788-37E0-DA80-B0C9-D358914F45AD}"/>
          </ac:spMkLst>
        </pc:spChg>
        <pc:spChg chg="add del mod ord">
          <ac:chgData name="shalini cherukuri" userId="370cd29f2869ddf2" providerId="LiveId" clId="{8528BB5C-8AE5-406E-9481-851F7E0DEE11}" dt="2024-12-05T01:02:32.073" v="553" actId="700"/>
          <ac:spMkLst>
            <pc:docMk/>
            <pc:sldMk cId="735070449" sldId="276"/>
            <ac:spMk id="10" creationId="{66549BFF-6E7F-FEC7-CE70-C2CC8D660BA4}"/>
          </ac:spMkLst>
        </pc:spChg>
        <pc:spChg chg="add mod ord">
          <ac:chgData name="shalini cherukuri" userId="370cd29f2869ddf2" providerId="LiveId" clId="{8528BB5C-8AE5-406E-9481-851F7E0DEE11}" dt="2024-12-05T20:17:46.941" v="1437" actId="20577"/>
          <ac:spMkLst>
            <pc:docMk/>
            <pc:sldMk cId="735070449" sldId="276"/>
            <ac:spMk id="12" creationId="{BD94792B-5495-C60F-0A6F-6E1B78BEE94F}"/>
          </ac:spMkLst>
        </pc:spChg>
        <pc:graphicFrameChg chg="add mod ord modGraphic">
          <ac:chgData name="shalini cherukuri" userId="370cd29f2869ddf2" providerId="LiveId" clId="{8528BB5C-8AE5-406E-9481-851F7E0DEE11}" dt="2024-12-05T20:17:28.978" v="1433" actId="1076"/>
          <ac:graphicFrameMkLst>
            <pc:docMk/>
            <pc:sldMk cId="735070449" sldId="276"/>
            <ac:graphicFrameMk id="11" creationId="{884E7345-AFD5-DC13-84AB-35949D8C583E}"/>
          </ac:graphicFrameMkLst>
        </pc:graphicFrameChg>
      </pc:sldChg>
      <pc:sldChg chg="addSp delSp modSp new del mod">
        <pc:chgData name="shalini cherukuri" userId="370cd29f2869ddf2" providerId="LiveId" clId="{8528BB5C-8AE5-406E-9481-851F7E0DEE11}" dt="2024-12-05T02:44:34.870" v="648" actId="47"/>
        <pc:sldMkLst>
          <pc:docMk/>
          <pc:sldMk cId="1920378065" sldId="277"/>
        </pc:sldMkLst>
        <pc:spChg chg="del">
          <ac:chgData name="shalini cherukuri" userId="370cd29f2869ddf2" providerId="LiveId" clId="{8528BB5C-8AE5-406E-9481-851F7E0DEE11}" dt="2024-12-05T02:30:54.259" v="600"/>
          <ac:spMkLst>
            <pc:docMk/>
            <pc:sldMk cId="1920378065" sldId="277"/>
            <ac:spMk id="3" creationId="{A636F896-4D2C-F1D8-CB76-646B4D0FDAF6}"/>
          </ac:spMkLst>
        </pc:spChg>
        <pc:spChg chg="add mod">
          <ac:chgData name="shalini cherukuri" userId="370cd29f2869ddf2" providerId="LiveId" clId="{8528BB5C-8AE5-406E-9481-851F7E0DEE11}" dt="2024-12-05T02:31:12.076" v="606" actId="20577"/>
          <ac:spMkLst>
            <pc:docMk/>
            <pc:sldMk cId="1920378065" sldId="277"/>
            <ac:spMk id="7" creationId="{9CEBE1E7-A999-8F18-7D43-63D69F41E9BB}"/>
          </ac:spMkLst>
        </pc:spChg>
      </pc:sldChg>
      <pc:sldMasterChg chg="setBg modSldLayout">
        <pc:chgData name="shalini cherukuri" userId="370cd29f2869ddf2" providerId="LiveId" clId="{8528BB5C-8AE5-406E-9481-851F7E0DEE11}" dt="2024-12-05T17:47:02.561" v="875"/>
        <pc:sldMasterMkLst>
          <pc:docMk/>
          <pc:sldMasterMk cId="2621146089" sldId="2147483749"/>
        </pc:sldMasterMkLst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2270352483" sldId="2147483750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2964655301" sldId="2147483751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2298987444" sldId="2147483752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4098394714" sldId="2147483753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3584993459" sldId="2147483754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3479694624" sldId="2147483755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494328430" sldId="2147483756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3796413856" sldId="2147483757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3744052410" sldId="2147483758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75685444" sldId="2147483759"/>
          </pc:sldLayoutMkLst>
        </pc:sldLayoutChg>
        <pc:sldLayoutChg chg="setBg">
          <pc:chgData name="shalini cherukuri" userId="370cd29f2869ddf2" providerId="LiveId" clId="{8528BB5C-8AE5-406E-9481-851F7E0DEE11}" dt="2024-12-05T17:47:02.561" v="875"/>
          <pc:sldLayoutMkLst>
            <pc:docMk/>
            <pc:sldMasterMk cId="2621146089" sldId="2147483749"/>
            <pc:sldLayoutMk cId="2359186264" sldId="2147483760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0A9412-FDBB-48A9-AD53-FA8165DEB291}" type="doc">
      <dgm:prSet loTypeId="urn:microsoft.com/office/officeart/2005/8/layout/hierarchy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F4268E-7089-43BF-A9EC-2F853552D7BE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</a:p>
      </dgm:t>
    </dgm:pt>
    <dgm:pt modelId="{8094E81E-E693-4673-9178-E7D82D1682BD}" type="parTrans" cxnId="{992DE96D-760C-4126-A034-625DBE0969FF}">
      <dgm:prSet/>
      <dgm:spPr/>
      <dgm:t>
        <a:bodyPr/>
        <a:lstStyle/>
        <a:p>
          <a:endParaRPr lang="en-US"/>
        </a:p>
      </dgm:t>
    </dgm:pt>
    <dgm:pt modelId="{A9989BF2-AA29-4568-9009-3352379DABD8}" type="sibTrans" cxnId="{992DE96D-760C-4126-A034-625DBE0969FF}">
      <dgm:prSet/>
      <dgm:spPr/>
      <dgm:t>
        <a:bodyPr/>
        <a:lstStyle/>
        <a:p>
          <a:endParaRPr lang="en-US"/>
        </a:p>
      </dgm:t>
    </dgm:pt>
    <dgm:pt modelId="{E6F0BE99-6758-4EF8-868A-F26696309B3D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51612A-D942-4B40-9E1E-68EDA94AECEA}" type="parTrans" cxnId="{3D9249DF-8414-4923-B13D-8DE9BB5E0980}">
      <dgm:prSet/>
      <dgm:spPr/>
      <dgm:t>
        <a:bodyPr/>
        <a:lstStyle/>
        <a:p>
          <a:endParaRPr lang="en-US"/>
        </a:p>
      </dgm:t>
    </dgm:pt>
    <dgm:pt modelId="{9499B0EC-4DC6-4FDD-AC95-F7A5689E61E2}" type="sibTrans" cxnId="{3D9249DF-8414-4923-B13D-8DE9BB5E0980}">
      <dgm:prSet/>
      <dgm:spPr/>
      <dgm:t>
        <a:bodyPr/>
        <a:lstStyle/>
        <a:p>
          <a:endParaRPr lang="en-US"/>
        </a:p>
      </dgm:t>
    </dgm:pt>
    <dgm:pt modelId="{B2829733-5E83-4C0A-AAB9-680404CEC96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</dgm:t>
    </dgm:pt>
    <dgm:pt modelId="{7D9009B7-846F-4405-BF6F-28E4DF744049}" type="parTrans" cxnId="{643BE263-72FC-403D-B1B7-A0C91FE12C91}">
      <dgm:prSet/>
      <dgm:spPr/>
      <dgm:t>
        <a:bodyPr/>
        <a:lstStyle/>
        <a:p>
          <a:endParaRPr lang="en-US"/>
        </a:p>
      </dgm:t>
    </dgm:pt>
    <dgm:pt modelId="{F9791D1F-B2ED-4E51-B607-E93691AFF1D0}" type="sibTrans" cxnId="{643BE263-72FC-403D-B1B7-A0C91FE12C91}">
      <dgm:prSet/>
      <dgm:spPr/>
      <dgm:t>
        <a:bodyPr/>
        <a:lstStyle/>
        <a:p>
          <a:endParaRPr lang="en-US"/>
        </a:p>
      </dgm:t>
    </dgm:pt>
    <dgm:pt modelId="{065C37E0-9A28-453E-9E45-BAC4228D5501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Economy</a:t>
          </a:r>
        </a:p>
      </dgm:t>
    </dgm:pt>
    <dgm:pt modelId="{4F1F36AF-97B4-46E4-9CA5-294572C94033}" type="parTrans" cxnId="{96698D53-F54A-400B-97C3-CA78653C07EA}">
      <dgm:prSet/>
      <dgm:spPr/>
      <dgm:t>
        <a:bodyPr/>
        <a:lstStyle/>
        <a:p>
          <a:endParaRPr lang="en-US"/>
        </a:p>
      </dgm:t>
    </dgm:pt>
    <dgm:pt modelId="{200AACB2-3AF2-4B39-BDC1-8210384AB60E}" type="sibTrans" cxnId="{96698D53-F54A-400B-97C3-CA78653C07EA}">
      <dgm:prSet/>
      <dgm:spPr/>
      <dgm:t>
        <a:bodyPr/>
        <a:lstStyle/>
        <a:p>
          <a:endParaRPr lang="en-US"/>
        </a:p>
      </dgm:t>
    </dgm:pt>
    <dgm:pt modelId="{256F8770-AD5B-472A-8B82-ABA443187EDE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Economy_id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5D7A6-58D7-4622-AF7C-F79E094BE5C7}" type="parTrans" cxnId="{D9E8E652-B8BF-4F46-B1FE-5E0BF728EFD0}">
      <dgm:prSet/>
      <dgm:spPr/>
      <dgm:t>
        <a:bodyPr/>
        <a:lstStyle/>
        <a:p>
          <a:endParaRPr lang="en-US"/>
        </a:p>
      </dgm:t>
    </dgm:pt>
    <dgm:pt modelId="{2ACBF380-398F-44F4-9057-83D59FD959E3}" type="sibTrans" cxnId="{D9E8E652-B8BF-4F46-B1FE-5E0BF728EFD0}">
      <dgm:prSet/>
      <dgm:spPr/>
      <dgm:t>
        <a:bodyPr/>
        <a:lstStyle/>
        <a:p>
          <a:endParaRPr lang="en-US"/>
        </a:p>
      </dgm:t>
    </dgm:pt>
    <dgm:pt modelId="{BD85C893-36F8-456D-996B-6F30AFB32D66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C6B0E3E2-005C-409D-9D37-C9AF3D7AFD89}" type="parTrans" cxnId="{0C3947F4-B915-4664-98B5-35CFEF1EFBD9}">
      <dgm:prSet/>
      <dgm:spPr/>
      <dgm:t>
        <a:bodyPr/>
        <a:lstStyle/>
        <a:p>
          <a:endParaRPr lang="en-US"/>
        </a:p>
      </dgm:t>
    </dgm:pt>
    <dgm:pt modelId="{EC298490-8FB3-40CC-ACB3-71FAE6291CE6}" type="sibTrans" cxnId="{0C3947F4-B915-4664-98B5-35CFEF1EFBD9}">
      <dgm:prSet/>
      <dgm:spPr/>
      <dgm:t>
        <a:bodyPr/>
        <a:lstStyle/>
        <a:p>
          <a:endParaRPr lang="en-US"/>
        </a:p>
      </dgm:t>
    </dgm:pt>
    <dgm:pt modelId="{C5425882-69B4-462C-8A47-7BDEFD03BFE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Social</a:t>
          </a:r>
        </a:p>
      </dgm:t>
    </dgm:pt>
    <dgm:pt modelId="{CEC55A39-024D-4995-B8BA-D055B56401AE}" type="parTrans" cxnId="{5474E742-641B-473B-9205-2781F13CFC77}">
      <dgm:prSet/>
      <dgm:spPr/>
      <dgm:t>
        <a:bodyPr/>
        <a:lstStyle/>
        <a:p>
          <a:endParaRPr lang="en-US"/>
        </a:p>
      </dgm:t>
    </dgm:pt>
    <dgm:pt modelId="{D1C9C11E-CFD8-4AB4-8DBB-9634389B9832}" type="sibTrans" cxnId="{5474E742-641B-473B-9205-2781F13CFC77}">
      <dgm:prSet/>
      <dgm:spPr/>
      <dgm:t>
        <a:bodyPr/>
        <a:lstStyle/>
        <a:p>
          <a:endParaRPr lang="en-US"/>
        </a:p>
      </dgm:t>
    </dgm:pt>
    <dgm:pt modelId="{4BFA428D-F2A5-4B0D-B2AC-C30D50584B5B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Social_id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31E14-0C1A-46D6-82B2-9CDC2AF68AAF}" type="parTrans" cxnId="{91C70CF1-0ECA-4FA5-9240-199B29552A41}">
      <dgm:prSet/>
      <dgm:spPr/>
      <dgm:t>
        <a:bodyPr/>
        <a:lstStyle/>
        <a:p>
          <a:endParaRPr lang="en-US"/>
        </a:p>
      </dgm:t>
    </dgm:pt>
    <dgm:pt modelId="{C25C876A-C606-4122-905E-EE309A7FBAF1}" type="sibTrans" cxnId="{91C70CF1-0ECA-4FA5-9240-199B29552A41}">
      <dgm:prSet/>
      <dgm:spPr/>
      <dgm:t>
        <a:bodyPr/>
        <a:lstStyle/>
        <a:p>
          <a:endParaRPr lang="en-US"/>
        </a:p>
      </dgm:t>
    </dgm:pt>
    <dgm:pt modelId="{2D76D362-7385-46D4-B866-A0CE648933EC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Social_support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7FABB-DDBB-4DF9-AF35-13A8D598A6C7}" type="parTrans" cxnId="{B12C570A-D19A-49C2-885F-6B189FD14C18}">
      <dgm:prSet/>
      <dgm:spPr/>
      <dgm:t>
        <a:bodyPr/>
        <a:lstStyle/>
        <a:p>
          <a:endParaRPr lang="en-US"/>
        </a:p>
      </dgm:t>
    </dgm:pt>
    <dgm:pt modelId="{21ABD67C-8D37-49B7-9C06-3F88ECA25505}" type="sibTrans" cxnId="{B12C570A-D19A-49C2-885F-6B189FD14C18}">
      <dgm:prSet/>
      <dgm:spPr/>
      <dgm:t>
        <a:bodyPr/>
        <a:lstStyle/>
        <a:p>
          <a:endParaRPr lang="en-US"/>
        </a:p>
      </dgm:t>
    </dgm:pt>
    <dgm:pt modelId="{C8ED921A-4DF8-458B-AEE6-C305E408395B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Health</a:t>
          </a:r>
        </a:p>
      </dgm:t>
    </dgm:pt>
    <dgm:pt modelId="{9A440941-1D4C-4CC6-9BC5-327980717474}" type="parTrans" cxnId="{E1DDF076-2BCC-4007-8090-3087A5C0F0C2}">
      <dgm:prSet/>
      <dgm:spPr/>
      <dgm:t>
        <a:bodyPr/>
        <a:lstStyle/>
        <a:p>
          <a:endParaRPr lang="en-US"/>
        </a:p>
      </dgm:t>
    </dgm:pt>
    <dgm:pt modelId="{207A73BC-DCD0-44BD-853E-2B781D64A027}" type="sibTrans" cxnId="{E1DDF076-2BCC-4007-8090-3087A5C0F0C2}">
      <dgm:prSet/>
      <dgm:spPr/>
      <dgm:t>
        <a:bodyPr/>
        <a:lstStyle/>
        <a:p>
          <a:endParaRPr lang="en-US"/>
        </a:p>
      </dgm:t>
    </dgm:pt>
    <dgm:pt modelId="{DBCB573F-48BB-4EDA-A030-AAA9540F99E3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Labor</a:t>
          </a:r>
        </a:p>
      </dgm:t>
    </dgm:pt>
    <dgm:pt modelId="{8FE5A3A4-C4C3-4393-900B-529AB30E5462}" type="parTrans" cxnId="{2FC4C592-641D-4C4C-BB92-178D529A0E4C}">
      <dgm:prSet/>
      <dgm:spPr/>
      <dgm:t>
        <a:bodyPr/>
        <a:lstStyle/>
        <a:p>
          <a:endParaRPr lang="en-US"/>
        </a:p>
      </dgm:t>
    </dgm:pt>
    <dgm:pt modelId="{CCB68F21-67CD-4E0C-9716-14635471D5B0}" type="sibTrans" cxnId="{2FC4C592-641D-4C4C-BB92-178D529A0E4C}">
      <dgm:prSet/>
      <dgm:spPr/>
      <dgm:t>
        <a:bodyPr/>
        <a:lstStyle/>
        <a:p>
          <a:endParaRPr lang="en-US"/>
        </a:p>
      </dgm:t>
    </dgm:pt>
    <dgm:pt modelId="{101B993A-72CB-40FF-8360-236B6E50B07D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Amenities</a:t>
          </a:r>
        </a:p>
      </dgm:t>
    </dgm:pt>
    <dgm:pt modelId="{A3E90164-5015-4217-A3EB-1F35DDD8E879}" type="parTrans" cxnId="{620F5531-0E07-49AE-83ED-481402F54E6E}">
      <dgm:prSet/>
      <dgm:spPr/>
      <dgm:t>
        <a:bodyPr/>
        <a:lstStyle/>
        <a:p>
          <a:endParaRPr lang="en-US"/>
        </a:p>
      </dgm:t>
    </dgm:pt>
    <dgm:pt modelId="{AE1F1E47-46BE-4F6B-AE64-E0B2BA1B0599}" type="sibTrans" cxnId="{620F5531-0E07-49AE-83ED-481402F54E6E}">
      <dgm:prSet/>
      <dgm:spPr/>
      <dgm:t>
        <a:bodyPr/>
        <a:lstStyle/>
        <a:p>
          <a:endParaRPr lang="en-US"/>
        </a:p>
      </dgm:t>
    </dgm:pt>
    <dgm:pt modelId="{044F5788-A510-4C3E-88D8-8E228C178F92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Corruption</a:t>
          </a:r>
        </a:p>
      </dgm:t>
    </dgm:pt>
    <dgm:pt modelId="{B25DCAAB-FB75-435F-A171-6DA2E23131A0}" type="parTrans" cxnId="{C0F868EA-D332-4D4D-8220-4772384D1837}">
      <dgm:prSet/>
      <dgm:spPr/>
      <dgm:t>
        <a:bodyPr/>
        <a:lstStyle/>
        <a:p>
          <a:endParaRPr lang="en-US"/>
        </a:p>
      </dgm:t>
    </dgm:pt>
    <dgm:pt modelId="{CF95E378-3E0B-4051-9C5F-FF260E9CE722}" type="sibTrans" cxnId="{C0F868EA-D332-4D4D-8220-4772384D1837}">
      <dgm:prSet/>
      <dgm:spPr/>
      <dgm:t>
        <a:bodyPr/>
        <a:lstStyle/>
        <a:p>
          <a:endParaRPr lang="en-US"/>
        </a:p>
      </dgm:t>
    </dgm:pt>
    <dgm:pt modelId="{BCF2F732-ECBD-4541-8CA0-1117D7F0B76C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Land area</a:t>
          </a:r>
        </a:p>
      </dgm:t>
    </dgm:pt>
    <dgm:pt modelId="{E2FF8E38-619F-4829-A857-B5E0F11A8D6D}" type="parTrans" cxnId="{C2835DF2-F97E-432F-8843-EC4325CE11FE}">
      <dgm:prSet/>
      <dgm:spPr/>
      <dgm:t>
        <a:bodyPr/>
        <a:lstStyle/>
        <a:p>
          <a:endParaRPr lang="en-US"/>
        </a:p>
      </dgm:t>
    </dgm:pt>
    <dgm:pt modelId="{BC7E30F7-4777-48CA-94CC-E83D237E9E46}" type="sibTrans" cxnId="{C2835DF2-F97E-432F-8843-EC4325CE11FE}">
      <dgm:prSet/>
      <dgm:spPr/>
      <dgm:t>
        <a:bodyPr/>
        <a:lstStyle/>
        <a:p>
          <a:endParaRPr lang="en-US"/>
        </a:p>
      </dgm:t>
    </dgm:pt>
    <dgm:pt modelId="{7C156C62-C025-4BA1-A9F8-F6B42D222BA3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Population</a:t>
          </a:r>
        </a:p>
      </dgm:t>
    </dgm:pt>
    <dgm:pt modelId="{E75911E4-A00D-43D0-985B-A69E87C8FEED}" type="parTrans" cxnId="{FB178CB8-310B-4BA2-A0C9-CBAF8A2817CA}">
      <dgm:prSet/>
      <dgm:spPr/>
      <dgm:t>
        <a:bodyPr/>
        <a:lstStyle/>
        <a:p>
          <a:endParaRPr lang="en-US"/>
        </a:p>
      </dgm:t>
    </dgm:pt>
    <dgm:pt modelId="{2957CC84-741F-449D-A915-A1CC3F790494}" type="sibTrans" cxnId="{FB178CB8-310B-4BA2-A0C9-CBAF8A2817CA}">
      <dgm:prSet/>
      <dgm:spPr/>
      <dgm:t>
        <a:bodyPr/>
        <a:lstStyle/>
        <a:p>
          <a:endParaRPr lang="en-US"/>
        </a:p>
      </dgm:t>
    </dgm:pt>
    <dgm:pt modelId="{82F8F632-3761-43E3-B477-A7C450EDAD9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Population density(*)</a:t>
          </a:r>
        </a:p>
      </dgm:t>
    </dgm:pt>
    <dgm:pt modelId="{17134E2A-26C3-45B4-A38D-C916AF49EA23}" type="parTrans" cxnId="{13AFADE5-B417-46C4-86D5-ADEC0DD2DE09}">
      <dgm:prSet/>
      <dgm:spPr/>
      <dgm:t>
        <a:bodyPr/>
        <a:lstStyle/>
        <a:p>
          <a:endParaRPr lang="en-US"/>
        </a:p>
      </dgm:t>
    </dgm:pt>
    <dgm:pt modelId="{CB0FDBD8-CF61-4C0C-8824-F4C867D1DDF5}" type="sibTrans" cxnId="{13AFADE5-B417-46C4-86D5-ADEC0DD2DE09}">
      <dgm:prSet/>
      <dgm:spPr/>
      <dgm:t>
        <a:bodyPr/>
        <a:lstStyle/>
        <a:p>
          <a:endParaRPr lang="en-US"/>
        </a:p>
      </dgm:t>
    </dgm:pt>
    <dgm:pt modelId="{66543C4D-1976-40DB-B389-9B1CFE59602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GDP</a:t>
          </a:r>
        </a:p>
      </dgm:t>
    </dgm:pt>
    <dgm:pt modelId="{A2684962-CC4E-477C-BA95-CDFFDA696582}" type="parTrans" cxnId="{AFF9F6F5-73B7-48E1-BBAA-2A5835D411F8}">
      <dgm:prSet/>
      <dgm:spPr/>
      <dgm:t>
        <a:bodyPr/>
        <a:lstStyle/>
        <a:p>
          <a:endParaRPr lang="en-US"/>
        </a:p>
      </dgm:t>
    </dgm:pt>
    <dgm:pt modelId="{AE6BB6F7-2058-4003-81C0-2CBEF24237B0}" type="sibTrans" cxnId="{AFF9F6F5-73B7-48E1-BBAA-2A5835D411F8}">
      <dgm:prSet/>
      <dgm:spPr/>
      <dgm:t>
        <a:bodyPr/>
        <a:lstStyle/>
        <a:p>
          <a:endParaRPr lang="en-US"/>
        </a:p>
      </dgm:t>
    </dgm:pt>
    <dgm:pt modelId="{862C8770-2EAA-4747-B01A-6A39441ECD3E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GDP_per_capita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(*)</a:t>
          </a:r>
        </a:p>
      </dgm:t>
    </dgm:pt>
    <dgm:pt modelId="{E446E3EC-7EE8-4611-AD01-CB1EF2A60BDC}" type="parTrans" cxnId="{E0CB7E74-282D-431D-BE02-DD22660343FE}">
      <dgm:prSet/>
      <dgm:spPr/>
      <dgm:t>
        <a:bodyPr/>
        <a:lstStyle/>
        <a:p>
          <a:endParaRPr lang="en-US"/>
        </a:p>
      </dgm:t>
    </dgm:pt>
    <dgm:pt modelId="{5779A7AB-42B2-4766-BFF5-17AABABC766D}" type="sibTrans" cxnId="{E0CB7E74-282D-431D-BE02-DD22660343FE}">
      <dgm:prSet/>
      <dgm:spPr/>
      <dgm:t>
        <a:bodyPr/>
        <a:lstStyle/>
        <a:p>
          <a:endParaRPr lang="en-US"/>
        </a:p>
      </dgm:t>
    </dgm:pt>
    <dgm:pt modelId="{AAC467CD-E51F-4300-8DF8-584883419863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Income_class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02E93-2D9A-46B2-A1CE-F3A9A80F7DC1}" type="parTrans" cxnId="{858F6955-3074-441D-A699-CBFFF7B4CCB7}">
      <dgm:prSet/>
      <dgm:spPr/>
      <dgm:t>
        <a:bodyPr/>
        <a:lstStyle/>
        <a:p>
          <a:endParaRPr lang="en-US"/>
        </a:p>
      </dgm:t>
    </dgm:pt>
    <dgm:pt modelId="{369E4293-41D8-4FEF-BF06-FDFB1008851A}" type="sibTrans" cxnId="{858F6955-3074-441D-A699-CBFFF7B4CCB7}">
      <dgm:prSet/>
      <dgm:spPr/>
      <dgm:t>
        <a:bodyPr/>
        <a:lstStyle/>
        <a:p>
          <a:endParaRPr lang="en-US"/>
        </a:p>
      </dgm:t>
    </dgm:pt>
    <dgm:pt modelId="{A6A29E3B-48E7-46EF-8413-686360A4B243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</a:p>
      </dgm:t>
    </dgm:pt>
    <dgm:pt modelId="{584B2687-13D6-48D0-8E01-DFECDEC39E8D}" type="parTrans" cxnId="{65DFAFEE-BEC1-4F80-B4AC-9CF2CE310980}">
      <dgm:prSet/>
      <dgm:spPr/>
      <dgm:t>
        <a:bodyPr/>
        <a:lstStyle/>
        <a:p>
          <a:endParaRPr lang="en-US"/>
        </a:p>
      </dgm:t>
    </dgm:pt>
    <dgm:pt modelId="{B371A186-F247-4947-9871-01C3D44923A3}" type="sibTrans" cxnId="{65DFAFEE-BEC1-4F80-B4AC-9CF2CE310980}">
      <dgm:prSet/>
      <dgm:spPr/>
      <dgm:t>
        <a:bodyPr/>
        <a:lstStyle/>
        <a:p>
          <a:endParaRPr lang="en-US"/>
        </a:p>
      </dgm:t>
    </dgm:pt>
    <dgm:pt modelId="{45B8151E-5057-4D29-9F14-FF0F7DD4B845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Generosity</a:t>
          </a:r>
        </a:p>
      </dgm:t>
    </dgm:pt>
    <dgm:pt modelId="{1B292915-4F2F-481E-B5F1-9DC4882ED799}" type="parTrans" cxnId="{CB062421-60AA-4520-BE05-8607B361CA40}">
      <dgm:prSet/>
      <dgm:spPr/>
      <dgm:t>
        <a:bodyPr/>
        <a:lstStyle/>
        <a:p>
          <a:endParaRPr lang="en-US"/>
        </a:p>
      </dgm:t>
    </dgm:pt>
    <dgm:pt modelId="{02F49EBC-5DFC-4339-9675-E4912B16DB4B}" type="sibTrans" cxnId="{CB062421-60AA-4520-BE05-8607B361CA40}">
      <dgm:prSet/>
      <dgm:spPr/>
      <dgm:t>
        <a:bodyPr/>
        <a:lstStyle/>
        <a:p>
          <a:endParaRPr lang="en-US"/>
        </a:p>
      </dgm:t>
    </dgm:pt>
    <dgm:pt modelId="{2AACE08B-6565-4322-B3E2-161C28750BEC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Health_id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9A75DF-51C7-489B-AAEC-C0855D99F788}" type="parTrans" cxnId="{FFE410FC-F311-4B53-B0AD-AE4D8F82586F}">
      <dgm:prSet/>
      <dgm:spPr/>
      <dgm:t>
        <a:bodyPr/>
        <a:lstStyle/>
        <a:p>
          <a:endParaRPr lang="en-US"/>
        </a:p>
      </dgm:t>
    </dgm:pt>
    <dgm:pt modelId="{C6D1769F-B6D5-4D4A-80F0-55AE0832BB8E}" type="sibTrans" cxnId="{FFE410FC-F311-4B53-B0AD-AE4D8F82586F}">
      <dgm:prSet/>
      <dgm:spPr/>
      <dgm:t>
        <a:bodyPr/>
        <a:lstStyle/>
        <a:p>
          <a:endParaRPr lang="en-US"/>
        </a:p>
      </dgm:t>
    </dgm:pt>
    <dgm:pt modelId="{292ADC71-FE04-40AE-90DC-43A14C8346D0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Alcohol_consumption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BC775C-86B0-4135-B344-A8E3DB6A58F5}" type="parTrans" cxnId="{D9F17A5F-2BA9-4F6C-BB67-684229585029}">
      <dgm:prSet/>
      <dgm:spPr/>
      <dgm:t>
        <a:bodyPr/>
        <a:lstStyle/>
        <a:p>
          <a:endParaRPr lang="en-US"/>
        </a:p>
      </dgm:t>
    </dgm:pt>
    <dgm:pt modelId="{052EBC56-73BD-455E-BCBC-507E3BBCF000}" type="sibTrans" cxnId="{D9F17A5F-2BA9-4F6C-BB67-684229585029}">
      <dgm:prSet/>
      <dgm:spPr/>
      <dgm:t>
        <a:bodyPr/>
        <a:lstStyle/>
        <a:p>
          <a:endParaRPr lang="en-US"/>
        </a:p>
      </dgm:t>
    </dgm:pt>
    <dgm:pt modelId="{8485F464-8DFF-48D0-AB9A-3E8D555538A1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Air_pollution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FACFB9-C52B-4A98-BC3F-7D99793B8A6B}" type="parTrans" cxnId="{8C9D225E-CE61-4B45-9C41-B9C0895853A2}">
      <dgm:prSet/>
      <dgm:spPr/>
      <dgm:t>
        <a:bodyPr/>
        <a:lstStyle/>
        <a:p>
          <a:endParaRPr lang="en-US"/>
        </a:p>
      </dgm:t>
    </dgm:pt>
    <dgm:pt modelId="{E4D527DD-7682-479D-B97C-85899E3CC5E6}" type="sibTrans" cxnId="{8C9D225E-CE61-4B45-9C41-B9C0895853A2}">
      <dgm:prSet/>
      <dgm:spPr/>
      <dgm:t>
        <a:bodyPr/>
        <a:lstStyle/>
        <a:p>
          <a:endParaRPr lang="en-US"/>
        </a:p>
      </dgm:t>
    </dgm:pt>
    <dgm:pt modelId="{3E968CAF-DDDB-406D-ADDA-BD35AD976062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Adult_literacy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36B807-8BF9-4EB8-AE63-93462CD5C8BB}" type="parTrans" cxnId="{B656D808-DFC5-46C5-9A88-85CB9F6CF29B}">
      <dgm:prSet/>
      <dgm:spPr/>
      <dgm:t>
        <a:bodyPr/>
        <a:lstStyle/>
        <a:p>
          <a:endParaRPr lang="en-US"/>
        </a:p>
      </dgm:t>
    </dgm:pt>
    <dgm:pt modelId="{FCCE8E93-D61D-472A-8F0C-614B63DC3E7A}" type="sibTrans" cxnId="{B656D808-DFC5-46C5-9A88-85CB9F6CF29B}">
      <dgm:prSet/>
      <dgm:spPr/>
      <dgm:t>
        <a:bodyPr/>
        <a:lstStyle/>
        <a:p>
          <a:endParaRPr lang="en-US"/>
        </a:p>
      </dgm:t>
    </dgm:pt>
    <dgm:pt modelId="{C3A03EAE-F785-4303-A2C1-E79AC123EDC4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Life_expectancy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E050D-2402-455E-8CF7-2D58FAF393AC}" type="parTrans" cxnId="{0D35B6B7-A6F8-4758-8181-A33DB306A899}">
      <dgm:prSet/>
      <dgm:spPr/>
      <dgm:t>
        <a:bodyPr/>
        <a:lstStyle/>
        <a:p>
          <a:endParaRPr lang="en-US"/>
        </a:p>
      </dgm:t>
    </dgm:pt>
    <dgm:pt modelId="{2A835A92-47E6-41A0-B658-E61FF1967C73}" type="sibTrans" cxnId="{0D35B6B7-A6F8-4758-8181-A33DB306A899}">
      <dgm:prSet/>
      <dgm:spPr/>
      <dgm:t>
        <a:bodyPr/>
        <a:lstStyle/>
        <a:p>
          <a:endParaRPr lang="en-US"/>
        </a:p>
      </dgm:t>
    </dgm:pt>
    <dgm:pt modelId="{7BBBD2F4-42BF-462E-A5E8-06FB9D674FAA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57AC38-464C-4775-97BF-879FC9E43102}" type="parTrans" cxnId="{41558144-08D9-466A-BC33-F2EEA99CA0F8}">
      <dgm:prSet/>
      <dgm:spPr/>
      <dgm:t>
        <a:bodyPr/>
        <a:lstStyle/>
        <a:p>
          <a:endParaRPr lang="en-US"/>
        </a:p>
      </dgm:t>
    </dgm:pt>
    <dgm:pt modelId="{3E113D63-6987-4D7E-A420-142F1284F7AC}" type="sibTrans" cxnId="{41558144-08D9-466A-BC33-F2EEA99CA0F8}">
      <dgm:prSet/>
      <dgm:spPr/>
      <dgm:t>
        <a:bodyPr/>
        <a:lstStyle/>
        <a:p>
          <a:endParaRPr lang="en-US"/>
        </a:p>
      </dgm:t>
    </dgm:pt>
    <dgm:pt modelId="{A10CA96A-9CAF-4629-A277-1BB6ABA7413B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Labor_rate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05A2A9-73FD-4CA8-8A21-0EFD3C7579CB}" type="parTrans" cxnId="{954C9890-DA48-48D0-AECA-1C61F818C197}">
      <dgm:prSet/>
      <dgm:spPr/>
      <dgm:t>
        <a:bodyPr/>
        <a:lstStyle/>
        <a:p>
          <a:endParaRPr lang="en-US"/>
        </a:p>
      </dgm:t>
    </dgm:pt>
    <dgm:pt modelId="{1157D55A-57C0-4DB1-8002-54B52995B6F7}" type="sibTrans" cxnId="{954C9890-DA48-48D0-AECA-1C61F818C197}">
      <dgm:prSet/>
      <dgm:spPr/>
      <dgm:t>
        <a:bodyPr/>
        <a:lstStyle/>
        <a:p>
          <a:endParaRPr lang="en-US"/>
        </a:p>
      </dgm:t>
    </dgm:pt>
    <dgm:pt modelId="{DC53F73B-4F4C-40A2-8B64-43773FE0BDF3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Labor_force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953899-EDB0-4495-8D2B-140A4ECDE2BD}" type="parTrans" cxnId="{FD7871DD-E9B4-4E45-9BE7-E073E8579CBF}">
      <dgm:prSet/>
      <dgm:spPr/>
      <dgm:t>
        <a:bodyPr/>
        <a:lstStyle/>
        <a:p>
          <a:endParaRPr lang="en-US"/>
        </a:p>
      </dgm:t>
    </dgm:pt>
    <dgm:pt modelId="{834ED277-D094-47CA-9183-546E711EC281}" type="sibTrans" cxnId="{FD7871DD-E9B4-4E45-9BE7-E073E8579CBF}">
      <dgm:prSet/>
      <dgm:spPr/>
      <dgm:t>
        <a:bodyPr/>
        <a:lstStyle/>
        <a:p>
          <a:endParaRPr lang="en-US"/>
        </a:p>
      </dgm:t>
    </dgm:pt>
    <dgm:pt modelId="{B2158A5D-6F0D-431C-9A91-4D058F130225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Unemployement_rate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EDA78B-3C86-4F0E-8069-AC43B905F691}" type="parTrans" cxnId="{D1183CF1-7659-474B-8554-F01F1B5B68A7}">
      <dgm:prSet/>
      <dgm:spPr/>
      <dgm:t>
        <a:bodyPr/>
        <a:lstStyle/>
        <a:p>
          <a:endParaRPr lang="en-US"/>
        </a:p>
      </dgm:t>
    </dgm:pt>
    <dgm:pt modelId="{E30D969F-B517-492B-B5F1-FD50A3A380EB}" type="sibTrans" cxnId="{D1183CF1-7659-474B-8554-F01F1B5B68A7}">
      <dgm:prSet/>
      <dgm:spPr/>
      <dgm:t>
        <a:bodyPr/>
        <a:lstStyle/>
        <a:p>
          <a:endParaRPr lang="en-US"/>
        </a:p>
      </dgm:t>
    </dgm:pt>
    <dgm:pt modelId="{753FF66C-9285-43D3-B667-34BE00591602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Amenity_id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5BFE1A-0B5D-4431-9687-6C0EF55ED204}" type="parTrans" cxnId="{5A9F60B3-06B5-4CDF-B646-EDB9773C007D}">
      <dgm:prSet/>
      <dgm:spPr/>
      <dgm:t>
        <a:bodyPr/>
        <a:lstStyle/>
        <a:p>
          <a:endParaRPr lang="en-US"/>
        </a:p>
      </dgm:t>
    </dgm:pt>
    <dgm:pt modelId="{65B3835D-6D14-4959-8AF8-6908EB794368}" type="sibTrans" cxnId="{5A9F60B3-06B5-4CDF-B646-EDB9773C007D}">
      <dgm:prSet/>
      <dgm:spPr/>
      <dgm:t>
        <a:bodyPr/>
        <a:lstStyle/>
        <a:p>
          <a:endParaRPr lang="en-US"/>
        </a:p>
      </dgm:t>
    </dgm:pt>
    <dgm:pt modelId="{ABD7C3D1-2788-4C51-B784-4B1A27A7935E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Water_access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5F7475-B60D-49E9-B1B4-3B96131FDD6C}" type="parTrans" cxnId="{EA5146D7-E644-4581-B666-66ADC51A3AE0}">
      <dgm:prSet/>
      <dgm:spPr/>
      <dgm:t>
        <a:bodyPr/>
        <a:lstStyle/>
        <a:p>
          <a:endParaRPr lang="en-US"/>
        </a:p>
      </dgm:t>
    </dgm:pt>
    <dgm:pt modelId="{3F1A42A7-EE2E-47B2-8C70-DB091FF7BA83}" type="sibTrans" cxnId="{EA5146D7-E644-4581-B666-66ADC51A3AE0}">
      <dgm:prSet/>
      <dgm:spPr/>
      <dgm:t>
        <a:bodyPr/>
        <a:lstStyle/>
        <a:p>
          <a:endParaRPr lang="en-US"/>
        </a:p>
      </dgm:t>
    </dgm:pt>
    <dgm:pt modelId="{E31395E5-2A4C-4D19-A43C-6CF5A735B37D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Electricity_access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F9F69-BCD4-49C0-9AC3-0F39167C07A9}" type="parTrans" cxnId="{16AF1311-2A59-4CD0-AB64-20224069CAB2}">
      <dgm:prSet/>
      <dgm:spPr/>
      <dgm:t>
        <a:bodyPr/>
        <a:lstStyle/>
        <a:p>
          <a:endParaRPr lang="en-US"/>
        </a:p>
      </dgm:t>
    </dgm:pt>
    <dgm:pt modelId="{737CCF69-3B96-4683-828A-4A0165A5C3E1}" type="sibTrans" cxnId="{16AF1311-2A59-4CD0-AB64-20224069CAB2}">
      <dgm:prSet/>
      <dgm:spPr/>
      <dgm:t>
        <a:bodyPr/>
        <a:lstStyle/>
        <a:p>
          <a:endParaRPr lang="en-US"/>
        </a:p>
      </dgm:t>
    </dgm:pt>
    <dgm:pt modelId="{837A19A8-B5D5-4B31-9685-F925ACC5355B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Corruption_id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CEE470-732F-4748-87D6-F0707B9B8C9C}" type="parTrans" cxnId="{1950EC7B-115B-4311-BB1C-6A2787054C7B}">
      <dgm:prSet/>
      <dgm:spPr/>
      <dgm:t>
        <a:bodyPr/>
        <a:lstStyle/>
        <a:p>
          <a:endParaRPr lang="en-US"/>
        </a:p>
      </dgm:t>
    </dgm:pt>
    <dgm:pt modelId="{E38D936D-F27A-4F45-AA06-C1ABA5F2C909}" type="sibTrans" cxnId="{1950EC7B-115B-4311-BB1C-6A2787054C7B}">
      <dgm:prSet/>
      <dgm:spPr/>
      <dgm:t>
        <a:bodyPr/>
        <a:lstStyle/>
        <a:p>
          <a:endParaRPr lang="en-US"/>
        </a:p>
      </dgm:t>
    </dgm:pt>
    <dgm:pt modelId="{DA71BD52-C61C-4B02-BA15-DD12339B54C5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Cpi</a:t>
          </a:r>
        </a:p>
      </dgm:t>
    </dgm:pt>
    <dgm:pt modelId="{696F81FE-DE76-4A95-ABB9-D4929633AAD1}" type="parTrans" cxnId="{D989FDC6-600E-4542-824F-A05094FC6FF1}">
      <dgm:prSet/>
      <dgm:spPr/>
      <dgm:t>
        <a:bodyPr/>
        <a:lstStyle/>
        <a:p>
          <a:endParaRPr lang="en-US"/>
        </a:p>
      </dgm:t>
    </dgm:pt>
    <dgm:pt modelId="{B824CC11-DAD5-4329-A58F-80C961B13767}" type="sibTrans" cxnId="{D989FDC6-600E-4542-824F-A05094FC6FF1}">
      <dgm:prSet/>
      <dgm:spPr/>
      <dgm:t>
        <a:bodyPr/>
        <a:lstStyle/>
        <a:p>
          <a:endParaRPr lang="en-US"/>
        </a:p>
      </dgm:t>
    </dgm:pt>
    <dgm:pt modelId="{3FE3F30B-6EA2-4E0D-BC8A-64E5E52C25FA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AB4AE059-4E1D-42F0-B1DE-FEE1E1A1F79C}" type="parTrans" cxnId="{6FA4AC22-AD43-4168-82BD-59B3BC7F8610}">
      <dgm:prSet/>
      <dgm:spPr/>
      <dgm:t>
        <a:bodyPr/>
        <a:lstStyle/>
        <a:p>
          <a:endParaRPr lang="en-US"/>
        </a:p>
      </dgm:t>
    </dgm:pt>
    <dgm:pt modelId="{C887C7BC-FD77-49A9-BD4F-77D054EF227F}" type="sibTrans" cxnId="{6FA4AC22-AD43-4168-82BD-59B3BC7F8610}">
      <dgm:prSet/>
      <dgm:spPr/>
      <dgm:t>
        <a:bodyPr/>
        <a:lstStyle/>
        <a:p>
          <a:endParaRPr lang="en-US"/>
        </a:p>
      </dgm:t>
    </dgm:pt>
    <dgm:pt modelId="{B7E4E464-EB5E-40BE-9AA9-B02DEF46EF9C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F0828896-7E4C-416D-A638-F6C50B5154ED}" type="parTrans" cxnId="{7FECFB0D-16DC-4DF1-BC8F-D87CAF876016}">
      <dgm:prSet/>
      <dgm:spPr/>
      <dgm:t>
        <a:bodyPr/>
        <a:lstStyle/>
        <a:p>
          <a:endParaRPr lang="en-US"/>
        </a:p>
      </dgm:t>
    </dgm:pt>
    <dgm:pt modelId="{B500B914-DFF5-4FBA-98DF-FA96D1B0D31D}" type="sibTrans" cxnId="{7FECFB0D-16DC-4DF1-BC8F-D87CAF876016}">
      <dgm:prSet/>
      <dgm:spPr/>
      <dgm:t>
        <a:bodyPr/>
        <a:lstStyle/>
        <a:p>
          <a:endParaRPr lang="en-US"/>
        </a:p>
      </dgm:t>
    </dgm:pt>
    <dgm:pt modelId="{8187D1E9-9058-44F6-AFA2-3D1C9200297C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78AEBAF2-430A-4BDB-A037-38A567D33753}" type="parTrans" cxnId="{294BD327-1150-4166-B0AD-29A54478C15F}">
      <dgm:prSet/>
      <dgm:spPr/>
      <dgm:t>
        <a:bodyPr/>
        <a:lstStyle/>
        <a:p>
          <a:endParaRPr lang="en-US"/>
        </a:p>
      </dgm:t>
    </dgm:pt>
    <dgm:pt modelId="{2EF58C28-4DA6-4071-95CA-A03239156BC8}" type="sibTrans" cxnId="{294BD327-1150-4166-B0AD-29A54478C15F}">
      <dgm:prSet/>
      <dgm:spPr/>
      <dgm:t>
        <a:bodyPr/>
        <a:lstStyle/>
        <a:p>
          <a:endParaRPr lang="en-US"/>
        </a:p>
      </dgm:t>
    </dgm:pt>
    <dgm:pt modelId="{4D1CCE05-B746-4354-8374-30252ABAA31D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3EACA7EC-7FC1-4291-B87E-2C4563DD5EA3}" type="parTrans" cxnId="{6D306B56-F046-4ACA-BB16-02E2FF67CDF6}">
      <dgm:prSet/>
      <dgm:spPr/>
      <dgm:t>
        <a:bodyPr/>
        <a:lstStyle/>
        <a:p>
          <a:endParaRPr lang="en-US"/>
        </a:p>
      </dgm:t>
    </dgm:pt>
    <dgm:pt modelId="{84CDF626-BECE-4843-AE4E-A3986B512125}" type="sibTrans" cxnId="{6D306B56-F046-4ACA-BB16-02E2FF67CDF6}">
      <dgm:prSet/>
      <dgm:spPr/>
      <dgm:t>
        <a:bodyPr/>
        <a:lstStyle/>
        <a:p>
          <a:endParaRPr lang="en-US"/>
        </a:p>
      </dgm:t>
    </dgm:pt>
    <dgm:pt modelId="{9ACAF722-9730-4573-8BEF-E5A30E24185D}">
      <dgm:prSet phldrT="[Text]" custT="1"/>
      <dgm:spPr/>
      <dgm:t>
        <a:bodyPr/>
        <a:lstStyle/>
        <a:p>
          <a:r>
            <a:rPr lang="en-US" sz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gm:t>
    </dgm:pt>
    <dgm:pt modelId="{1A5B713E-F3A7-4266-B139-AA55CF074B9A}" type="parTrans" cxnId="{799D540E-EE4E-410B-8631-75D82A581E57}">
      <dgm:prSet/>
      <dgm:spPr/>
      <dgm:t>
        <a:bodyPr/>
        <a:lstStyle/>
        <a:p>
          <a:endParaRPr lang="en-US"/>
        </a:p>
      </dgm:t>
    </dgm:pt>
    <dgm:pt modelId="{353E3B52-AF99-4699-8284-005E513EDF1F}" type="sibTrans" cxnId="{799D540E-EE4E-410B-8631-75D82A581E57}">
      <dgm:prSet/>
      <dgm:spPr/>
      <dgm:t>
        <a:bodyPr/>
        <a:lstStyle/>
        <a:p>
          <a:endParaRPr lang="en-US"/>
        </a:p>
      </dgm:t>
    </dgm:pt>
    <dgm:pt modelId="{1CF7C672-8BC2-469E-914F-B10567C81812}" type="pres">
      <dgm:prSet presAssocID="{1C0A9412-FDBB-48A9-AD53-FA8165DEB2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D0DE1A-4A60-429B-8A12-F1C8377C0D95}" type="pres">
      <dgm:prSet presAssocID="{F1F4268E-7089-43BF-A9EC-2F853552D7BE}" presName="root" presStyleCnt="0"/>
      <dgm:spPr/>
    </dgm:pt>
    <dgm:pt modelId="{5E6B3ECA-51A8-46AC-B167-5ADF4D10B34D}" type="pres">
      <dgm:prSet presAssocID="{F1F4268E-7089-43BF-A9EC-2F853552D7BE}" presName="rootComposite" presStyleCnt="0"/>
      <dgm:spPr/>
    </dgm:pt>
    <dgm:pt modelId="{BB819CB5-557D-42DB-B42C-495FD3A1E3E0}" type="pres">
      <dgm:prSet presAssocID="{F1F4268E-7089-43BF-A9EC-2F853552D7BE}" presName="rootText" presStyleLbl="node1" presStyleIdx="0" presStyleCnt="7"/>
      <dgm:spPr/>
    </dgm:pt>
    <dgm:pt modelId="{17F442A1-8A62-4B4D-8682-684DA2736324}" type="pres">
      <dgm:prSet presAssocID="{F1F4268E-7089-43BF-A9EC-2F853552D7BE}" presName="rootConnector" presStyleLbl="node1" presStyleIdx="0" presStyleCnt="7"/>
      <dgm:spPr/>
    </dgm:pt>
    <dgm:pt modelId="{FC513A64-768C-429D-AECA-D77706F4D6E8}" type="pres">
      <dgm:prSet presAssocID="{F1F4268E-7089-43BF-A9EC-2F853552D7BE}" presName="childShape" presStyleCnt="0"/>
      <dgm:spPr/>
    </dgm:pt>
    <dgm:pt modelId="{F1223F18-EEA1-4B7E-940D-5980A50A68E8}" type="pres">
      <dgm:prSet presAssocID="{8451612A-D942-4B40-9E1E-68EDA94AECEA}" presName="Name13" presStyleLbl="parChTrans1D2" presStyleIdx="0" presStyleCnt="33"/>
      <dgm:spPr/>
    </dgm:pt>
    <dgm:pt modelId="{C5DE4637-7E88-4BCA-9B07-1ACFEFA70F09}" type="pres">
      <dgm:prSet presAssocID="{E6F0BE99-6758-4EF8-868A-F26696309B3D}" presName="childText" presStyleLbl="bgAcc1" presStyleIdx="0" presStyleCnt="33">
        <dgm:presLayoutVars>
          <dgm:bulletEnabled val="1"/>
        </dgm:presLayoutVars>
      </dgm:prSet>
      <dgm:spPr/>
    </dgm:pt>
    <dgm:pt modelId="{13BDCF46-669B-4178-ADDE-7EAA31B42440}" type="pres">
      <dgm:prSet presAssocID="{7D9009B7-846F-4405-BF6F-28E4DF744049}" presName="Name13" presStyleLbl="parChTrans1D2" presStyleIdx="1" presStyleCnt="33"/>
      <dgm:spPr/>
    </dgm:pt>
    <dgm:pt modelId="{52D06246-DFDE-479B-95F7-BA5D983BB9E9}" type="pres">
      <dgm:prSet presAssocID="{B2829733-5E83-4C0A-AAB9-680404CEC968}" presName="childText" presStyleLbl="bgAcc1" presStyleIdx="1" presStyleCnt="33">
        <dgm:presLayoutVars>
          <dgm:bulletEnabled val="1"/>
        </dgm:presLayoutVars>
      </dgm:prSet>
      <dgm:spPr/>
    </dgm:pt>
    <dgm:pt modelId="{DC8E3046-4251-4E05-BAB4-5C1B7F6B6E1A}" type="pres">
      <dgm:prSet presAssocID="{E2FF8E38-619F-4829-A857-B5E0F11A8D6D}" presName="Name13" presStyleLbl="parChTrans1D2" presStyleIdx="2" presStyleCnt="33"/>
      <dgm:spPr/>
    </dgm:pt>
    <dgm:pt modelId="{C0B8A61B-0864-4441-924B-039C444C0DEF}" type="pres">
      <dgm:prSet presAssocID="{BCF2F732-ECBD-4541-8CA0-1117D7F0B76C}" presName="childText" presStyleLbl="bgAcc1" presStyleIdx="2" presStyleCnt="33">
        <dgm:presLayoutVars>
          <dgm:bulletEnabled val="1"/>
        </dgm:presLayoutVars>
      </dgm:prSet>
      <dgm:spPr/>
    </dgm:pt>
    <dgm:pt modelId="{24C20D51-8529-4138-B5F6-07C539C51D65}" type="pres">
      <dgm:prSet presAssocID="{E75911E4-A00D-43D0-985B-A69E87C8FEED}" presName="Name13" presStyleLbl="parChTrans1D2" presStyleIdx="3" presStyleCnt="33"/>
      <dgm:spPr/>
    </dgm:pt>
    <dgm:pt modelId="{020C7231-27B7-4B83-A29F-FBD93E46226A}" type="pres">
      <dgm:prSet presAssocID="{7C156C62-C025-4BA1-A9F8-F6B42D222BA3}" presName="childText" presStyleLbl="bgAcc1" presStyleIdx="3" presStyleCnt="33">
        <dgm:presLayoutVars>
          <dgm:bulletEnabled val="1"/>
        </dgm:presLayoutVars>
      </dgm:prSet>
      <dgm:spPr/>
    </dgm:pt>
    <dgm:pt modelId="{8C1B776E-4B1A-4E77-8878-BB05F20F6335}" type="pres">
      <dgm:prSet presAssocID="{17134E2A-26C3-45B4-A38D-C916AF49EA23}" presName="Name13" presStyleLbl="parChTrans1D2" presStyleIdx="4" presStyleCnt="33"/>
      <dgm:spPr/>
    </dgm:pt>
    <dgm:pt modelId="{F8A9AD2A-7147-4607-A247-E8FB48CD884E}" type="pres">
      <dgm:prSet presAssocID="{82F8F632-3761-43E3-B477-A7C450EDAD98}" presName="childText" presStyleLbl="bgAcc1" presStyleIdx="4" presStyleCnt="33">
        <dgm:presLayoutVars>
          <dgm:bulletEnabled val="1"/>
        </dgm:presLayoutVars>
      </dgm:prSet>
      <dgm:spPr/>
    </dgm:pt>
    <dgm:pt modelId="{757EDCD3-A301-4568-A4A1-3C4CA38749B0}" type="pres">
      <dgm:prSet presAssocID="{065C37E0-9A28-453E-9E45-BAC4228D5501}" presName="root" presStyleCnt="0"/>
      <dgm:spPr/>
    </dgm:pt>
    <dgm:pt modelId="{B5249BFC-426C-4159-A181-7DF18C95A310}" type="pres">
      <dgm:prSet presAssocID="{065C37E0-9A28-453E-9E45-BAC4228D5501}" presName="rootComposite" presStyleCnt="0"/>
      <dgm:spPr/>
    </dgm:pt>
    <dgm:pt modelId="{17C54274-9F0E-486D-987A-468ABA8463B3}" type="pres">
      <dgm:prSet presAssocID="{065C37E0-9A28-453E-9E45-BAC4228D5501}" presName="rootText" presStyleLbl="node1" presStyleIdx="1" presStyleCnt="7"/>
      <dgm:spPr/>
    </dgm:pt>
    <dgm:pt modelId="{76596C0B-6EC6-4FD2-9FAA-1A794EE0543C}" type="pres">
      <dgm:prSet presAssocID="{065C37E0-9A28-453E-9E45-BAC4228D5501}" presName="rootConnector" presStyleLbl="node1" presStyleIdx="1" presStyleCnt="7"/>
      <dgm:spPr/>
    </dgm:pt>
    <dgm:pt modelId="{BAA136C7-3CB3-4D26-A163-6F39BEC25836}" type="pres">
      <dgm:prSet presAssocID="{065C37E0-9A28-453E-9E45-BAC4228D5501}" presName="childShape" presStyleCnt="0"/>
      <dgm:spPr/>
    </dgm:pt>
    <dgm:pt modelId="{22C8A67C-1783-4B0D-993C-687E5B61F20B}" type="pres">
      <dgm:prSet presAssocID="{6A45D7A6-58D7-4622-AF7C-F79E094BE5C7}" presName="Name13" presStyleLbl="parChTrans1D2" presStyleIdx="5" presStyleCnt="33"/>
      <dgm:spPr/>
    </dgm:pt>
    <dgm:pt modelId="{5E92315B-8490-46ED-A76D-728DD4DB0096}" type="pres">
      <dgm:prSet presAssocID="{256F8770-AD5B-472A-8B82-ABA443187EDE}" presName="childText" presStyleLbl="bgAcc1" presStyleIdx="5" presStyleCnt="33">
        <dgm:presLayoutVars>
          <dgm:bulletEnabled val="1"/>
        </dgm:presLayoutVars>
      </dgm:prSet>
      <dgm:spPr/>
    </dgm:pt>
    <dgm:pt modelId="{12285EFF-E404-4445-BDFE-FD63D7BB1FE5}" type="pres">
      <dgm:prSet presAssocID="{A2684962-CC4E-477C-BA95-CDFFDA696582}" presName="Name13" presStyleLbl="parChTrans1D2" presStyleIdx="6" presStyleCnt="33"/>
      <dgm:spPr/>
    </dgm:pt>
    <dgm:pt modelId="{96A0CAAC-B697-4C39-BBE9-7CBF9DD7A668}" type="pres">
      <dgm:prSet presAssocID="{66543C4D-1976-40DB-B389-9B1CFE596020}" presName="childText" presStyleLbl="bgAcc1" presStyleIdx="6" presStyleCnt="33">
        <dgm:presLayoutVars>
          <dgm:bulletEnabled val="1"/>
        </dgm:presLayoutVars>
      </dgm:prSet>
      <dgm:spPr/>
    </dgm:pt>
    <dgm:pt modelId="{9CAA1767-A3FD-413D-9DB6-F00FDDD578CF}" type="pres">
      <dgm:prSet presAssocID="{E446E3EC-7EE8-4611-AD01-CB1EF2A60BDC}" presName="Name13" presStyleLbl="parChTrans1D2" presStyleIdx="7" presStyleCnt="33"/>
      <dgm:spPr/>
    </dgm:pt>
    <dgm:pt modelId="{2FD0E417-4A22-4AAC-982F-41A40BFE18EB}" type="pres">
      <dgm:prSet presAssocID="{862C8770-2EAA-4747-B01A-6A39441ECD3E}" presName="childText" presStyleLbl="bgAcc1" presStyleIdx="7" presStyleCnt="33">
        <dgm:presLayoutVars>
          <dgm:bulletEnabled val="1"/>
        </dgm:presLayoutVars>
      </dgm:prSet>
      <dgm:spPr/>
    </dgm:pt>
    <dgm:pt modelId="{089A5049-794C-42F8-A2BC-3F92599BDEC8}" type="pres">
      <dgm:prSet presAssocID="{FB302E93-2D9A-46B2-A1CE-F3A9A80F7DC1}" presName="Name13" presStyleLbl="parChTrans1D2" presStyleIdx="8" presStyleCnt="33"/>
      <dgm:spPr/>
    </dgm:pt>
    <dgm:pt modelId="{8A9B4C46-D298-411F-AF52-68D1394BB21D}" type="pres">
      <dgm:prSet presAssocID="{AAC467CD-E51F-4300-8DF8-584883419863}" presName="childText" presStyleLbl="bgAcc1" presStyleIdx="8" presStyleCnt="33">
        <dgm:presLayoutVars>
          <dgm:bulletEnabled val="1"/>
        </dgm:presLayoutVars>
      </dgm:prSet>
      <dgm:spPr/>
    </dgm:pt>
    <dgm:pt modelId="{1FE62251-70F7-40D4-BEA1-EC0D34360D3E}" type="pres">
      <dgm:prSet presAssocID="{C6B0E3E2-005C-409D-9D37-C9AF3D7AFD89}" presName="Name13" presStyleLbl="parChTrans1D2" presStyleIdx="9" presStyleCnt="33"/>
      <dgm:spPr/>
    </dgm:pt>
    <dgm:pt modelId="{36256C78-D59A-46DF-BBFD-709B62D4130C}" type="pres">
      <dgm:prSet presAssocID="{BD85C893-36F8-456D-996B-6F30AFB32D66}" presName="childText" presStyleLbl="bgAcc1" presStyleIdx="9" presStyleCnt="33">
        <dgm:presLayoutVars>
          <dgm:bulletEnabled val="1"/>
        </dgm:presLayoutVars>
      </dgm:prSet>
      <dgm:spPr/>
    </dgm:pt>
    <dgm:pt modelId="{FC218945-384D-4A15-8F67-DD4209D53193}" type="pres">
      <dgm:prSet presAssocID="{C5425882-69B4-462C-8A47-7BDEFD03BFE0}" presName="root" presStyleCnt="0"/>
      <dgm:spPr/>
    </dgm:pt>
    <dgm:pt modelId="{E393F071-908C-4A33-919A-012E8F8DE62E}" type="pres">
      <dgm:prSet presAssocID="{C5425882-69B4-462C-8A47-7BDEFD03BFE0}" presName="rootComposite" presStyleCnt="0"/>
      <dgm:spPr/>
    </dgm:pt>
    <dgm:pt modelId="{C5270D3B-F9D7-46EF-AD28-941E17270333}" type="pres">
      <dgm:prSet presAssocID="{C5425882-69B4-462C-8A47-7BDEFD03BFE0}" presName="rootText" presStyleLbl="node1" presStyleIdx="2" presStyleCnt="7"/>
      <dgm:spPr/>
    </dgm:pt>
    <dgm:pt modelId="{80DA5076-242C-4A19-9AE3-C66EB9357F30}" type="pres">
      <dgm:prSet presAssocID="{C5425882-69B4-462C-8A47-7BDEFD03BFE0}" presName="rootConnector" presStyleLbl="node1" presStyleIdx="2" presStyleCnt="7"/>
      <dgm:spPr/>
    </dgm:pt>
    <dgm:pt modelId="{538E491E-830E-4F07-8C71-101A40C30857}" type="pres">
      <dgm:prSet presAssocID="{C5425882-69B4-462C-8A47-7BDEFD03BFE0}" presName="childShape" presStyleCnt="0"/>
      <dgm:spPr/>
    </dgm:pt>
    <dgm:pt modelId="{90189AD8-65E8-4AE0-AA6C-96D4E899B723}" type="pres">
      <dgm:prSet presAssocID="{8E931E14-0C1A-46D6-82B2-9CDC2AF68AAF}" presName="Name13" presStyleLbl="parChTrans1D2" presStyleIdx="10" presStyleCnt="33"/>
      <dgm:spPr/>
    </dgm:pt>
    <dgm:pt modelId="{A0F43030-3604-4533-805C-94A094BDA7AE}" type="pres">
      <dgm:prSet presAssocID="{4BFA428D-F2A5-4B0D-B2AC-C30D50584B5B}" presName="childText" presStyleLbl="bgAcc1" presStyleIdx="10" presStyleCnt="33">
        <dgm:presLayoutVars>
          <dgm:bulletEnabled val="1"/>
        </dgm:presLayoutVars>
      </dgm:prSet>
      <dgm:spPr/>
    </dgm:pt>
    <dgm:pt modelId="{34E6734E-5BF5-4331-BCAD-8F091250186B}" type="pres">
      <dgm:prSet presAssocID="{8A27FABB-DDBB-4DF9-AF35-13A8D598A6C7}" presName="Name13" presStyleLbl="parChTrans1D2" presStyleIdx="11" presStyleCnt="33"/>
      <dgm:spPr/>
    </dgm:pt>
    <dgm:pt modelId="{E4F548AF-C76F-4186-B28D-2FAC9956C870}" type="pres">
      <dgm:prSet presAssocID="{2D76D362-7385-46D4-B866-A0CE648933EC}" presName="childText" presStyleLbl="bgAcc1" presStyleIdx="11" presStyleCnt="33">
        <dgm:presLayoutVars>
          <dgm:bulletEnabled val="1"/>
        </dgm:presLayoutVars>
      </dgm:prSet>
      <dgm:spPr/>
    </dgm:pt>
    <dgm:pt modelId="{BAA1D72D-04F7-4F05-A8DB-092FBA1F2614}" type="pres">
      <dgm:prSet presAssocID="{584B2687-13D6-48D0-8E01-DFECDEC39E8D}" presName="Name13" presStyleLbl="parChTrans1D2" presStyleIdx="12" presStyleCnt="33"/>
      <dgm:spPr/>
    </dgm:pt>
    <dgm:pt modelId="{F6042C5C-025A-4542-B5ED-3CB90EF7A5E4}" type="pres">
      <dgm:prSet presAssocID="{A6A29E3B-48E7-46EF-8413-686360A4B243}" presName="childText" presStyleLbl="bgAcc1" presStyleIdx="12" presStyleCnt="33">
        <dgm:presLayoutVars>
          <dgm:bulletEnabled val="1"/>
        </dgm:presLayoutVars>
      </dgm:prSet>
      <dgm:spPr/>
    </dgm:pt>
    <dgm:pt modelId="{522D9E48-2445-40A7-85E1-F9B8410963CE}" type="pres">
      <dgm:prSet presAssocID="{1B292915-4F2F-481E-B5F1-9DC4882ED799}" presName="Name13" presStyleLbl="parChTrans1D2" presStyleIdx="13" presStyleCnt="33"/>
      <dgm:spPr/>
    </dgm:pt>
    <dgm:pt modelId="{1A806AAF-2B5B-46A1-9944-012CB6BB06CD}" type="pres">
      <dgm:prSet presAssocID="{45B8151E-5057-4D29-9F14-FF0F7DD4B845}" presName="childText" presStyleLbl="bgAcc1" presStyleIdx="13" presStyleCnt="33">
        <dgm:presLayoutVars>
          <dgm:bulletEnabled val="1"/>
        </dgm:presLayoutVars>
      </dgm:prSet>
      <dgm:spPr/>
    </dgm:pt>
    <dgm:pt modelId="{083EC6A7-228A-4F34-8FF0-D3B24AFD6C67}" type="pres">
      <dgm:prSet presAssocID="{8436B807-8BF9-4EB8-AE63-93462CD5C8BB}" presName="Name13" presStyleLbl="parChTrans1D2" presStyleIdx="14" presStyleCnt="33"/>
      <dgm:spPr/>
    </dgm:pt>
    <dgm:pt modelId="{7A728986-9FC6-4F03-8182-52749166A318}" type="pres">
      <dgm:prSet presAssocID="{3E968CAF-DDDB-406D-ADDA-BD35AD976062}" presName="childText" presStyleLbl="bgAcc1" presStyleIdx="14" presStyleCnt="33">
        <dgm:presLayoutVars>
          <dgm:bulletEnabled val="1"/>
        </dgm:presLayoutVars>
      </dgm:prSet>
      <dgm:spPr/>
    </dgm:pt>
    <dgm:pt modelId="{99635B4F-8E51-4DA9-8EE7-AA73E361AEF9}" type="pres">
      <dgm:prSet presAssocID="{AB4AE059-4E1D-42F0-B1DE-FEE1E1A1F79C}" presName="Name13" presStyleLbl="parChTrans1D2" presStyleIdx="15" presStyleCnt="33"/>
      <dgm:spPr/>
    </dgm:pt>
    <dgm:pt modelId="{B35382C4-ED5E-4023-A890-F458AADB88B0}" type="pres">
      <dgm:prSet presAssocID="{3FE3F30B-6EA2-4E0D-BC8A-64E5E52C25FA}" presName="childText" presStyleLbl="bgAcc1" presStyleIdx="15" presStyleCnt="33">
        <dgm:presLayoutVars>
          <dgm:bulletEnabled val="1"/>
        </dgm:presLayoutVars>
      </dgm:prSet>
      <dgm:spPr/>
    </dgm:pt>
    <dgm:pt modelId="{6E390B57-CDBC-4A9C-BE06-C0C6A33CC10B}" type="pres">
      <dgm:prSet presAssocID="{C8ED921A-4DF8-458B-AEE6-C305E408395B}" presName="root" presStyleCnt="0"/>
      <dgm:spPr/>
    </dgm:pt>
    <dgm:pt modelId="{5D3691E2-2A6E-425F-A591-39409D255895}" type="pres">
      <dgm:prSet presAssocID="{C8ED921A-4DF8-458B-AEE6-C305E408395B}" presName="rootComposite" presStyleCnt="0"/>
      <dgm:spPr/>
    </dgm:pt>
    <dgm:pt modelId="{70581A50-0361-4C80-823A-DD4066D38992}" type="pres">
      <dgm:prSet presAssocID="{C8ED921A-4DF8-458B-AEE6-C305E408395B}" presName="rootText" presStyleLbl="node1" presStyleIdx="3" presStyleCnt="7"/>
      <dgm:spPr/>
    </dgm:pt>
    <dgm:pt modelId="{C7B9209F-8849-4573-B64A-39ED03FCAD21}" type="pres">
      <dgm:prSet presAssocID="{C8ED921A-4DF8-458B-AEE6-C305E408395B}" presName="rootConnector" presStyleLbl="node1" presStyleIdx="3" presStyleCnt="7"/>
      <dgm:spPr/>
    </dgm:pt>
    <dgm:pt modelId="{9CDF1DF4-532E-40C4-93FC-0319A3771946}" type="pres">
      <dgm:prSet presAssocID="{C8ED921A-4DF8-458B-AEE6-C305E408395B}" presName="childShape" presStyleCnt="0"/>
      <dgm:spPr/>
    </dgm:pt>
    <dgm:pt modelId="{E24ADF8D-0030-4999-A2BF-EF49D4EE4763}" type="pres">
      <dgm:prSet presAssocID="{969A75DF-51C7-489B-AAEC-C0855D99F788}" presName="Name13" presStyleLbl="parChTrans1D2" presStyleIdx="16" presStyleCnt="33"/>
      <dgm:spPr/>
    </dgm:pt>
    <dgm:pt modelId="{7F04A848-C7F9-43EA-B37E-486D7E93EC6C}" type="pres">
      <dgm:prSet presAssocID="{2AACE08B-6565-4322-B3E2-161C28750BEC}" presName="childText" presStyleLbl="bgAcc1" presStyleIdx="16" presStyleCnt="33">
        <dgm:presLayoutVars>
          <dgm:bulletEnabled val="1"/>
        </dgm:presLayoutVars>
      </dgm:prSet>
      <dgm:spPr/>
    </dgm:pt>
    <dgm:pt modelId="{420FC9DA-1F43-46A0-9956-9EEA2DF9CF7E}" type="pres">
      <dgm:prSet presAssocID="{0CBC775C-86B0-4135-B344-A8E3DB6A58F5}" presName="Name13" presStyleLbl="parChTrans1D2" presStyleIdx="17" presStyleCnt="33"/>
      <dgm:spPr/>
    </dgm:pt>
    <dgm:pt modelId="{65046A18-4AE9-4A56-B58C-FE6DA4418481}" type="pres">
      <dgm:prSet presAssocID="{292ADC71-FE04-40AE-90DC-43A14C8346D0}" presName="childText" presStyleLbl="bgAcc1" presStyleIdx="17" presStyleCnt="33">
        <dgm:presLayoutVars>
          <dgm:bulletEnabled val="1"/>
        </dgm:presLayoutVars>
      </dgm:prSet>
      <dgm:spPr/>
    </dgm:pt>
    <dgm:pt modelId="{06671F3F-A2F9-492A-B64E-7CF909ABDA76}" type="pres">
      <dgm:prSet presAssocID="{5CFACFB9-C52B-4A98-BC3F-7D99793B8A6B}" presName="Name13" presStyleLbl="parChTrans1D2" presStyleIdx="18" presStyleCnt="33"/>
      <dgm:spPr/>
    </dgm:pt>
    <dgm:pt modelId="{DA6267BB-D954-4B8F-8554-CF7ACDE885A1}" type="pres">
      <dgm:prSet presAssocID="{8485F464-8DFF-48D0-AB9A-3E8D555538A1}" presName="childText" presStyleLbl="bgAcc1" presStyleIdx="18" presStyleCnt="33">
        <dgm:presLayoutVars>
          <dgm:bulletEnabled val="1"/>
        </dgm:presLayoutVars>
      </dgm:prSet>
      <dgm:spPr/>
    </dgm:pt>
    <dgm:pt modelId="{6BD72BB9-0784-4852-A9A3-277D4D7C6B31}" type="pres">
      <dgm:prSet presAssocID="{6C2E050D-2402-455E-8CF7-2D58FAF393AC}" presName="Name13" presStyleLbl="parChTrans1D2" presStyleIdx="19" presStyleCnt="33"/>
      <dgm:spPr/>
    </dgm:pt>
    <dgm:pt modelId="{F0AFE1E0-8891-41E1-A032-DC19DA9D0D24}" type="pres">
      <dgm:prSet presAssocID="{C3A03EAE-F785-4303-A2C1-E79AC123EDC4}" presName="childText" presStyleLbl="bgAcc1" presStyleIdx="19" presStyleCnt="33">
        <dgm:presLayoutVars>
          <dgm:bulletEnabled val="1"/>
        </dgm:presLayoutVars>
      </dgm:prSet>
      <dgm:spPr/>
    </dgm:pt>
    <dgm:pt modelId="{D4FDB486-20E2-4A39-9D0E-1095764FB876}" type="pres">
      <dgm:prSet presAssocID="{F0828896-7E4C-416D-A638-F6C50B5154ED}" presName="Name13" presStyleLbl="parChTrans1D2" presStyleIdx="20" presStyleCnt="33"/>
      <dgm:spPr/>
    </dgm:pt>
    <dgm:pt modelId="{5423102F-EFFD-4F18-9847-D340A58D2DB7}" type="pres">
      <dgm:prSet presAssocID="{B7E4E464-EB5E-40BE-9AA9-B02DEF46EF9C}" presName="childText" presStyleLbl="bgAcc1" presStyleIdx="20" presStyleCnt="33">
        <dgm:presLayoutVars>
          <dgm:bulletEnabled val="1"/>
        </dgm:presLayoutVars>
      </dgm:prSet>
      <dgm:spPr/>
    </dgm:pt>
    <dgm:pt modelId="{8940A3E3-0332-42CB-845D-39F5C165091D}" type="pres">
      <dgm:prSet presAssocID="{DBCB573F-48BB-4EDA-A030-AAA9540F99E3}" presName="root" presStyleCnt="0"/>
      <dgm:spPr/>
    </dgm:pt>
    <dgm:pt modelId="{36AE74D8-81EA-4CF3-B8F8-417BF47E9083}" type="pres">
      <dgm:prSet presAssocID="{DBCB573F-48BB-4EDA-A030-AAA9540F99E3}" presName="rootComposite" presStyleCnt="0"/>
      <dgm:spPr/>
    </dgm:pt>
    <dgm:pt modelId="{12E7549F-D1EC-4277-A778-735F08E80523}" type="pres">
      <dgm:prSet presAssocID="{DBCB573F-48BB-4EDA-A030-AAA9540F99E3}" presName="rootText" presStyleLbl="node1" presStyleIdx="4" presStyleCnt="7"/>
      <dgm:spPr/>
    </dgm:pt>
    <dgm:pt modelId="{C83EDC38-4B20-422C-80D1-E353386DDD45}" type="pres">
      <dgm:prSet presAssocID="{DBCB573F-48BB-4EDA-A030-AAA9540F99E3}" presName="rootConnector" presStyleLbl="node1" presStyleIdx="4" presStyleCnt="7"/>
      <dgm:spPr/>
    </dgm:pt>
    <dgm:pt modelId="{9B565289-F7C5-42B8-B711-26F0307C6FD4}" type="pres">
      <dgm:prSet presAssocID="{DBCB573F-48BB-4EDA-A030-AAA9540F99E3}" presName="childShape" presStyleCnt="0"/>
      <dgm:spPr/>
    </dgm:pt>
    <dgm:pt modelId="{812FCD40-55C2-4321-8280-57D84BD65977}" type="pres">
      <dgm:prSet presAssocID="{0C57AC38-464C-4775-97BF-879FC9E43102}" presName="Name13" presStyleLbl="parChTrans1D2" presStyleIdx="21" presStyleCnt="33"/>
      <dgm:spPr/>
    </dgm:pt>
    <dgm:pt modelId="{2C9B06A6-4A4E-4F9A-A237-253D18995727}" type="pres">
      <dgm:prSet presAssocID="{7BBBD2F4-42BF-462E-A5E8-06FB9D674FAA}" presName="childText" presStyleLbl="bgAcc1" presStyleIdx="21" presStyleCnt="33">
        <dgm:presLayoutVars>
          <dgm:bulletEnabled val="1"/>
        </dgm:presLayoutVars>
      </dgm:prSet>
      <dgm:spPr/>
    </dgm:pt>
    <dgm:pt modelId="{44C7B110-E56B-430F-9331-75568D683EFF}" type="pres">
      <dgm:prSet presAssocID="{5D05A2A9-73FD-4CA8-8A21-0EFD3C7579CB}" presName="Name13" presStyleLbl="parChTrans1D2" presStyleIdx="22" presStyleCnt="33"/>
      <dgm:spPr/>
    </dgm:pt>
    <dgm:pt modelId="{19590B1E-99E0-48CC-AC30-391D4F962C9E}" type="pres">
      <dgm:prSet presAssocID="{A10CA96A-9CAF-4629-A277-1BB6ABA7413B}" presName="childText" presStyleLbl="bgAcc1" presStyleIdx="22" presStyleCnt="33">
        <dgm:presLayoutVars>
          <dgm:bulletEnabled val="1"/>
        </dgm:presLayoutVars>
      </dgm:prSet>
      <dgm:spPr/>
    </dgm:pt>
    <dgm:pt modelId="{6D6A9203-B275-4D89-80F8-871182B95EF6}" type="pres">
      <dgm:prSet presAssocID="{D8953899-EDB0-4495-8D2B-140A4ECDE2BD}" presName="Name13" presStyleLbl="parChTrans1D2" presStyleIdx="23" presStyleCnt="33"/>
      <dgm:spPr/>
    </dgm:pt>
    <dgm:pt modelId="{F3F32E6D-1DB8-4716-AF5E-BC8E9B73665E}" type="pres">
      <dgm:prSet presAssocID="{DC53F73B-4F4C-40A2-8B64-43773FE0BDF3}" presName="childText" presStyleLbl="bgAcc1" presStyleIdx="23" presStyleCnt="33">
        <dgm:presLayoutVars>
          <dgm:bulletEnabled val="1"/>
        </dgm:presLayoutVars>
      </dgm:prSet>
      <dgm:spPr/>
    </dgm:pt>
    <dgm:pt modelId="{48B67DD6-C08A-49BC-93EA-0F395B6083B3}" type="pres">
      <dgm:prSet presAssocID="{03EDA78B-3C86-4F0E-8069-AC43B905F691}" presName="Name13" presStyleLbl="parChTrans1D2" presStyleIdx="24" presStyleCnt="33"/>
      <dgm:spPr/>
    </dgm:pt>
    <dgm:pt modelId="{07752DAB-D851-4B68-ABBF-B0506E12671D}" type="pres">
      <dgm:prSet presAssocID="{B2158A5D-6F0D-431C-9A91-4D058F130225}" presName="childText" presStyleLbl="bgAcc1" presStyleIdx="24" presStyleCnt="33">
        <dgm:presLayoutVars>
          <dgm:bulletEnabled val="1"/>
        </dgm:presLayoutVars>
      </dgm:prSet>
      <dgm:spPr/>
    </dgm:pt>
    <dgm:pt modelId="{32BF22E0-63A1-4623-BC2F-8336EC977622}" type="pres">
      <dgm:prSet presAssocID="{78AEBAF2-430A-4BDB-A037-38A567D33753}" presName="Name13" presStyleLbl="parChTrans1D2" presStyleIdx="25" presStyleCnt="33"/>
      <dgm:spPr/>
    </dgm:pt>
    <dgm:pt modelId="{2ECD7683-EC0A-4EFC-95A9-4D698A26C616}" type="pres">
      <dgm:prSet presAssocID="{8187D1E9-9058-44F6-AFA2-3D1C9200297C}" presName="childText" presStyleLbl="bgAcc1" presStyleIdx="25" presStyleCnt="33">
        <dgm:presLayoutVars>
          <dgm:bulletEnabled val="1"/>
        </dgm:presLayoutVars>
      </dgm:prSet>
      <dgm:spPr/>
    </dgm:pt>
    <dgm:pt modelId="{514D2DCF-A5D1-4D2D-96EA-120997192D6C}" type="pres">
      <dgm:prSet presAssocID="{101B993A-72CB-40FF-8360-236B6E50B07D}" presName="root" presStyleCnt="0"/>
      <dgm:spPr/>
    </dgm:pt>
    <dgm:pt modelId="{82A7880E-5C14-4C8B-A8F1-948A8E172F25}" type="pres">
      <dgm:prSet presAssocID="{101B993A-72CB-40FF-8360-236B6E50B07D}" presName="rootComposite" presStyleCnt="0"/>
      <dgm:spPr/>
    </dgm:pt>
    <dgm:pt modelId="{02B25203-801C-4690-A5E1-D93D4BCCD1A6}" type="pres">
      <dgm:prSet presAssocID="{101B993A-72CB-40FF-8360-236B6E50B07D}" presName="rootText" presStyleLbl="node1" presStyleIdx="5" presStyleCnt="7"/>
      <dgm:spPr/>
    </dgm:pt>
    <dgm:pt modelId="{4AD27A32-72BA-4C71-866D-5535B8FF3525}" type="pres">
      <dgm:prSet presAssocID="{101B993A-72CB-40FF-8360-236B6E50B07D}" presName="rootConnector" presStyleLbl="node1" presStyleIdx="5" presStyleCnt="7"/>
      <dgm:spPr/>
    </dgm:pt>
    <dgm:pt modelId="{ECF40395-2E2A-4FDF-8B9D-9C6D4121C505}" type="pres">
      <dgm:prSet presAssocID="{101B993A-72CB-40FF-8360-236B6E50B07D}" presName="childShape" presStyleCnt="0"/>
      <dgm:spPr/>
    </dgm:pt>
    <dgm:pt modelId="{99B6C258-8D39-420D-98FD-CDE5BCD587D7}" type="pres">
      <dgm:prSet presAssocID="{AD5BFE1A-0B5D-4431-9687-6C0EF55ED204}" presName="Name13" presStyleLbl="parChTrans1D2" presStyleIdx="26" presStyleCnt="33"/>
      <dgm:spPr/>
    </dgm:pt>
    <dgm:pt modelId="{D2219ED2-A951-4AF6-ACB6-6ACDBE0E6C4F}" type="pres">
      <dgm:prSet presAssocID="{753FF66C-9285-43D3-B667-34BE00591602}" presName="childText" presStyleLbl="bgAcc1" presStyleIdx="26" presStyleCnt="33">
        <dgm:presLayoutVars>
          <dgm:bulletEnabled val="1"/>
        </dgm:presLayoutVars>
      </dgm:prSet>
      <dgm:spPr/>
    </dgm:pt>
    <dgm:pt modelId="{895AA762-34E3-4E9C-ACF2-ED1CEEC3F1CF}" type="pres">
      <dgm:prSet presAssocID="{9C5F7475-B60D-49E9-B1B4-3B96131FDD6C}" presName="Name13" presStyleLbl="parChTrans1D2" presStyleIdx="27" presStyleCnt="33"/>
      <dgm:spPr/>
    </dgm:pt>
    <dgm:pt modelId="{AD4F2F6F-7BEE-4F43-87D0-F20B43C5DEF5}" type="pres">
      <dgm:prSet presAssocID="{ABD7C3D1-2788-4C51-B784-4B1A27A7935E}" presName="childText" presStyleLbl="bgAcc1" presStyleIdx="27" presStyleCnt="33">
        <dgm:presLayoutVars>
          <dgm:bulletEnabled val="1"/>
        </dgm:presLayoutVars>
      </dgm:prSet>
      <dgm:spPr/>
    </dgm:pt>
    <dgm:pt modelId="{C31F27D1-CCC6-4560-801C-422682E97A0D}" type="pres">
      <dgm:prSet presAssocID="{F24F9F69-BCD4-49C0-9AC3-0F39167C07A9}" presName="Name13" presStyleLbl="parChTrans1D2" presStyleIdx="28" presStyleCnt="33"/>
      <dgm:spPr/>
    </dgm:pt>
    <dgm:pt modelId="{7A8F121A-7CB8-490A-B10C-4683D680DE80}" type="pres">
      <dgm:prSet presAssocID="{E31395E5-2A4C-4D19-A43C-6CF5A735B37D}" presName="childText" presStyleLbl="bgAcc1" presStyleIdx="28" presStyleCnt="33">
        <dgm:presLayoutVars>
          <dgm:bulletEnabled val="1"/>
        </dgm:presLayoutVars>
      </dgm:prSet>
      <dgm:spPr/>
    </dgm:pt>
    <dgm:pt modelId="{17392F23-8770-45D3-B740-52DE1E4B8808}" type="pres">
      <dgm:prSet presAssocID="{3EACA7EC-7FC1-4291-B87E-2C4563DD5EA3}" presName="Name13" presStyleLbl="parChTrans1D2" presStyleIdx="29" presStyleCnt="33"/>
      <dgm:spPr/>
    </dgm:pt>
    <dgm:pt modelId="{E06ACD8F-FAF0-4C60-AE80-5F0431E9F772}" type="pres">
      <dgm:prSet presAssocID="{4D1CCE05-B746-4354-8374-30252ABAA31D}" presName="childText" presStyleLbl="bgAcc1" presStyleIdx="29" presStyleCnt="33">
        <dgm:presLayoutVars>
          <dgm:bulletEnabled val="1"/>
        </dgm:presLayoutVars>
      </dgm:prSet>
      <dgm:spPr/>
    </dgm:pt>
    <dgm:pt modelId="{0E77B6A6-E4B6-47D0-8CA4-ADA08C595234}" type="pres">
      <dgm:prSet presAssocID="{044F5788-A510-4C3E-88D8-8E228C178F92}" presName="root" presStyleCnt="0"/>
      <dgm:spPr/>
    </dgm:pt>
    <dgm:pt modelId="{6700517C-AD9E-40FE-851E-01A4DE501182}" type="pres">
      <dgm:prSet presAssocID="{044F5788-A510-4C3E-88D8-8E228C178F92}" presName="rootComposite" presStyleCnt="0"/>
      <dgm:spPr/>
    </dgm:pt>
    <dgm:pt modelId="{5C8CFA48-9D04-40CF-96A3-C6781E6D6125}" type="pres">
      <dgm:prSet presAssocID="{044F5788-A510-4C3E-88D8-8E228C178F92}" presName="rootText" presStyleLbl="node1" presStyleIdx="6" presStyleCnt="7"/>
      <dgm:spPr/>
    </dgm:pt>
    <dgm:pt modelId="{732E3E22-0875-40FB-887E-3B53DC835DDB}" type="pres">
      <dgm:prSet presAssocID="{044F5788-A510-4C3E-88D8-8E228C178F92}" presName="rootConnector" presStyleLbl="node1" presStyleIdx="6" presStyleCnt="7"/>
      <dgm:spPr/>
    </dgm:pt>
    <dgm:pt modelId="{FBC46B92-58ED-4FC5-9823-9BBA41B1ABCA}" type="pres">
      <dgm:prSet presAssocID="{044F5788-A510-4C3E-88D8-8E228C178F92}" presName="childShape" presStyleCnt="0"/>
      <dgm:spPr/>
    </dgm:pt>
    <dgm:pt modelId="{C34E524B-9E96-47EB-B159-DE132BE19AD2}" type="pres">
      <dgm:prSet presAssocID="{3ECEE470-732F-4748-87D6-F0707B9B8C9C}" presName="Name13" presStyleLbl="parChTrans1D2" presStyleIdx="30" presStyleCnt="33"/>
      <dgm:spPr/>
    </dgm:pt>
    <dgm:pt modelId="{5FD2123A-CC91-4174-A490-EA0D9F7C2E48}" type="pres">
      <dgm:prSet presAssocID="{837A19A8-B5D5-4B31-9685-F925ACC5355B}" presName="childText" presStyleLbl="bgAcc1" presStyleIdx="30" presStyleCnt="33">
        <dgm:presLayoutVars>
          <dgm:bulletEnabled val="1"/>
        </dgm:presLayoutVars>
      </dgm:prSet>
      <dgm:spPr/>
    </dgm:pt>
    <dgm:pt modelId="{20D7FE51-C749-4F91-B50C-7F870CE26315}" type="pres">
      <dgm:prSet presAssocID="{696F81FE-DE76-4A95-ABB9-D4929633AAD1}" presName="Name13" presStyleLbl="parChTrans1D2" presStyleIdx="31" presStyleCnt="33"/>
      <dgm:spPr/>
    </dgm:pt>
    <dgm:pt modelId="{AB2F84C5-2ADA-43A0-8999-A8B3330D0ABF}" type="pres">
      <dgm:prSet presAssocID="{DA71BD52-C61C-4B02-BA15-DD12339B54C5}" presName="childText" presStyleLbl="bgAcc1" presStyleIdx="31" presStyleCnt="33">
        <dgm:presLayoutVars>
          <dgm:bulletEnabled val="1"/>
        </dgm:presLayoutVars>
      </dgm:prSet>
      <dgm:spPr/>
    </dgm:pt>
    <dgm:pt modelId="{37E2950A-1ECF-4F04-827D-0BDC7D275632}" type="pres">
      <dgm:prSet presAssocID="{1A5B713E-F3A7-4266-B139-AA55CF074B9A}" presName="Name13" presStyleLbl="parChTrans1D2" presStyleIdx="32" presStyleCnt="33"/>
      <dgm:spPr/>
    </dgm:pt>
    <dgm:pt modelId="{8B1E4C7A-61A1-4D58-A9B4-921783F25750}" type="pres">
      <dgm:prSet presAssocID="{9ACAF722-9730-4573-8BEF-E5A30E24185D}" presName="childText" presStyleLbl="bgAcc1" presStyleIdx="32" presStyleCnt="33">
        <dgm:presLayoutVars>
          <dgm:bulletEnabled val="1"/>
        </dgm:presLayoutVars>
      </dgm:prSet>
      <dgm:spPr/>
    </dgm:pt>
  </dgm:ptLst>
  <dgm:cxnLst>
    <dgm:cxn modelId="{16F61F00-2C3D-4CA2-A3AA-9F2BAEBF58DE}" type="presOf" srcId="{9ACAF722-9730-4573-8BEF-E5A30E24185D}" destId="{8B1E4C7A-61A1-4D58-A9B4-921783F25750}" srcOrd="0" destOrd="0" presId="urn:microsoft.com/office/officeart/2005/8/layout/hierarchy3"/>
    <dgm:cxn modelId="{F3306703-F4B3-40DA-B7EB-4341FB947C1A}" type="presOf" srcId="{BD85C893-36F8-456D-996B-6F30AFB32D66}" destId="{36256C78-D59A-46DF-BBFD-709B62D4130C}" srcOrd="0" destOrd="0" presId="urn:microsoft.com/office/officeart/2005/8/layout/hierarchy3"/>
    <dgm:cxn modelId="{188A9603-0D13-4D41-8D92-15CCBF629FAC}" type="presOf" srcId="{F0828896-7E4C-416D-A638-F6C50B5154ED}" destId="{D4FDB486-20E2-4A39-9D0E-1095764FB876}" srcOrd="0" destOrd="0" presId="urn:microsoft.com/office/officeart/2005/8/layout/hierarchy3"/>
    <dgm:cxn modelId="{D3598B05-C725-4ECE-9605-EC28E4413EF4}" type="presOf" srcId="{4D1CCE05-B746-4354-8374-30252ABAA31D}" destId="{E06ACD8F-FAF0-4C60-AE80-5F0431E9F772}" srcOrd="0" destOrd="0" presId="urn:microsoft.com/office/officeart/2005/8/layout/hierarchy3"/>
    <dgm:cxn modelId="{B656D808-DFC5-46C5-9A88-85CB9F6CF29B}" srcId="{C5425882-69B4-462C-8A47-7BDEFD03BFE0}" destId="{3E968CAF-DDDB-406D-ADDA-BD35AD976062}" srcOrd="4" destOrd="0" parTransId="{8436B807-8BF9-4EB8-AE63-93462CD5C8BB}" sibTransId="{FCCE8E93-D61D-472A-8F0C-614B63DC3E7A}"/>
    <dgm:cxn modelId="{B12C570A-D19A-49C2-885F-6B189FD14C18}" srcId="{C5425882-69B4-462C-8A47-7BDEFD03BFE0}" destId="{2D76D362-7385-46D4-B866-A0CE648933EC}" srcOrd="1" destOrd="0" parTransId="{8A27FABB-DDBB-4DF9-AF35-13A8D598A6C7}" sibTransId="{21ABD67C-8D37-49B7-9C06-3F88ECA25505}"/>
    <dgm:cxn modelId="{DC7FD40A-C050-45A5-8394-41C5A212CC68}" type="presOf" srcId="{5D05A2A9-73FD-4CA8-8A21-0EFD3C7579CB}" destId="{44C7B110-E56B-430F-9331-75568D683EFF}" srcOrd="0" destOrd="0" presId="urn:microsoft.com/office/officeart/2005/8/layout/hierarchy3"/>
    <dgm:cxn modelId="{DEB7D60D-951F-4BD9-954E-EB8C77F1A45B}" type="presOf" srcId="{8187D1E9-9058-44F6-AFA2-3D1C9200297C}" destId="{2ECD7683-EC0A-4EFC-95A9-4D698A26C616}" srcOrd="0" destOrd="0" presId="urn:microsoft.com/office/officeart/2005/8/layout/hierarchy3"/>
    <dgm:cxn modelId="{7FECFB0D-16DC-4DF1-BC8F-D87CAF876016}" srcId="{C8ED921A-4DF8-458B-AEE6-C305E408395B}" destId="{B7E4E464-EB5E-40BE-9AA9-B02DEF46EF9C}" srcOrd="4" destOrd="0" parTransId="{F0828896-7E4C-416D-A638-F6C50B5154ED}" sibTransId="{B500B914-DFF5-4FBA-98DF-FA96D1B0D31D}"/>
    <dgm:cxn modelId="{799D540E-EE4E-410B-8631-75D82A581E57}" srcId="{044F5788-A510-4C3E-88D8-8E228C178F92}" destId="{9ACAF722-9730-4573-8BEF-E5A30E24185D}" srcOrd="2" destOrd="0" parTransId="{1A5B713E-F3A7-4266-B139-AA55CF074B9A}" sibTransId="{353E3B52-AF99-4699-8284-005E513EDF1F}"/>
    <dgm:cxn modelId="{9C358810-1D8A-4985-9CAD-3C1F97921BD6}" type="presOf" srcId="{256F8770-AD5B-472A-8B82-ABA443187EDE}" destId="{5E92315B-8490-46ED-A76D-728DD4DB0096}" srcOrd="0" destOrd="0" presId="urn:microsoft.com/office/officeart/2005/8/layout/hierarchy3"/>
    <dgm:cxn modelId="{16AF1311-2A59-4CD0-AB64-20224069CAB2}" srcId="{101B993A-72CB-40FF-8360-236B6E50B07D}" destId="{E31395E5-2A4C-4D19-A43C-6CF5A735B37D}" srcOrd="2" destOrd="0" parTransId="{F24F9F69-BCD4-49C0-9AC3-0F39167C07A9}" sibTransId="{737CCF69-3B96-4683-828A-4A0165A5C3E1}"/>
    <dgm:cxn modelId="{72D01312-B1F1-4262-B857-FA1D9ACFD75A}" type="presOf" srcId="{C3A03EAE-F785-4303-A2C1-E79AC123EDC4}" destId="{F0AFE1E0-8891-41E1-A032-DC19DA9D0D24}" srcOrd="0" destOrd="0" presId="urn:microsoft.com/office/officeart/2005/8/layout/hierarchy3"/>
    <dgm:cxn modelId="{27A20917-21A0-48F6-9418-CF597138C6ED}" type="presOf" srcId="{F24F9F69-BCD4-49C0-9AC3-0F39167C07A9}" destId="{C31F27D1-CCC6-4560-801C-422682E97A0D}" srcOrd="0" destOrd="0" presId="urn:microsoft.com/office/officeart/2005/8/layout/hierarchy3"/>
    <dgm:cxn modelId="{A73CB518-0A0F-4B47-A40A-5AFBCC8208E1}" type="presOf" srcId="{F1F4268E-7089-43BF-A9EC-2F853552D7BE}" destId="{BB819CB5-557D-42DB-B42C-495FD3A1E3E0}" srcOrd="0" destOrd="0" presId="urn:microsoft.com/office/officeart/2005/8/layout/hierarchy3"/>
    <dgm:cxn modelId="{936B431B-9DBB-463E-B897-C7D3B10407D5}" type="presOf" srcId="{DA71BD52-C61C-4B02-BA15-DD12339B54C5}" destId="{AB2F84C5-2ADA-43A0-8999-A8B3330D0ABF}" srcOrd="0" destOrd="0" presId="urn:microsoft.com/office/officeart/2005/8/layout/hierarchy3"/>
    <dgm:cxn modelId="{E587F01B-9B87-43DC-B39F-BF907E1AEBDD}" type="presOf" srcId="{AD5BFE1A-0B5D-4431-9687-6C0EF55ED204}" destId="{99B6C258-8D39-420D-98FD-CDE5BCD587D7}" srcOrd="0" destOrd="0" presId="urn:microsoft.com/office/officeart/2005/8/layout/hierarchy3"/>
    <dgm:cxn modelId="{D8C50B1D-F9B2-45FA-98A1-75BFDD3F7CF6}" type="presOf" srcId="{F1F4268E-7089-43BF-A9EC-2F853552D7BE}" destId="{17F442A1-8A62-4B4D-8682-684DA2736324}" srcOrd="1" destOrd="0" presId="urn:microsoft.com/office/officeart/2005/8/layout/hierarchy3"/>
    <dgm:cxn modelId="{6C4CDC1F-4150-4B90-8F4D-B171EE539FDE}" type="presOf" srcId="{B7E4E464-EB5E-40BE-9AA9-B02DEF46EF9C}" destId="{5423102F-EFFD-4F18-9847-D340A58D2DB7}" srcOrd="0" destOrd="0" presId="urn:microsoft.com/office/officeart/2005/8/layout/hierarchy3"/>
    <dgm:cxn modelId="{CB062421-60AA-4520-BE05-8607B361CA40}" srcId="{C5425882-69B4-462C-8A47-7BDEFD03BFE0}" destId="{45B8151E-5057-4D29-9F14-FF0F7DD4B845}" srcOrd="3" destOrd="0" parTransId="{1B292915-4F2F-481E-B5F1-9DC4882ED799}" sibTransId="{02F49EBC-5DFC-4339-9675-E4912B16DB4B}"/>
    <dgm:cxn modelId="{6FA4AC22-AD43-4168-82BD-59B3BC7F8610}" srcId="{C5425882-69B4-462C-8A47-7BDEFD03BFE0}" destId="{3FE3F30B-6EA2-4E0D-BC8A-64E5E52C25FA}" srcOrd="5" destOrd="0" parTransId="{AB4AE059-4E1D-42F0-B1DE-FEE1E1A1F79C}" sibTransId="{C887C7BC-FD77-49A9-BD4F-77D054EF227F}"/>
    <dgm:cxn modelId="{B65F0123-071B-4E44-8427-A235DDEE29F1}" type="presOf" srcId="{8A27FABB-DDBB-4DF9-AF35-13A8D598A6C7}" destId="{34E6734E-5BF5-4331-BCAD-8F091250186B}" srcOrd="0" destOrd="0" presId="urn:microsoft.com/office/officeart/2005/8/layout/hierarchy3"/>
    <dgm:cxn modelId="{CCE5A624-5068-4B0C-8349-D445FF5C405A}" type="presOf" srcId="{A2684962-CC4E-477C-BA95-CDFFDA696582}" destId="{12285EFF-E404-4445-BDFE-FD63D7BB1FE5}" srcOrd="0" destOrd="0" presId="urn:microsoft.com/office/officeart/2005/8/layout/hierarchy3"/>
    <dgm:cxn modelId="{4D1B9426-0E0B-4FBC-8542-D061F28CE3FA}" type="presOf" srcId="{065C37E0-9A28-453E-9E45-BAC4228D5501}" destId="{17C54274-9F0E-486D-987A-468ABA8463B3}" srcOrd="0" destOrd="0" presId="urn:microsoft.com/office/officeart/2005/8/layout/hierarchy3"/>
    <dgm:cxn modelId="{294BD327-1150-4166-B0AD-29A54478C15F}" srcId="{DBCB573F-48BB-4EDA-A030-AAA9540F99E3}" destId="{8187D1E9-9058-44F6-AFA2-3D1C9200297C}" srcOrd="4" destOrd="0" parTransId="{78AEBAF2-430A-4BDB-A037-38A567D33753}" sibTransId="{2EF58C28-4DA6-4071-95CA-A03239156BC8}"/>
    <dgm:cxn modelId="{F5733A2C-7374-4BF9-A11A-538C0E6C6484}" type="presOf" srcId="{4BFA428D-F2A5-4B0D-B2AC-C30D50584B5B}" destId="{A0F43030-3604-4533-805C-94A094BDA7AE}" srcOrd="0" destOrd="0" presId="urn:microsoft.com/office/officeart/2005/8/layout/hierarchy3"/>
    <dgm:cxn modelId="{D294762E-2171-4333-A325-57D0872267B4}" type="presOf" srcId="{A6A29E3B-48E7-46EF-8413-686360A4B243}" destId="{F6042C5C-025A-4542-B5ED-3CB90EF7A5E4}" srcOrd="0" destOrd="0" presId="urn:microsoft.com/office/officeart/2005/8/layout/hierarchy3"/>
    <dgm:cxn modelId="{ED352231-3983-48E6-80F2-7CC653C63F49}" type="presOf" srcId="{753FF66C-9285-43D3-B667-34BE00591602}" destId="{D2219ED2-A951-4AF6-ACB6-6ACDBE0E6C4F}" srcOrd="0" destOrd="0" presId="urn:microsoft.com/office/officeart/2005/8/layout/hierarchy3"/>
    <dgm:cxn modelId="{620F5531-0E07-49AE-83ED-481402F54E6E}" srcId="{1C0A9412-FDBB-48A9-AD53-FA8165DEB291}" destId="{101B993A-72CB-40FF-8360-236B6E50B07D}" srcOrd="5" destOrd="0" parTransId="{A3E90164-5015-4217-A3EB-1F35DDD8E879}" sibTransId="{AE1F1E47-46BE-4F6B-AE64-E0B2BA1B0599}"/>
    <dgm:cxn modelId="{32607034-8D6D-4DA7-837C-BA772508601F}" type="presOf" srcId="{8E931E14-0C1A-46D6-82B2-9CDC2AF68AAF}" destId="{90189AD8-65E8-4AE0-AA6C-96D4E899B723}" srcOrd="0" destOrd="0" presId="urn:microsoft.com/office/officeart/2005/8/layout/hierarchy3"/>
    <dgm:cxn modelId="{24A9BF34-E25F-489F-A29B-1979B2A656C8}" type="presOf" srcId="{862C8770-2EAA-4747-B01A-6A39441ECD3E}" destId="{2FD0E417-4A22-4AAC-982F-41A40BFE18EB}" srcOrd="0" destOrd="0" presId="urn:microsoft.com/office/officeart/2005/8/layout/hierarchy3"/>
    <dgm:cxn modelId="{39C61D3B-4AC2-44C3-B992-B947363DE67E}" type="presOf" srcId="{E75911E4-A00D-43D0-985B-A69E87C8FEED}" destId="{24C20D51-8529-4138-B5F6-07C539C51D65}" srcOrd="0" destOrd="0" presId="urn:microsoft.com/office/officeart/2005/8/layout/hierarchy3"/>
    <dgm:cxn modelId="{2A06B63D-B278-4255-84F4-23CC2A25DEA7}" type="presOf" srcId="{FB302E93-2D9A-46B2-A1CE-F3A9A80F7DC1}" destId="{089A5049-794C-42F8-A2BC-3F92599BDEC8}" srcOrd="0" destOrd="0" presId="urn:microsoft.com/office/officeart/2005/8/layout/hierarchy3"/>
    <dgm:cxn modelId="{941F513E-066A-4207-8F2E-21CAF904D4CA}" type="presOf" srcId="{044F5788-A510-4C3E-88D8-8E228C178F92}" destId="{5C8CFA48-9D04-40CF-96A3-C6781E6D6125}" srcOrd="0" destOrd="0" presId="urn:microsoft.com/office/officeart/2005/8/layout/hierarchy3"/>
    <dgm:cxn modelId="{EC8A0B40-70E1-4924-8864-BB3EF883A976}" type="presOf" srcId="{584B2687-13D6-48D0-8E01-DFECDEC39E8D}" destId="{BAA1D72D-04F7-4F05-A8DB-092FBA1F2614}" srcOrd="0" destOrd="0" presId="urn:microsoft.com/office/officeart/2005/8/layout/hierarchy3"/>
    <dgm:cxn modelId="{8574C95D-AB41-484E-B675-E1228597F5DC}" type="presOf" srcId="{AAC467CD-E51F-4300-8DF8-584883419863}" destId="{8A9B4C46-D298-411F-AF52-68D1394BB21D}" srcOrd="0" destOrd="0" presId="urn:microsoft.com/office/officeart/2005/8/layout/hierarchy3"/>
    <dgm:cxn modelId="{8C9D225E-CE61-4B45-9C41-B9C0895853A2}" srcId="{C8ED921A-4DF8-458B-AEE6-C305E408395B}" destId="{8485F464-8DFF-48D0-AB9A-3E8D555538A1}" srcOrd="2" destOrd="0" parTransId="{5CFACFB9-C52B-4A98-BC3F-7D99793B8A6B}" sibTransId="{E4D527DD-7682-479D-B97C-85899E3CC5E6}"/>
    <dgm:cxn modelId="{D9F17A5F-2BA9-4F6C-BB67-684229585029}" srcId="{C8ED921A-4DF8-458B-AEE6-C305E408395B}" destId="{292ADC71-FE04-40AE-90DC-43A14C8346D0}" srcOrd="1" destOrd="0" parTransId="{0CBC775C-86B0-4135-B344-A8E3DB6A58F5}" sibTransId="{052EBC56-73BD-455E-BCBC-507E3BBCF000}"/>
    <dgm:cxn modelId="{BC528A60-FBD9-421F-A251-7BC617810630}" type="presOf" srcId="{044F5788-A510-4C3E-88D8-8E228C178F92}" destId="{732E3E22-0875-40FB-887E-3B53DC835DDB}" srcOrd="1" destOrd="0" presId="urn:microsoft.com/office/officeart/2005/8/layout/hierarchy3"/>
    <dgm:cxn modelId="{B8F62661-382A-4428-B959-411D9F9B16D2}" type="presOf" srcId="{1A5B713E-F3A7-4266-B139-AA55CF074B9A}" destId="{37E2950A-1ECF-4F04-827D-0BDC7D275632}" srcOrd="0" destOrd="0" presId="urn:microsoft.com/office/officeart/2005/8/layout/hierarchy3"/>
    <dgm:cxn modelId="{5474E742-641B-473B-9205-2781F13CFC77}" srcId="{1C0A9412-FDBB-48A9-AD53-FA8165DEB291}" destId="{C5425882-69B4-462C-8A47-7BDEFD03BFE0}" srcOrd="2" destOrd="0" parTransId="{CEC55A39-024D-4995-B8BA-D055B56401AE}" sibTransId="{D1C9C11E-CFD8-4AB4-8DBB-9634389B9832}"/>
    <dgm:cxn modelId="{43154B63-2D17-440E-AB6D-3884466A75C5}" type="presOf" srcId="{6A45D7A6-58D7-4622-AF7C-F79E094BE5C7}" destId="{22C8A67C-1783-4B0D-993C-687E5B61F20B}" srcOrd="0" destOrd="0" presId="urn:microsoft.com/office/officeart/2005/8/layout/hierarchy3"/>
    <dgm:cxn modelId="{643BE263-72FC-403D-B1B7-A0C91FE12C91}" srcId="{F1F4268E-7089-43BF-A9EC-2F853552D7BE}" destId="{B2829733-5E83-4C0A-AAB9-680404CEC968}" srcOrd="1" destOrd="0" parTransId="{7D9009B7-846F-4405-BF6F-28E4DF744049}" sibTransId="{F9791D1F-B2ED-4E51-B607-E93691AFF1D0}"/>
    <dgm:cxn modelId="{41558144-08D9-466A-BC33-F2EEA99CA0F8}" srcId="{DBCB573F-48BB-4EDA-A030-AAA9540F99E3}" destId="{7BBBD2F4-42BF-462E-A5E8-06FB9D674FAA}" srcOrd="0" destOrd="0" parTransId="{0C57AC38-464C-4775-97BF-879FC9E43102}" sibTransId="{3E113D63-6987-4D7E-A420-142F1284F7AC}"/>
    <dgm:cxn modelId="{E2ACE144-9014-4630-91F7-820BBD90DA7E}" type="presOf" srcId="{B2158A5D-6F0D-431C-9A91-4D058F130225}" destId="{07752DAB-D851-4B68-ABBF-B0506E12671D}" srcOrd="0" destOrd="0" presId="urn:microsoft.com/office/officeart/2005/8/layout/hierarchy3"/>
    <dgm:cxn modelId="{0FC57065-0DEF-44C0-8A6E-DC3F03F975EA}" type="presOf" srcId="{3EACA7EC-7FC1-4291-B87E-2C4563DD5EA3}" destId="{17392F23-8770-45D3-B740-52DE1E4B8808}" srcOrd="0" destOrd="0" presId="urn:microsoft.com/office/officeart/2005/8/layout/hierarchy3"/>
    <dgm:cxn modelId="{3208B045-42AE-427B-8A47-E343A16038EE}" type="presOf" srcId="{78AEBAF2-430A-4BDB-A037-38A567D33753}" destId="{32BF22E0-63A1-4623-BC2F-8336EC977622}" srcOrd="0" destOrd="0" presId="urn:microsoft.com/office/officeart/2005/8/layout/hierarchy3"/>
    <dgm:cxn modelId="{1230B565-5984-4D5B-9EE5-01BBC3247F05}" type="presOf" srcId="{696F81FE-DE76-4A95-ABB9-D4929633AAD1}" destId="{20D7FE51-C749-4F91-B50C-7F870CE26315}" srcOrd="0" destOrd="0" presId="urn:microsoft.com/office/officeart/2005/8/layout/hierarchy3"/>
    <dgm:cxn modelId="{F50E3069-680B-4F13-8672-E4863AE6BA7D}" type="presOf" srcId="{C6B0E3E2-005C-409D-9D37-C9AF3D7AFD89}" destId="{1FE62251-70F7-40D4-BEA1-EC0D34360D3E}" srcOrd="0" destOrd="0" presId="urn:microsoft.com/office/officeart/2005/8/layout/hierarchy3"/>
    <dgm:cxn modelId="{11318569-E505-4194-82B2-754855CEB3BD}" type="presOf" srcId="{9C5F7475-B60D-49E9-B1B4-3B96131FDD6C}" destId="{895AA762-34E3-4E9C-ACF2-ED1CEEC3F1CF}" srcOrd="0" destOrd="0" presId="urn:microsoft.com/office/officeart/2005/8/layout/hierarchy3"/>
    <dgm:cxn modelId="{0A34C24A-A10B-4036-AE8E-05202122E237}" type="presOf" srcId="{2D76D362-7385-46D4-B866-A0CE648933EC}" destId="{E4F548AF-C76F-4186-B28D-2FAC9956C870}" srcOrd="0" destOrd="0" presId="urn:microsoft.com/office/officeart/2005/8/layout/hierarchy3"/>
    <dgm:cxn modelId="{EA728D6C-2A41-41FD-9D7F-FB2896DA94EC}" type="presOf" srcId="{E446E3EC-7EE8-4611-AD01-CB1EF2A60BDC}" destId="{9CAA1767-A3FD-413D-9DB6-F00FDDD578CF}" srcOrd="0" destOrd="0" presId="urn:microsoft.com/office/officeart/2005/8/layout/hierarchy3"/>
    <dgm:cxn modelId="{D620ED6C-3F41-4D09-A3C3-76FE82AF7E81}" type="presOf" srcId="{7BBBD2F4-42BF-462E-A5E8-06FB9D674FAA}" destId="{2C9B06A6-4A4E-4F9A-A237-253D18995727}" srcOrd="0" destOrd="0" presId="urn:microsoft.com/office/officeart/2005/8/layout/hierarchy3"/>
    <dgm:cxn modelId="{992DE96D-760C-4126-A034-625DBE0969FF}" srcId="{1C0A9412-FDBB-48A9-AD53-FA8165DEB291}" destId="{F1F4268E-7089-43BF-A9EC-2F853552D7BE}" srcOrd="0" destOrd="0" parTransId="{8094E81E-E693-4673-9178-E7D82D1682BD}" sibTransId="{A9989BF2-AA29-4568-9009-3352379DABD8}"/>
    <dgm:cxn modelId="{89453B6E-4B61-4834-A5EB-39DCF9AF1ED7}" type="presOf" srcId="{C8ED921A-4DF8-458B-AEE6-C305E408395B}" destId="{70581A50-0361-4C80-823A-DD4066D38992}" srcOrd="0" destOrd="0" presId="urn:microsoft.com/office/officeart/2005/8/layout/hierarchy3"/>
    <dgm:cxn modelId="{EBC28870-D31E-44C4-B7E4-B450028C2225}" type="presOf" srcId="{E31395E5-2A4C-4D19-A43C-6CF5A735B37D}" destId="{7A8F121A-7CB8-490A-B10C-4683D680DE80}" srcOrd="0" destOrd="0" presId="urn:microsoft.com/office/officeart/2005/8/layout/hierarchy3"/>
    <dgm:cxn modelId="{D9E8E652-B8BF-4F46-B1FE-5E0BF728EFD0}" srcId="{065C37E0-9A28-453E-9E45-BAC4228D5501}" destId="{256F8770-AD5B-472A-8B82-ABA443187EDE}" srcOrd="0" destOrd="0" parTransId="{6A45D7A6-58D7-4622-AF7C-F79E094BE5C7}" sibTransId="{2ACBF380-398F-44F4-9057-83D59FD959E3}"/>
    <dgm:cxn modelId="{16648153-4A45-467F-93E5-402F7DB4B0AA}" type="presOf" srcId="{AB4AE059-4E1D-42F0-B1DE-FEE1E1A1F79C}" destId="{99635B4F-8E51-4DA9-8EE7-AA73E361AEF9}" srcOrd="0" destOrd="0" presId="urn:microsoft.com/office/officeart/2005/8/layout/hierarchy3"/>
    <dgm:cxn modelId="{96698D53-F54A-400B-97C3-CA78653C07EA}" srcId="{1C0A9412-FDBB-48A9-AD53-FA8165DEB291}" destId="{065C37E0-9A28-453E-9E45-BAC4228D5501}" srcOrd="1" destOrd="0" parTransId="{4F1F36AF-97B4-46E4-9CA5-294572C94033}" sibTransId="{200AACB2-3AF2-4B39-BDC1-8210384AB60E}"/>
    <dgm:cxn modelId="{E0CB7E74-282D-431D-BE02-DD22660343FE}" srcId="{065C37E0-9A28-453E-9E45-BAC4228D5501}" destId="{862C8770-2EAA-4747-B01A-6A39441ECD3E}" srcOrd="2" destOrd="0" parTransId="{E446E3EC-7EE8-4611-AD01-CB1EF2A60BDC}" sibTransId="{5779A7AB-42B2-4766-BFF5-17AABABC766D}"/>
    <dgm:cxn modelId="{BAD1E754-9BD1-40EA-8947-AD00A1E20A28}" type="presOf" srcId="{065C37E0-9A28-453E-9E45-BAC4228D5501}" destId="{76596C0B-6EC6-4FD2-9FAA-1A794EE0543C}" srcOrd="1" destOrd="0" presId="urn:microsoft.com/office/officeart/2005/8/layout/hierarchy3"/>
    <dgm:cxn modelId="{DB840E55-1CB2-4D6F-AC73-629E65ACF3D1}" type="presOf" srcId="{82F8F632-3761-43E3-B477-A7C450EDAD98}" destId="{F8A9AD2A-7147-4607-A247-E8FB48CD884E}" srcOrd="0" destOrd="0" presId="urn:microsoft.com/office/officeart/2005/8/layout/hierarchy3"/>
    <dgm:cxn modelId="{858F6955-3074-441D-A699-CBFFF7B4CCB7}" srcId="{065C37E0-9A28-453E-9E45-BAC4228D5501}" destId="{AAC467CD-E51F-4300-8DF8-584883419863}" srcOrd="3" destOrd="0" parTransId="{FB302E93-2D9A-46B2-A1CE-F3A9A80F7DC1}" sibTransId="{369E4293-41D8-4FEF-BF06-FDFB1008851A}"/>
    <dgm:cxn modelId="{23515A75-C3A3-4F03-B92B-10AED6202189}" type="presOf" srcId="{0CBC775C-86B0-4135-B344-A8E3DB6A58F5}" destId="{420FC9DA-1F43-46A0-9956-9EEA2DF9CF7E}" srcOrd="0" destOrd="0" presId="urn:microsoft.com/office/officeart/2005/8/layout/hierarchy3"/>
    <dgm:cxn modelId="{6D306B56-F046-4ACA-BB16-02E2FF67CDF6}" srcId="{101B993A-72CB-40FF-8360-236B6E50B07D}" destId="{4D1CCE05-B746-4354-8374-30252ABAA31D}" srcOrd="3" destOrd="0" parTransId="{3EACA7EC-7FC1-4291-B87E-2C4563DD5EA3}" sibTransId="{84CDF626-BECE-4843-AE4E-A3986B512125}"/>
    <dgm:cxn modelId="{E1DDF076-2BCC-4007-8090-3087A5C0F0C2}" srcId="{1C0A9412-FDBB-48A9-AD53-FA8165DEB291}" destId="{C8ED921A-4DF8-458B-AEE6-C305E408395B}" srcOrd="3" destOrd="0" parTransId="{9A440941-1D4C-4CC6-9BC5-327980717474}" sibTransId="{207A73BC-DCD0-44BD-853E-2B781D64A027}"/>
    <dgm:cxn modelId="{28F38878-D0C0-4EFA-BEEF-4A07F15FB166}" type="presOf" srcId="{66543C4D-1976-40DB-B389-9B1CFE596020}" destId="{96A0CAAC-B697-4C39-BBE9-7CBF9DD7A668}" srcOrd="0" destOrd="0" presId="urn:microsoft.com/office/officeart/2005/8/layout/hierarchy3"/>
    <dgm:cxn modelId="{F304415A-C5C3-42E1-8401-967A42C55BEA}" type="presOf" srcId="{8451612A-D942-4B40-9E1E-68EDA94AECEA}" destId="{F1223F18-EEA1-4B7E-940D-5980A50A68E8}" srcOrd="0" destOrd="0" presId="urn:microsoft.com/office/officeart/2005/8/layout/hierarchy3"/>
    <dgm:cxn modelId="{D5CBAC5A-1850-46C3-AAD2-BA456208F5CF}" type="presOf" srcId="{E2FF8E38-619F-4829-A857-B5E0F11A8D6D}" destId="{DC8E3046-4251-4E05-BAB4-5C1B7F6B6E1A}" srcOrd="0" destOrd="0" presId="urn:microsoft.com/office/officeart/2005/8/layout/hierarchy3"/>
    <dgm:cxn modelId="{1950EC7B-115B-4311-BB1C-6A2787054C7B}" srcId="{044F5788-A510-4C3E-88D8-8E228C178F92}" destId="{837A19A8-B5D5-4B31-9685-F925ACC5355B}" srcOrd="0" destOrd="0" parTransId="{3ECEE470-732F-4748-87D6-F0707B9B8C9C}" sibTransId="{E38D936D-F27A-4F45-AA06-C1ABA5F2C909}"/>
    <dgm:cxn modelId="{CD33837D-D9C9-4B58-9FAB-CE78245E4175}" type="presOf" srcId="{837A19A8-B5D5-4B31-9685-F925ACC5355B}" destId="{5FD2123A-CC91-4174-A490-EA0D9F7C2E48}" srcOrd="0" destOrd="0" presId="urn:microsoft.com/office/officeart/2005/8/layout/hierarchy3"/>
    <dgm:cxn modelId="{B3BD8681-EA4E-4852-A7D8-BB62DCF69EBA}" type="presOf" srcId="{ABD7C3D1-2788-4C51-B784-4B1A27A7935E}" destId="{AD4F2F6F-7BEE-4F43-87D0-F20B43C5DEF5}" srcOrd="0" destOrd="0" presId="urn:microsoft.com/office/officeart/2005/8/layout/hierarchy3"/>
    <dgm:cxn modelId="{8B1A9585-4F88-4E9C-AED3-F4CB4C080B5F}" type="presOf" srcId="{0C57AC38-464C-4775-97BF-879FC9E43102}" destId="{812FCD40-55C2-4321-8280-57D84BD65977}" srcOrd="0" destOrd="0" presId="urn:microsoft.com/office/officeart/2005/8/layout/hierarchy3"/>
    <dgm:cxn modelId="{62562E86-5CE0-44D7-87B5-55B2C8025173}" type="presOf" srcId="{969A75DF-51C7-489B-AAEC-C0855D99F788}" destId="{E24ADF8D-0030-4999-A2BF-EF49D4EE4763}" srcOrd="0" destOrd="0" presId="urn:microsoft.com/office/officeart/2005/8/layout/hierarchy3"/>
    <dgm:cxn modelId="{D8BD2690-FCD0-4B4D-B9FD-2ECB7D8EF086}" type="presOf" srcId="{1C0A9412-FDBB-48A9-AD53-FA8165DEB291}" destId="{1CF7C672-8BC2-469E-914F-B10567C81812}" srcOrd="0" destOrd="0" presId="urn:microsoft.com/office/officeart/2005/8/layout/hierarchy3"/>
    <dgm:cxn modelId="{08408890-CE52-49BD-8EE8-B7BC89A8409D}" type="presOf" srcId="{2AACE08B-6565-4322-B3E2-161C28750BEC}" destId="{7F04A848-C7F9-43EA-B37E-486D7E93EC6C}" srcOrd="0" destOrd="0" presId="urn:microsoft.com/office/officeart/2005/8/layout/hierarchy3"/>
    <dgm:cxn modelId="{954C9890-DA48-48D0-AECA-1C61F818C197}" srcId="{DBCB573F-48BB-4EDA-A030-AAA9540F99E3}" destId="{A10CA96A-9CAF-4629-A277-1BB6ABA7413B}" srcOrd="1" destOrd="0" parTransId="{5D05A2A9-73FD-4CA8-8A21-0EFD3C7579CB}" sibTransId="{1157D55A-57C0-4DB1-8002-54B52995B6F7}"/>
    <dgm:cxn modelId="{7091E090-FDDF-402F-AE3C-E52D00C17B4C}" type="presOf" srcId="{A10CA96A-9CAF-4629-A277-1BB6ABA7413B}" destId="{19590B1E-99E0-48CC-AC30-391D4F962C9E}" srcOrd="0" destOrd="0" presId="urn:microsoft.com/office/officeart/2005/8/layout/hierarchy3"/>
    <dgm:cxn modelId="{92FB6E92-D8CD-4725-9B85-0FBCEE7839CD}" type="presOf" srcId="{292ADC71-FE04-40AE-90DC-43A14C8346D0}" destId="{65046A18-4AE9-4A56-B58C-FE6DA4418481}" srcOrd="0" destOrd="0" presId="urn:microsoft.com/office/officeart/2005/8/layout/hierarchy3"/>
    <dgm:cxn modelId="{2FC4C592-641D-4C4C-BB92-178D529A0E4C}" srcId="{1C0A9412-FDBB-48A9-AD53-FA8165DEB291}" destId="{DBCB573F-48BB-4EDA-A030-AAA9540F99E3}" srcOrd="4" destOrd="0" parTransId="{8FE5A3A4-C4C3-4393-900B-529AB30E5462}" sibTransId="{CCB68F21-67CD-4E0C-9716-14635471D5B0}"/>
    <dgm:cxn modelId="{182EF194-FB63-4154-B6C7-851F05E2E1E8}" type="presOf" srcId="{3ECEE470-732F-4748-87D6-F0707B9B8C9C}" destId="{C34E524B-9E96-47EB-B159-DE132BE19AD2}" srcOrd="0" destOrd="0" presId="urn:microsoft.com/office/officeart/2005/8/layout/hierarchy3"/>
    <dgm:cxn modelId="{4F4A089F-363B-466A-B92C-E0587A29E01B}" type="presOf" srcId="{8485F464-8DFF-48D0-AB9A-3E8D555538A1}" destId="{DA6267BB-D954-4B8F-8554-CF7ACDE885A1}" srcOrd="0" destOrd="0" presId="urn:microsoft.com/office/officeart/2005/8/layout/hierarchy3"/>
    <dgm:cxn modelId="{6F66FFA8-2521-40C0-AF25-AA39737E9A81}" type="presOf" srcId="{DBCB573F-48BB-4EDA-A030-AAA9540F99E3}" destId="{12E7549F-D1EC-4277-A778-735F08E80523}" srcOrd="0" destOrd="0" presId="urn:microsoft.com/office/officeart/2005/8/layout/hierarchy3"/>
    <dgm:cxn modelId="{A08551AB-50E1-44B0-8B66-7F6070F76891}" type="presOf" srcId="{3E968CAF-DDDB-406D-ADDA-BD35AD976062}" destId="{7A728986-9FC6-4F03-8182-52749166A318}" srcOrd="0" destOrd="0" presId="urn:microsoft.com/office/officeart/2005/8/layout/hierarchy3"/>
    <dgm:cxn modelId="{41CBEFAD-8D0E-4D17-ADE0-A824C91B1422}" type="presOf" srcId="{17134E2A-26C3-45B4-A38D-C916AF49EA23}" destId="{8C1B776E-4B1A-4E77-8878-BB05F20F6335}" srcOrd="0" destOrd="0" presId="urn:microsoft.com/office/officeart/2005/8/layout/hierarchy3"/>
    <dgm:cxn modelId="{5A9F60B3-06B5-4CDF-B646-EDB9773C007D}" srcId="{101B993A-72CB-40FF-8360-236B6E50B07D}" destId="{753FF66C-9285-43D3-B667-34BE00591602}" srcOrd="0" destOrd="0" parTransId="{AD5BFE1A-0B5D-4431-9687-6C0EF55ED204}" sibTransId="{65B3835D-6D14-4959-8AF8-6908EB794368}"/>
    <dgm:cxn modelId="{09BEEFB3-1D09-4F53-8FCF-F15A6517C0E2}" type="presOf" srcId="{C5425882-69B4-462C-8A47-7BDEFD03BFE0}" destId="{80DA5076-242C-4A19-9AE3-C66EB9357F30}" srcOrd="1" destOrd="0" presId="urn:microsoft.com/office/officeart/2005/8/layout/hierarchy3"/>
    <dgm:cxn modelId="{3A4228B5-D7EF-4AA9-AD8C-109328516CC8}" type="presOf" srcId="{B2829733-5E83-4C0A-AAB9-680404CEC968}" destId="{52D06246-DFDE-479B-95F7-BA5D983BB9E9}" srcOrd="0" destOrd="0" presId="urn:microsoft.com/office/officeart/2005/8/layout/hierarchy3"/>
    <dgm:cxn modelId="{0D35B6B7-A6F8-4758-8181-A33DB306A899}" srcId="{C8ED921A-4DF8-458B-AEE6-C305E408395B}" destId="{C3A03EAE-F785-4303-A2C1-E79AC123EDC4}" srcOrd="3" destOrd="0" parTransId="{6C2E050D-2402-455E-8CF7-2D58FAF393AC}" sibTransId="{2A835A92-47E6-41A0-B658-E61FF1967C73}"/>
    <dgm:cxn modelId="{FB178CB8-310B-4BA2-A0C9-CBAF8A2817CA}" srcId="{F1F4268E-7089-43BF-A9EC-2F853552D7BE}" destId="{7C156C62-C025-4BA1-A9F8-F6B42D222BA3}" srcOrd="3" destOrd="0" parTransId="{E75911E4-A00D-43D0-985B-A69E87C8FEED}" sibTransId="{2957CC84-741F-449D-A915-A1CC3F790494}"/>
    <dgm:cxn modelId="{781DF5BC-24D6-4EAC-9019-566CFC60A0F9}" type="presOf" srcId="{03EDA78B-3C86-4F0E-8069-AC43B905F691}" destId="{48B67DD6-C08A-49BC-93EA-0F395B6083B3}" srcOrd="0" destOrd="0" presId="urn:microsoft.com/office/officeart/2005/8/layout/hierarchy3"/>
    <dgm:cxn modelId="{5D8144BD-CDC8-4CA2-B2A0-D4EF8881BE44}" type="presOf" srcId="{E6F0BE99-6758-4EF8-868A-F26696309B3D}" destId="{C5DE4637-7E88-4BCA-9B07-1ACFEFA70F09}" srcOrd="0" destOrd="0" presId="urn:microsoft.com/office/officeart/2005/8/layout/hierarchy3"/>
    <dgm:cxn modelId="{453BE8C1-BE49-4994-B650-4F1EE6844A0E}" type="presOf" srcId="{7D9009B7-846F-4405-BF6F-28E4DF744049}" destId="{13BDCF46-669B-4178-ADDE-7EAA31B42440}" srcOrd="0" destOrd="0" presId="urn:microsoft.com/office/officeart/2005/8/layout/hierarchy3"/>
    <dgm:cxn modelId="{9B987FC4-C51E-4025-A7AF-D7A9CEBFAD09}" type="presOf" srcId="{C5425882-69B4-462C-8A47-7BDEFD03BFE0}" destId="{C5270D3B-F9D7-46EF-AD28-941E17270333}" srcOrd="0" destOrd="0" presId="urn:microsoft.com/office/officeart/2005/8/layout/hierarchy3"/>
    <dgm:cxn modelId="{D989FDC6-600E-4542-824F-A05094FC6FF1}" srcId="{044F5788-A510-4C3E-88D8-8E228C178F92}" destId="{DA71BD52-C61C-4B02-BA15-DD12339B54C5}" srcOrd="1" destOrd="0" parTransId="{696F81FE-DE76-4A95-ABB9-D4929633AAD1}" sibTransId="{B824CC11-DAD5-4329-A58F-80C961B13767}"/>
    <dgm:cxn modelId="{4A8D3BCC-FB04-4A6B-8458-EF2877F81E5E}" type="presOf" srcId="{7C156C62-C025-4BA1-A9F8-F6B42D222BA3}" destId="{020C7231-27B7-4B83-A29F-FBD93E46226A}" srcOrd="0" destOrd="0" presId="urn:microsoft.com/office/officeart/2005/8/layout/hierarchy3"/>
    <dgm:cxn modelId="{3FC8C8CD-2DD0-4366-B011-5CC10CA4732C}" type="presOf" srcId="{101B993A-72CB-40FF-8360-236B6E50B07D}" destId="{02B25203-801C-4690-A5E1-D93D4BCCD1A6}" srcOrd="0" destOrd="0" presId="urn:microsoft.com/office/officeart/2005/8/layout/hierarchy3"/>
    <dgm:cxn modelId="{1F90C9D2-E93C-4F66-A8E0-8600679B9E6F}" type="presOf" srcId="{45B8151E-5057-4D29-9F14-FF0F7DD4B845}" destId="{1A806AAF-2B5B-46A1-9944-012CB6BB06CD}" srcOrd="0" destOrd="0" presId="urn:microsoft.com/office/officeart/2005/8/layout/hierarchy3"/>
    <dgm:cxn modelId="{635C91D6-E250-4A91-96EF-71E0D37B187A}" type="presOf" srcId="{DBCB573F-48BB-4EDA-A030-AAA9540F99E3}" destId="{C83EDC38-4B20-422C-80D1-E353386DDD45}" srcOrd="1" destOrd="0" presId="urn:microsoft.com/office/officeart/2005/8/layout/hierarchy3"/>
    <dgm:cxn modelId="{6C90DCD6-E71E-40E1-B4B7-93895D92D06B}" type="presOf" srcId="{BCF2F732-ECBD-4541-8CA0-1117D7F0B76C}" destId="{C0B8A61B-0864-4441-924B-039C444C0DEF}" srcOrd="0" destOrd="0" presId="urn:microsoft.com/office/officeart/2005/8/layout/hierarchy3"/>
    <dgm:cxn modelId="{EA5146D7-E644-4581-B666-66ADC51A3AE0}" srcId="{101B993A-72CB-40FF-8360-236B6E50B07D}" destId="{ABD7C3D1-2788-4C51-B784-4B1A27A7935E}" srcOrd="1" destOrd="0" parTransId="{9C5F7475-B60D-49E9-B1B4-3B96131FDD6C}" sibTransId="{3F1A42A7-EE2E-47B2-8C70-DB091FF7BA83}"/>
    <dgm:cxn modelId="{8749D7D8-B2EB-4B02-AAA7-E3E5956D75A0}" type="presOf" srcId="{5CFACFB9-C52B-4A98-BC3F-7D99793B8A6B}" destId="{06671F3F-A2F9-492A-B64E-7CF909ABDA76}" srcOrd="0" destOrd="0" presId="urn:microsoft.com/office/officeart/2005/8/layout/hierarchy3"/>
    <dgm:cxn modelId="{FD7871DD-E9B4-4E45-9BE7-E073E8579CBF}" srcId="{DBCB573F-48BB-4EDA-A030-AAA9540F99E3}" destId="{DC53F73B-4F4C-40A2-8B64-43773FE0BDF3}" srcOrd="2" destOrd="0" parTransId="{D8953899-EDB0-4495-8D2B-140A4ECDE2BD}" sibTransId="{834ED277-D094-47CA-9183-546E711EC281}"/>
    <dgm:cxn modelId="{58CE32DE-D31C-4BED-BAA7-A5BB34423B4B}" type="presOf" srcId="{D8953899-EDB0-4495-8D2B-140A4ECDE2BD}" destId="{6D6A9203-B275-4D89-80F8-871182B95EF6}" srcOrd="0" destOrd="0" presId="urn:microsoft.com/office/officeart/2005/8/layout/hierarchy3"/>
    <dgm:cxn modelId="{3D9249DF-8414-4923-B13D-8DE9BB5E0980}" srcId="{F1F4268E-7089-43BF-A9EC-2F853552D7BE}" destId="{E6F0BE99-6758-4EF8-868A-F26696309B3D}" srcOrd="0" destOrd="0" parTransId="{8451612A-D942-4B40-9E1E-68EDA94AECEA}" sibTransId="{9499B0EC-4DC6-4FDD-AC95-F7A5689E61E2}"/>
    <dgm:cxn modelId="{3AD6FDDF-2F57-4071-862B-1E684E42CE2C}" type="presOf" srcId="{3FE3F30B-6EA2-4E0D-BC8A-64E5E52C25FA}" destId="{B35382C4-ED5E-4023-A890-F458AADB88B0}" srcOrd="0" destOrd="0" presId="urn:microsoft.com/office/officeart/2005/8/layout/hierarchy3"/>
    <dgm:cxn modelId="{73BDC8E0-C9E5-45EC-AEF5-34D5F1E37C21}" type="presOf" srcId="{DC53F73B-4F4C-40A2-8B64-43773FE0BDF3}" destId="{F3F32E6D-1DB8-4716-AF5E-BC8E9B73665E}" srcOrd="0" destOrd="0" presId="urn:microsoft.com/office/officeart/2005/8/layout/hierarchy3"/>
    <dgm:cxn modelId="{B53235E3-AC27-4D27-AA5A-7F0942CC65DC}" type="presOf" srcId="{101B993A-72CB-40FF-8360-236B6E50B07D}" destId="{4AD27A32-72BA-4C71-866D-5535B8FF3525}" srcOrd="1" destOrd="0" presId="urn:microsoft.com/office/officeart/2005/8/layout/hierarchy3"/>
    <dgm:cxn modelId="{2331FFE3-6C6D-4EDC-9652-37415A17607F}" type="presOf" srcId="{6C2E050D-2402-455E-8CF7-2D58FAF393AC}" destId="{6BD72BB9-0784-4852-A9A3-277D4D7C6B31}" srcOrd="0" destOrd="0" presId="urn:microsoft.com/office/officeart/2005/8/layout/hierarchy3"/>
    <dgm:cxn modelId="{13AFADE5-B417-46C4-86D5-ADEC0DD2DE09}" srcId="{F1F4268E-7089-43BF-A9EC-2F853552D7BE}" destId="{82F8F632-3761-43E3-B477-A7C450EDAD98}" srcOrd="4" destOrd="0" parTransId="{17134E2A-26C3-45B4-A38D-C916AF49EA23}" sibTransId="{CB0FDBD8-CF61-4C0C-8824-F4C867D1DDF5}"/>
    <dgm:cxn modelId="{C0F868EA-D332-4D4D-8220-4772384D1837}" srcId="{1C0A9412-FDBB-48A9-AD53-FA8165DEB291}" destId="{044F5788-A510-4C3E-88D8-8E228C178F92}" srcOrd="6" destOrd="0" parTransId="{B25DCAAB-FB75-435F-A171-6DA2E23131A0}" sibTransId="{CF95E378-3E0B-4051-9C5F-FF260E9CE722}"/>
    <dgm:cxn modelId="{AD4CC0EB-7909-4D65-8D8F-CB7ADC8D63EA}" type="presOf" srcId="{C8ED921A-4DF8-458B-AEE6-C305E408395B}" destId="{C7B9209F-8849-4573-B64A-39ED03FCAD21}" srcOrd="1" destOrd="0" presId="urn:microsoft.com/office/officeart/2005/8/layout/hierarchy3"/>
    <dgm:cxn modelId="{65DFAFEE-BEC1-4F80-B4AC-9CF2CE310980}" srcId="{C5425882-69B4-462C-8A47-7BDEFD03BFE0}" destId="{A6A29E3B-48E7-46EF-8413-686360A4B243}" srcOrd="2" destOrd="0" parTransId="{584B2687-13D6-48D0-8E01-DFECDEC39E8D}" sibTransId="{B371A186-F247-4947-9871-01C3D44923A3}"/>
    <dgm:cxn modelId="{93A5C9EE-47B8-40DB-9DE0-11C2150F8175}" type="presOf" srcId="{8436B807-8BF9-4EB8-AE63-93462CD5C8BB}" destId="{083EC6A7-228A-4F34-8FF0-D3B24AFD6C67}" srcOrd="0" destOrd="0" presId="urn:microsoft.com/office/officeart/2005/8/layout/hierarchy3"/>
    <dgm:cxn modelId="{91C70CF1-0ECA-4FA5-9240-199B29552A41}" srcId="{C5425882-69B4-462C-8A47-7BDEFD03BFE0}" destId="{4BFA428D-F2A5-4B0D-B2AC-C30D50584B5B}" srcOrd="0" destOrd="0" parTransId="{8E931E14-0C1A-46D6-82B2-9CDC2AF68AAF}" sibTransId="{C25C876A-C606-4122-905E-EE309A7FBAF1}"/>
    <dgm:cxn modelId="{D1183CF1-7659-474B-8554-F01F1B5B68A7}" srcId="{DBCB573F-48BB-4EDA-A030-AAA9540F99E3}" destId="{B2158A5D-6F0D-431C-9A91-4D058F130225}" srcOrd="3" destOrd="0" parTransId="{03EDA78B-3C86-4F0E-8069-AC43B905F691}" sibTransId="{E30D969F-B517-492B-B5F1-FD50A3A380EB}"/>
    <dgm:cxn modelId="{C2835DF2-F97E-432F-8843-EC4325CE11FE}" srcId="{F1F4268E-7089-43BF-A9EC-2F853552D7BE}" destId="{BCF2F732-ECBD-4541-8CA0-1117D7F0B76C}" srcOrd="2" destOrd="0" parTransId="{E2FF8E38-619F-4829-A857-B5E0F11A8D6D}" sibTransId="{BC7E30F7-4777-48CA-94CC-E83D237E9E46}"/>
    <dgm:cxn modelId="{0C3947F4-B915-4664-98B5-35CFEF1EFBD9}" srcId="{065C37E0-9A28-453E-9E45-BAC4228D5501}" destId="{BD85C893-36F8-456D-996B-6F30AFB32D66}" srcOrd="4" destOrd="0" parTransId="{C6B0E3E2-005C-409D-9D37-C9AF3D7AFD89}" sibTransId="{EC298490-8FB3-40CC-ACB3-71FAE6291CE6}"/>
    <dgm:cxn modelId="{AFF9F6F5-73B7-48E1-BBAA-2A5835D411F8}" srcId="{065C37E0-9A28-453E-9E45-BAC4228D5501}" destId="{66543C4D-1976-40DB-B389-9B1CFE596020}" srcOrd="1" destOrd="0" parTransId="{A2684962-CC4E-477C-BA95-CDFFDA696582}" sibTransId="{AE6BB6F7-2058-4003-81C0-2CBEF24237B0}"/>
    <dgm:cxn modelId="{C8E7A3FB-B5BF-4B35-A4AB-EF938C6F99E6}" type="presOf" srcId="{1B292915-4F2F-481E-B5F1-9DC4882ED799}" destId="{522D9E48-2445-40A7-85E1-F9B8410963CE}" srcOrd="0" destOrd="0" presId="urn:microsoft.com/office/officeart/2005/8/layout/hierarchy3"/>
    <dgm:cxn modelId="{FFE410FC-F311-4B53-B0AD-AE4D8F82586F}" srcId="{C8ED921A-4DF8-458B-AEE6-C305E408395B}" destId="{2AACE08B-6565-4322-B3E2-161C28750BEC}" srcOrd="0" destOrd="0" parTransId="{969A75DF-51C7-489B-AAEC-C0855D99F788}" sibTransId="{C6D1769F-B6D5-4D4A-80F0-55AE0832BB8E}"/>
    <dgm:cxn modelId="{1F1BEE58-13C3-4F47-A4EA-54817F1ACCC0}" type="presParOf" srcId="{1CF7C672-8BC2-469E-914F-B10567C81812}" destId="{2AD0DE1A-4A60-429B-8A12-F1C8377C0D95}" srcOrd="0" destOrd="0" presId="urn:microsoft.com/office/officeart/2005/8/layout/hierarchy3"/>
    <dgm:cxn modelId="{CC51735D-E512-42BC-BA5D-D2D1F59DE8DD}" type="presParOf" srcId="{2AD0DE1A-4A60-429B-8A12-F1C8377C0D95}" destId="{5E6B3ECA-51A8-46AC-B167-5ADF4D10B34D}" srcOrd="0" destOrd="0" presId="urn:microsoft.com/office/officeart/2005/8/layout/hierarchy3"/>
    <dgm:cxn modelId="{FF9972A4-FEC4-4AE8-9610-E353DDF1C8B6}" type="presParOf" srcId="{5E6B3ECA-51A8-46AC-B167-5ADF4D10B34D}" destId="{BB819CB5-557D-42DB-B42C-495FD3A1E3E0}" srcOrd="0" destOrd="0" presId="urn:microsoft.com/office/officeart/2005/8/layout/hierarchy3"/>
    <dgm:cxn modelId="{0B6EBB4E-8586-439B-9922-1207B309AA7B}" type="presParOf" srcId="{5E6B3ECA-51A8-46AC-B167-5ADF4D10B34D}" destId="{17F442A1-8A62-4B4D-8682-684DA2736324}" srcOrd="1" destOrd="0" presId="urn:microsoft.com/office/officeart/2005/8/layout/hierarchy3"/>
    <dgm:cxn modelId="{5F35ED54-B51A-4BBC-A615-3ED9B9E4AB66}" type="presParOf" srcId="{2AD0DE1A-4A60-429B-8A12-F1C8377C0D95}" destId="{FC513A64-768C-429D-AECA-D77706F4D6E8}" srcOrd="1" destOrd="0" presId="urn:microsoft.com/office/officeart/2005/8/layout/hierarchy3"/>
    <dgm:cxn modelId="{5AA65F91-BFAC-4934-B57F-A4DF0D8A756D}" type="presParOf" srcId="{FC513A64-768C-429D-AECA-D77706F4D6E8}" destId="{F1223F18-EEA1-4B7E-940D-5980A50A68E8}" srcOrd="0" destOrd="0" presId="urn:microsoft.com/office/officeart/2005/8/layout/hierarchy3"/>
    <dgm:cxn modelId="{944A8964-9E6D-4D19-B7E6-A9582A6F1E1B}" type="presParOf" srcId="{FC513A64-768C-429D-AECA-D77706F4D6E8}" destId="{C5DE4637-7E88-4BCA-9B07-1ACFEFA70F09}" srcOrd="1" destOrd="0" presId="urn:microsoft.com/office/officeart/2005/8/layout/hierarchy3"/>
    <dgm:cxn modelId="{72627CC8-B604-488C-B42A-861DD7D52D03}" type="presParOf" srcId="{FC513A64-768C-429D-AECA-D77706F4D6E8}" destId="{13BDCF46-669B-4178-ADDE-7EAA31B42440}" srcOrd="2" destOrd="0" presId="urn:microsoft.com/office/officeart/2005/8/layout/hierarchy3"/>
    <dgm:cxn modelId="{D71205D3-05CA-4C6C-958F-2CD740F1604F}" type="presParOf" srcId="{FC513A64-768C-429D-AECA-D77706F4D6E8}" destId="{52D06246-DFDE-479B-95F7-BA5D983BB9E9}" srcOrd="3" destOrd="0" presId="urn:microsoft.com/office/officeart/2005/8/layout/hierarchy3"/>
    <dgm:cxn modelId="{5A97617F-903A-41C5-B7FB-C6957137F9DB}" type="presParOf" srcId="{FC513A64-768C-429D-AECA-D77706F4D6E8}" destId="{DC8E3046-4251-4E05-BAB4-5C1B7F6B6E1A}" srcOrd="4" destOrd="0" presId="urn:microsoft.com/office/officeart/2005/8/layout/hierarchy3"/>
    <dgm:cxn modelId="{5CA1D27D-A869-4503-9FEE-61750696AC7E}" type="presParOf" srcId="{FC513A64-768C-429D-AECA-D77706F4D6E8}" destId="{C0B8A61B-0864-4441-924B-039C444C0DEF}" srcOrd="5" destOrd="0" presId="urn:microsoft.com/office/officeart/2005/8/layout/hierarchy3"/>
    <dgm:cxn modelId="{BCD0DD40-7AD6-4722-8063-680EA88881BB}" type="presParOf" srcId="{FC513A64-768C-429D-AECA-D77706F4D6E8}" destId="{24C20D51-8529-4138-B5F6-07C539C51D65}" srcOrd="6" destOrd="0" presId="urn:microsoft.com/office/officeart/2005/8/layout/hierarchy3"/>
    <dgm:cxn modelId="{9351AE02-AB4B-4BB8-8528-752398ED1237}" type="presParOf" srcId="{FC513A64-768C-429D-AECA-D77706F4D6E8}" destId="{020C7231-27B7-4B83-A29F-FBD93E46226A}" srcOrd="7" destOrd="0" presId="urn:microsoft.com/office/officeart/2005/8/layout/hierarchy3"/>
    <dgm:cxn modelId="{DDD29D61-0778-4826-BD9A-3A6586229B0D}" type="presParOf" srcId="{FC513A64-768C-429D-AECA-D77706F4D6E8}" destId="{8C1B776E-4B1A-4E77-8878-BB05F20F6335}" srcOrd="8" destOrd="0" presId="urn:microsoft.com/office/officeart/2005/8/layout/hierarchy3"/>
    <dgm:cxn modelId="{8579BCE4-9801-4DFA-8450-0AF1E681135F}" type="presParOf" srcId="{FC513A64-768C-429D-AECA-D77706F4D6E8}" destId="{F8A9AD2A-7147-4607-A247-E8FB48CD884E}" srcOrd="9" destOrd="0" presId="urn:microsoft.com/office/officeart/2005/8/layout/hierarchy3"/>
    <dgm:cxn modelId="{F8B79691-5E06-4B8D-B05B-60BF4DEE90CB}" type="presParOf" srcId="{1CF7C672-8BC2-469E-914F-B10567C81812}" destId="{757EDCD3-A301-4568-A4A1-3C4CA38749B0}" srcOrd="1" destOrd="0" presId="urn:microsoft.com/office/officeart/2005/8/layout/hierarchy3"/>
    <dgm:cxn modelId="{5337CCF5-9973-4905-A416-C639BDB0EFBC}" type="presParOf" srcId="{757EDCD3-A301-4568-A4A1-3C4CA38749B0}" destId="{B5249BFC-426C-4159-A181-7DF18C95A310}" srcOrd="0" destOrd="0" presId="urn:microsoft.com/office/officeart/2005/8/layout/hierarchy3"/>
    <dgm:cxn modelId="{27175FFC-6CB6-4C23-B54C-F1E646AACAB1}" type="presParOf" srcId="{B5249BFC-426C-4159-A181-7DF18C95A310}" destId="{17C54274-9F0E-486D-987A-468ABA8463B3}" srcOrd="0" destOrd="0" presId="urn:microsoft.com/office/officeart/2005/8/layout/hierarchy3"/>
    <dgm:cxn modelId="{D0D30F79-9293-4B84-9EE0-A1E4A570B608}" type="presParOf" srcId="{B5249BFC-426C-4159-A181-7DF18C95A310}" destId="{76596C0B-6EC6-4FD2-9FAA-1A794EE0543C}" srcOrd="1" destOrd="0" presId="urn:microsoft.com/office/officeart/2005/8/layout/hierarchy3"/>
    <dgm:cxn modelId="{95FEB195-B1AE-49E4-AB35-74858FDBD4BD}" type="presParOf" srcId="{757EDCD3-A301-4568-A4A1-3C4CA38749B0}" destId="{BAA136C7-3CB3-4D26-A163-6F39BEC25836}" srcOrd="1" destOrd="0" presId="urn:microsoft.com/office/officeart/2005/8/layout/hierarchy3"/>
    <dgm:cxn modelId="{ADFF1733-C8BB-4C87-A0F0-DA3DD6DAF009}" type="presParOf" srcId="{BAA136C7-3CB3-4D26-A163-6F39BEC25836}" destId="{22C8A67C-1783-4B0D-993C-687E5B61F20B}" srcOrd="0" destOrd="0" presId="urn:microsoft.com/office/officeart/2005/8/layout/hierarchy3"/>
    <dgm:cxn modelId="{A54623EE-1E64-438F-AB73-6FA8590F0DC9}" type="presParOf" srcId="{BAA136C7-3CB3-4D26-A163-6F39BEC25836}" destId="{5E92315B-8490-46ED-A76D-728DD4DB0096}" srcOrd="1" destOrd="0" presId="urn:microsoft.com/office/officeart/2005/8/layout/hierarchy3"/>
    <dgm:cxn modelId="{660B6136-7395-4306-899D-CC98674235DB}" type="presParOf" srcId="{BAA136C7-3CB3-4D26-A163-6F39BEC25836}" destId="{12285EFF-E404-4445-BDFE-FD63D7BB1FE5}" srcOrd="2" destOrd="0" presId="urn:microsoft.com/office/officeart/2005/8/layout/hierarchy3"/>
    <dgm:cxn modelId="{D7BDDC10-01D5-4EAD-9C29-866B40F10A76}" type="presParOf" srcId="{BAA136C7-3CB3-4D26-A163-6F39BEC25836}" destId="{96A0CAAC-B697-4C39-BBE9-7CBF9DD7A668}" srcOrd="3" destOrd="0" presId="urn:microsoft.com/office/officeart/2005/8/layout/hierarchy3"/>
    <dgm:cxn modelId="{5E8839BB-C5E4-4B36-A9E5-FD4409B0BEAE}" type="presParOf" srcId="{BAA136C7-3CB3-4D26-A163-6F39BEC25836}" destId="{9CAA1767-A3FD-413D-9DB6-F00FDDD578CF}" srcOrd="4" destOrd="0" presId="urn:microsoft.com/office/officeart/2005/8/layout/hierarchy3"/>
    <dgm:cxn modelId="{1B106237-2654-43B6-AB69-57EA33F95E8E}" type="presParOf" srcId="{BAA136C7-3CB3-4D26-A163-6F39BEC25836}" destId="{2FD0E417-4A22-4AAC-982F-41A40BFE18EB}" srcOrd="5" destOrd="0" presId="urn:microsoft.com/office/officeart/2005/8/layout/hierarchy3"/>
    <dgm:cxn modelId="{088D91C0-B24C-4646-87F5-79C0EA66FFFF}" type="presParOf" srcId="{BAA136C7-3CB3-4D26-A163-6F39BEC25836}" destId="{089A5049-794C-42F8-A2BC-3F92599BDEC8}" srcOrd="6" destOrd="0" presId="urn:microsoft.com/office/officeart/2005/8/layout/hierarchy3"/>
    <dgm:cxn modelId="{1803A97C-C179-4BCA-A064-C4CFC8F45EF1}" type="presParOf" srcId="{BAA136C7-3CB3-4D26-A163-6F39BEC25836}" destId="{8A9B4C46-D298-411F-AF52-68D1394BB21D}" srcOrd="7" destOrd="0" presId="urn:microsoft.com/office/officeart/2005/8/layout/hierarchy3"/>
    <dgm:cxn modelId="{A0A81A4C-EA34-4145-ADBE-3F419D6AC5D6}" type="presParOf" srcId="{BAA136C7-3CB3-4D26-A163-6F39BEC25836}" destId="{1FE62251-70F7-40D4-BEA1-EC0D34360D3E}" srcOrd="8" destOrd="0" presId="urn:microsoft.com/office/officeart/2005/8/layout/hierarchy3"/>
    <dgm:cxn modelId="{20522E45-C5CB-428E-8708-369707CFFF18}" type="presParOf" srcId="{BAA136C7-3CB3-4D26-A163-6F39BEC25836}" destId="{36256C78-D59A-46DF-BBFD-709B62D4130C}" srcOrd="9" destOrd="0" presId="urn:microsoft.com/office/officeart/2005/8/layout/hierarchy3"/>
    <dgm:cxn modelId="{89B3E299-1733-4D39-8C04-DD3109832E53}" type="presParOf" srcId="{1CF7C672-8BC2-469E-914F-B10567C81812}" destId="{FC218945-384D-4A15-8F67-DD4209D53193}" srcOrd="2" destOrd="0" presId="urn:microsoft.com/office/officeart/2005/8/layout/hierarchy3"/>
    <dgm:cxn modelId="{F80AE999-9F39-4631-AE8B-BF4FF90967F4}" type="presParOf" srcId="{FC218945-384D-4A15-8F67-DD4209D53193}" destId="{E393F071-908C-4A33-919A-012E8F8DE62E}" srcOrd="0" destOrd="0" presId="urn:microsoft.com/office/officeart/2005/8/layout/hierarchy3"/>
    <dgm:cxn modelId="{DBF0F9FB-958D-4FDE-8C12-AD8AACF95FEF}" type="presParOf" srcId="{E393F071-908C-4A33-919A-012E8F8DE62E}" destId="{C5270D3B-F9D7-46EF-AD28-941E17270333}" srcOrd="0" destOrd="0" presId="urn:microsoft.com/office/officeart/2005/8/layout/hierarchy3"/>
    <dgm:cxn modelId="{9BED98C6-2D52-425E-90A0-4311DB3F38AD}" type="presParOf" srcId="{E393F071-908C-4A33-919A-012E8F8DE62E}" destId="{80DA5076-242C-4A19-9AE3-C66EB9357F30}" srcOrd="1" destOrd="0" presId="urn:microsoft.com/office/officeart/2005/8/layout/hierarchy3"/>
    <dgm:cxn modelId="{C16BC74D-B050-4F90-90BC-8E8EDB2F89E5}" type="presParOf" srcId="{FC218945-384D-4A15-8F67-DD4209D53193}" destId="{538E491E-830E-4F07-8C71-101A40C30857}" srcOrd="1" destOrd="0" presId="urn:microsoft.com/office/officeart/2005/8/layout/hierarchy3"/>
    <dgm:cxn modelId="{29FA40E3-C72F-42DA-A88D-C26B5D141810}" type="presParOf" srcId="{538E491E-830E-4F07-8C71-101A40C30857}" destId="{90189AD8-65E8-4AE0-AA6C-96D4E899B723}" srcOrd="0" destOrd="0" presId="urn:microsoft.com/office/officeart/2005/8/layout/hierarchy3"/>
    <dgm:cxn modelId="{3CF480EF-0A9F-4C8F-80C8-CEDC489D3A44}" type="presParOf" srcId="{538E491E-830E-4F07-8C71-101A40C30857}" destId="{A0F43030-3604-4533-805C-94A094BDA7AE}" srcOrd="1" destOrd="0" presId="urn:microsoft.com/office/officeart/2005/8/layout/hierarchy3"/>
    <dgm:cxn modelId="{3DF51202-E3F7-4F7C-8C38-8847FB486C89}" type="presParOf" srcId="{538E491E-830E-4F07-8C71-101A40C30857}" destId="{34E6734E-5BF5-4331-BCAD-8F091250186B}" srcOrd="2" destOrd="0" presId="urn:microsoft.com/office/officeart/2005/8/layout/hierarchy3"/>
    <dgm:cxn modelId="{E15E9F0E-7998-4417-9682-FED04BA47C76}" type="presParOf" srcId="{538E491E-830E-4F07-8C71-101A40C30857}" destId="{E4F548AF-C76F-4186-B28D-2FAC9956C870}" srcOrd="3" destOrd="0" presId="urn:microsoft.com/office/officeart/2005/8/layout/hierarchy3"/>
    <dgm:cxn modelId="{2CFB8A44-AE4D-4D05-9DD4-C0984A4AF799}" type="presParOf" srcId="{538E491E-830E-4F07-8C71-101A40C30857}" destId="{BAA1D72D-04F7-4F05-A8DB-092FBA1F2614}" srcOrd="4" destOrd="0" presId="urn:microsoft.com/office/officeart/2005/8/layout/hierarchy3"/>
    <dgm:cxn modelId="{BD8C159A-13C3-4D60-B021-8215EA322F1E}" type="presParOf" srcId="{538E491E-830E-4F07-8C71-101A40C30857}" destId="{F6042C5C-025A-4542-B5ED-3CB90EF7A5E4}" srcOrd="5" destOrd="0" presId="urn:microsoft.com/office/officeart/2005/8/layout/hierarchy3"/>
    <dgm:cxn modelId="{84C76323-92CB-44C6-8B02-E41B5B6CD5EA}" type="presParOf" srcId="{538E491E-830E-4F07-8C71-101A40C30857}" destId="{522D9E48-2445-40A7-85E1-F9B8410963CE}" srcOrd="6" destOrd="0" presId="urn:microsoft.com/office/officeart/2005/8/layout/hierarchy3"/>
    <dgm:cxn modelId="{90FF1696-CCE3-4857-A254-D1B2385F2AE6}" type="presParOf" srcId="{538E491E-830E-4F07-8C71-101A40C30857}" destId="{1A806AAF-2B5B-46A1-9944-012CB6BB06CD}" srcOrd="7" destOrd="0" presId="urn:microsoft.com/office/officeart/2005/8/layout/hierarchy3"/>
    <dgm:cxn modelId="{FB914C1D-5FD4-4EDB-96D7-D1DDDE90B36D}" type="presParOf" srcId="{538E491E-830E-4F07-8C71-101A40C30857}" destId="{083EC6A7-228A-4F34-8FF0-D3B24AFD6C67}" srcOrd="8" destOrd="0" presId="urn:microsoft.com/office/officeart/2005/8/layout/hierarchy3"/>
    <dgm:cxn modelId="{0717DC40-798B-4D75-A705-BDEA9717E940}" type="presParOf" srcId="{538E491E-830E-4F07-8C71-101A40C30857}" destId="{7A728986-9FC6-4F03-8182-52749166A318}" srcOrd="9" destOrd="0" presId="urn:microsoft.com/office/officeart/2005/8/layout/hierarchy3"/>
    <dgm:cxn modelId="{FEE16C88-4C8D-4389-BA88-395F26A2E780}" type="presParOf" srcId="{538E491E-830E-4F07-8C71-101A40C30857}" destId="{99635B4F-8E51-4DA9-8EE7-AA73E361AEF9}" srcOrd="10" destOrd="0" presId="urn:microsoft.com/office/officeart/2005/8/layout/hierarchy3"/>
    <dgm:cxn modelId="{DC2BA2FA-1D8C-4DF0-9D74-EDEA5070A3D2}" type="presParOf" srcId="{538E491E-830E-4F07-8C71-101A40C30857}" destId="{B35382C4-ED5E-4023-A890-F458AADB88B0}" srcOrd="11" destOrd="0" presId="urn:microsoft.com/office/officeart/2005/8/layout/hierarchy3"/>
    <dgm:cxn modelId="{0516C346-47A0-42E5-B716-75AE1F1A1C2A}" type="presParOf" srcId="{1CF7C672-8BC2-469E-914F-B10567C81812}" destId="{6E390B57-CDBC-4A9C-BE06-C0C6A33CC10B}" srcOrd="3" destOrd="0" presId="urn:microsoft.com/office/officeart/2005/8/layout/hierarchy3"/>
    <dgm:cxn modelId="{50C3B3B2-FE19-4D9B-925C-2397662C574F}" type="presParOf" srcId="{6E390B57-CDBC-4A9C-BE06-C0C6A33CC10B}" destId="{5D3691E2-2A6E-425F-A591-39409D255895}" srcOrd="0" destOrd="0" presId="urn:microsoft.com/office/officeart/2005/8/layout/hierarchy3"/>
    <dgm:cxn modelId="{E4C30D10-5C9D-4A67-B46A-62B3A6A40FDB}" type="presParOf" srcId="{5D3691E2-2A6E-425F-A591-39409D255895}" destId="{70581A50-0361-4C80-823A-DD4066D38992}" srcOrd="0" destOrd="0" presId="urn:microsoft.com/office/officeart/2005/8/layout/hierarchy3"/>
    <dgm:cxn modelId="{A32D60C5-EF32-4FFC-A333-294EE4990B4C}" type="presParOf" srcId="{5D3691E2-2A6E-425F-A591-39409D255895}" destId="{C7B9209F-8849-4573-B64A-39ED03FCAD21}" srcOrd="1" destOrd="0" presId="urn:microsoft.com/office/officeart/2005/8/layout/hierarchy3"/>
    <dgm:cxn modelId="{1F257327-0FC1-42D7-B9F2-1BFDEB495E82}" type="presParOf" srcId="{6E390B57-CDBC-4A9C-BE06-C0C6A33CC10B}" destId="{9CDF1DF4-532E-40C4-93FC-0319A3771946}" srcOrd="1" destOrd="0" presId="urn:microsoft.com/office/officeart/2005/8/layout/hierarchy3"/>
    <dgm:cxn modelId="{7389D1B5-2BD7-41AD-9F67-30F37E1F8D8E}" type="presParOf" srcId="{9CDF1DF4-532E-40C4-93FC-0319A3771946}" destId="{E24ADF8D-0030-4999-A2BF-EF49D4EE4763}" srcOrd="0" destOrd="0" presId="urn:microsoft.com/office/officeart/2005/8/layout/hierarchy3"/>
    <dgm:cxn modelId="{56397471-6ED4-43E3-ACCF-09AC2B03D60A}" type="presParOf" srcId="{9CDF1DF4-532E-40C4-93FC-0319A3771946}" destId="{7F04A848-C7F9-43EA-B37E-486D7E93EC6C}" srcOrd="1" destOrd="0" presId="urn:microsoft.com/office/officeart/2005/8/layout/hierarchy3"/>
    <dgm:cxn modelId="{21CE43F1-7D43-4C24-9DF9-0A243658B2F2}" type="presParOf" srcId="{9CDF1DF4-532E-40C4-93FC-0319A3771946}" destId="{420FC9DA-1F43-46A0-9956-9EEA2DF9CF7E}" srcOrd="2" destOrd="0" presId="urn:microsoft.com/office/officeart/2005/8/layout/hierarchy3"/>
    <dgm:cxn modelId="{1479A9D9-437F-40E6-994A-0FB29209EB02}" type="presParOf" srcId="{9CDF1DF4-532E-40C4-93FC-0319A3771946}" destId="{65046A18-4AE9-4A56-B58C-FE6DA4418481}" srcOrd="3" destOrd="0" presId="urn:microsoft.com/office/officeart/2005/8/layout/hierarchy3"/>
    <dgm:cxn modelId="{8322E867-31B9-4F5A-9026-542AC1B9A566}" type="presParOf" srcId="{9CDF1DF4-532E-40C4-93FC-0319A3771946}" destId="{06671F3F-A2F9-492A-B64E-7CF909ABDA76}" srcOrd="4" destOrd="0" presId="urn:microsoft.com/office/officeart/2005/8/layout/hierarchy3"/>
    <dgm:cxn modelId="{82DE39CD-B71A-4392-8AA1-FAE5BC4BD459}" type="presParOf" srcId="{9CDF1DF4-532E-40C4-93FC-0319A3771946}" destId="{DA6267BB-D954-4B8F-8554-CF7ACDE885A1}" srcOrd="5" destOrd="0" presId="urn:microsoft.com/office/officeart/2005/8/layout/hierarchy3"/>
    <dgm:cxn modelId="{AAF360C3-9E3C-414B-ACBE-01C3D787B867}" type="presParOf" srcId="{9CDF1DF4-532E-40C4-93FC-0319A3771946}" destId="{6BD72BB9-0784-4852-A9A3-277D4D7C6B31}" srcOrd="6" destOrd="0" presId="urn:microsoft.com/office/officeart/2005/8/layout/hierarchy3"/>
    <dgm:cxn modelId="{584AFCC8-A0E1-425A-B4C8-0932B1E5C764}" type="presParOf" srcId="{9CDF1DF4-532E-40C4-93FC-0319A3771946}" destId="{F0AFE1E0-8891-41E1-A032-DC19DA9D0D24}" srcOrd="7" destOrd="0" presId="urn:microsoft.com/office/officeart/2005/8/layout/hierarchy3"/>
    <dgm:cxn modelId="{C1A003CA-AFAF-46C8-9EC8-119630ACFEE8}" type="presParOf" srcId="{9CDF1DF4-532E-40C4-93FC-0319A3771946}" destId="{D4FDB486-20E2-4A39-9D0E-1095764FB876}" srcOrd="8" destOrd="0" presId="urn:microsoft.com/office/officeart/2005/8/layout/hierarchy3"/>
    <dgm:cxn modelId="{0E0C2E19-7AFE-4DFE-80E7-A43C267B1793}" type="presParOf" srcId="{9CDF1DF4-532E-40C4-93FC-0319A3771946}" destId="{5423102F-EFFD-4F18-9847-D340A58D2DB7}" srcOrd="9" destOrd="0" presId="urn:microsoft.com/office/officeart/2005/8/layout/hierarchy3"/>
    <dgm:cxn modelId="{9D20A99E-D18C-4F70-99E7-D553CCC254F1}" type="presParOf" srcId="{1CF7C672-8BC2-469E-914F-B10567C81812}" destId="{8940A3E3-0332-42CB-845D-39F5C165091D}" srcOrd="4" destOrd="0" presId="urn:microsoft.com/office/officeart/2005/8/layout/hierarchy3"/>
    <dgm:cxn modelId="{5E5E5E63-041F-4D1C-A6EE-23B3E2163F9E}" type="presParOf" srcId="{8940A3E3-0332-42CB-845D-39F5C165091D}" destId="{36AE74D8-81EA-4CF3-B8F8-417BF47E9083}" srcOrd="0" destOrd="0" presId="urn:microsoft.com/office/officeart/2005/8/layout/hierarchy3"/>
    <dgm:cxn modelId="{41EB898E-29F2-46A4-8B49-71E15B5F49F6}" type="presParOf" srcId="{36AE74D8-81EA-4CF3-B8F8-417BF47E9083}" destId="{12E7549F-D1EC-4277-A778-735F08E80523}" srcOrd="0" destOrd="0" presId="urn:microsoft.com/office/officeart/2005/8/layout/hierarchy3"/>
    <dgm:cxn modelId="{114157B9-1B1A-4500-B9F1-EC43932F9C25}" type="presParOf" srcId="{36AE74D8-81EA-4CF3-B8F8-417BF47E9083}" destId="{C83EDC38-4B20-422C-80D1-E353386DDD45}" srcOrd="1" destOrd="0" presId="urn:microsoft.com/office/officeart/2005/8/layout/hierarchy3"/>
    <dgm:cxn modelId="{8C31B8E4-9F0B-4F2A-90C6-E3E16F188F53}" type="presParOf" srcId="{8940A3E3-0332-42CB-845D-39F5C165091D}" destId="{9B565289-F7C5-42B8-B711-26F0307C6FD4}" srcOrd="1" destOrd="0" presId="urn:microsoft.com/office/officeart/2005/8/layout/hierarchy3"/>
    <dgm:cxn modelId="{62C39B09-52E6-4383-9003-C23ED23EF303}" type="presParOf" srcId="{9B565289-F7C5-42B8-B711-26F0307C6FD4}" destId="{812FCD40-55C2-4321-8280-57D84BD65977}" srcOrd="0" destOrd="0" presId="urn:microsoft.com/office/officeart/2005/8/layout/hierarchy3"/>
    <dgm:cxn modelId="{4B27E166-31E4-48D2-A543-EC8003FA11CD}" type="presParOf" srcId="{9B565289-F7C5-42B8-B711-26F0307C6FD4}" destId="{2C9B06A6-4A4E-4F9A-A237-253D18995727}" srcOrd="1" destOrd="0" presId="urn:microsoft.com/office/officeart/2005/8/layout/hierarchy3"/>
    <dgm:cxn modelId="{7F3A190B-5579-4571-BEA5-EB476CC56C62}" type="presParOf" srcId="{9B565289-F7C5-42B8-B711-26F0307C6FD4}" destId="{44C7B110-E56B-430F-9331-75568D683EFF}" srcOrd="2" destOrd="0" presId="urn:microsoft.com/office/officeart/2005/8/layout/hierarchy3"/>
    <dgm:cxn modelId="{7295AE0C-B51C-47F6-B569-0A164847AEAF}" type="presParOf" srcId="{9B565289-F7C5-42B8-B711-26F0307C6FD4}" destId="{19590B1E-99E0-48CC-AC30-391D4F962C9E}" srcOrd="3" destOrd="0" presId="urn:microsoft.com/office/officeart/2005/8/layout/hierarchy3"/>
    <dgm:cxn modelId="{F5A654A9-D945-4F8D-9F9C-E5D57DF49EAB}" type="presParOf" srcId="{9B565289-F7C5-42B8-B711-26F0307C6FD4}" destId="{6D6A9203-B275-4D89-80F8-871182B95EF6}" srcOrd="4" destOrd="0" presId="urn:microsoft.com/office/officeart/2005/8/layout/hierarchy3"/>
    <dgm:cxn modelId="{F788B6BB-BBAB-44A6-8EC2-DF2CFE935426}" type="presParOf" srcId="{9B565289-F7C5-42B8-B711-26F0307C6FD4}" destId="{F3F32E6D-1DB8-4716-AF5E-BC8E9B73665E}" srcOrd="5" destOrd="0" presId="urn:microsoft.com/office/officeart/2005/8/layout/hierarchy3"/>
    <dgm:cxn modelId="{BF4D5964-050B-4739-B27D-DCFBCF985A9C}" type="presParOf" srcId="{9B565289-F7C5-42B8-B711-26F0307C6FD4}" destId="{48B67DD6-C08A-49BC-93EA-0F395B6083B3}" srcOrd="6" destOrd="0" presId="urn:microsoft.com/office/officeart/2005/8/layout/hierarchy3"/>
    <dgm:cxn modelId="{AB129767-FA91-4304-A7A6-C97B9BD6A27A}" type="presParOf" srcId="{9B565289-F7C5-42B8-B711-26F0307C6FD4}" destId="{07752DAB-D851-4B68-ABBF-B0506E12671D}" srcOrd="7" destOrd="0" presId="urn:microsoft.com/office/officeart/2005/8/layout/hierarchy3"/>
    <dgm:cxn modelId="{936EA6EC-0D8D-4E14-A032-9E06E5062606}" type="presParOf" srcId="{9B565289-F7C5-42B8-B711-26F0307C6FD4}" destId="{32BF22E0-63A1-4623-BC2F-8336EC977622}" srcOrd="8" destOrd="0" presId="urn:microsoft.com/office/officeart/2005/8/layout/hierarchy3"/>
    <dgm:cxn modelId="{C5F0102C-1C9F-4D6E-8BAF-13F9E549C431}" type="presParOf" srcId="{9B565289-F7C5-42B8-B711-26F0307C6FD4}" destId="{2ECD7683-EC0A-4EFC-95A9-4D698A26C616}" srcOrd="9" destOrd="0" presId="urn:microsoft.com/office/officeart/2005/8/layout/hierarchy3"/>
    <dgm:cxn modelId="{770E29B0-6789-4796-9076-B94CD61D2AB8}" type="presParOf" srcId="{1CF7C672-8BC2-469E-914F-B10567C81812}" destId="{514D2DCF-A5D1-4D2D-96EA-120997192D6C}" srcOrd="5" destOrd="0" presId="urn:microsoft.com/office/officeart/2005/8/layout/hierarchy3"/>
    <dgm:cxn modelId="{7DC4F399-E059-4773-9333-FBC8211569A8}" type="presParOf" srcId="{514D2DCF-A5D1-4D2D-96EA-120997192D6C}" destId="{82A7880E-5C14-4C8B-A8F1-948A8E172F25}" srcOrd="0" destOrd="0" presId="urn:microsoft.com/office/officeart/2005/8/layout/hierarchy3"/>
    <dgm:cxn modelId="{6BBCA480-5E5D-4A08-BDEE-4273A93ADB61}" type="presParOf" srcId="{82A7880E-5C14-4C8B-A8F1-948A8E172F25}" destId="{02B25203-801C-4690-A5E1-D93D4BCCD1A6}" srcOrd="0" destOrd="0" presId="urn:microsoft.com/office/officeart/2005/8/layout/hierarchy3"/>
    <dgm:cxn modelId="{AE97CC76-319A-4551-A3CA-93903811B13C}" type="presParOf" srcId="{82A7880E-5C14-4C8B-A8F1-948A8E172F25}" destId="{4AD27A32-72BA-4C71-866D-5535B8FF3525}" srcOrd="1" destOrd="0" presId="urn:microsoft.com/office/officeart/2005/8/layout/hierarchy3"/>
    <dgm:cxn modelId="{755BE3CC-C665-4655-B0EC-E58FC8728328}" type="presParOf" srcId="{514D2DCF-A5D1-4D2D-96EA-120997192D6C}" destId="{ECF40395-2E2A-4FDF-8B9D-9C6D4121C505}" srcOrd="1" destOrd="0" presId="urn:microsoft.com/office/officeart/2005/8/layout/hierarchy3"/>
    <dgm:cxn modelId="{C0BDDE1C-1679-44A3-9D20-88E07C4B08B8}" type="presParOf" srcId="{ECF40395-2E2A-4FDF-8B9D-9C6D4121C505}" destId="{99B6C258-8D39-420D-98FD-CDE5BCD587D7}" srcOrd="0" destOrd="0" presId="urn:microsoft.com/office/officeart/2005/8/layout/hierarchy3"/>
    <dgm:cxn modelId="{540F9CA8-F838-49C5-B1AC-379EA53BCDCA}" type="presParOf" srcId="{ECF40395-2E2A-4FDF-8B9D-9C6D4121C505}" destId="{D2219ED2-A951-4AF6-ACB6-6ACDBE0E6C4F}" srcOrd="1" destOrd="0" presId="urn:microsoft.com/office/officeart/2005/8/layout/hierarchy3"/>
    <dgm:cxn modelId="{02F28B16-F0BA-4F1C-A155-6775FF7448DE}" type="presParOf" srcId="{ECF40395-2E2A-4FDF-8B9D-9C6D4121C505}" destId="{895AA762-34E3-4E9C-ACF2-ED1CEEC3F1CF}" srcOrd="2" destOrd="0" presId="urn:microsoft.com/office/officeart/2005/8/layout/hierarchy3"/>
    <dgm:cxn modelId="{ECB6271A-C9E7-4FC2-860C-8B694C84EC24}" type="presParOf" srcId="{ECF40395-2E2A-4FDF-8B9D-9C6D4121C505}" destId="{AD4F2F6F-7BEE-4F43-87D0-F20B43C5DEF5}" srcOrd="3" destOrd="0" presId="urn:microsoft.com/office/officeart/2005/8/layout/hierarchy3"/>
    <dgm:cxn modelId="{F4F92C2C-75B4-49FB-9610-E797DA801D2D}" type="presParOf" srcId="{ECF40395-2E2A-4FDF-8B9D-9C6D4121C505}" destId="{C31F27D1-CCC6-4560-801C-422682E97A0D}" srcOrd="4" destOrd="0" presId="urn:microsoft.com/office/officeart/2005/8/layout/hierarchy3"/>
    <dgm:cxn modelId="{F3FEB264-D5E3-4734-B328-3B177861EE6F}" type="presParOf" srcId="{ECF40395-2E2A-4FDF-8B9D-9C6D4121C505}" destId="{7A8F121A-7CB8-490A-B10C-4683D680DE80}" srcOrd="5" destOrd="0" presId="urn:microsoft.com/office/officeart/2005/8/layout/hierarchy3"/>
    <dgm:cxn modelId="{DEE5FC83-511D-4A5B-B797-53601E0B6396}" type="presParOf" srcId="{ECF40395-2E2A-4FDF-8B9D-9C6D4121C505}" destId="{17392F23-8770-45D3-B740-52DE1E4B8808}" srcOrd="6" destOrd="0" presId="urn:microsoft.com/office/officeart/2005/8/layout/hierarchy3"/>
    <dgm:cxn modelId="{A366A365-2C06-401B-85C1-1A6C434D51DC}" type="presParOf" srcId="{ECF40395-2E2A-4FDF-8B9D-9C6D4121C505}" destId="{E06ACD8F-FAF0-4C60-AE80-5F0431E9F772}" srcOrd="7" destOrd="0" presId="urn:microsoft.com/office/officeart/2005/8/layout/hierarchy3"/>
    <dgm:cxn modelId="{ED2FB442-68E9-41E7-A666-47093BBC0D54}" type="presParOf" srcId="{1CF7C672-8BC2-469E-914F-B10567C81812}" destId="{0E77B6A6-E4B6-47D0-8CA4-ADA08C595234}" srcOrd="6" destOrd="0" presId="urn:microsoft.com/office/officeart/2005/8/layout/hierarchy3"/>
    <dgm:cxn modelId="{DF055165-3108-492E-AB8D-DBCDEF8401C3}" type="presParOf" srcId="{0E77B6A6-E4B6-47D0-8CA4-ADA08C595234}" destId="{6700517C-AD9E-40FE-851E-01A4DE501182}" srcOrd="0" destOrd="0" presId="urn:microsoft.com/office/officeart/2005/8/layout/hierarchy3"/>
    <dgm:cxn modelId="{B7C83C1F-3AE9-42AB-B2DB-61FBFA990A95}" type="presParOf" srcId="{6700517C-AD9E-40FE-851E-01A4DE501182}" destId="{5C8CFA48-9D04-40CF-96A3-C6781E6D6125}" srcOrd="0" destOrd="0" presId="urn:microsoft.com/office/officeart/2005/8/layout/hierarchy3"/>
    <dgm:cxn modelId="{3DD23987-ABE8-44BE-9712-D521504E9E39}" type="presParOf" srcId="{6700517C-AD9E-40FE-851E-01A4DE501182}" destId="{732E3E22-0875-40FB-887E-3B53DC835DDB}" srcOrd="1" destOrd="0" presId="urn:microsoft.com/office/officeart/2005/8/layout/hierarchy3"/>
    <dgm:cxn modelId="{8519A70F-A980-4A56-8B69-2CE4713A120C}" type="presParOf" srcId="{0E77B6A6-E4B6-47D0-8CA4-ADA08C595234}" destId="{FBC46B92-58ED-4FC5-9823-9BBA41B1ABCA}" srcOrd="1" destOrd="0" presId="urn:microsoft.com/office/officeart/2005/8/layout/hierarchy3"/>
    <dgm:cxn modelId="{19DCD4FC-C337-408D-A541-F05709AF6C02}" type="presParOf" srcId="{FBC46B92-58ED-4FC5-9823-9BBA41B1ABCA}" destId="{C34E524B-9E96-47EB-B159-DE132BE19AD2}" srcOrd="0" destOrd="0" presId="urn:microsoft.com/office/officeart/2005/8/layout/hierarchy3"/>
    <dgm:cxn modelId="{404E1BDF-CA2E-43F3-9124-D6A9D7E661D9}" type="presParOf" srcId="{FBC46B92-58ED-4FC5-9823-9BBA41B1ABCA}" destId="{5FD2123A-CC91-4174-A490-EA0D9F7C2E48}" srcOrd="1" destOrd="0" presId="urn:microsoft.com/office/officeart/2005/8/layout/hierarchy3"/>
    <dgm:cxn modelId="{2FAF55BD-5E94-41AA-931C-201D1C3D8450}" type="presParOf" srcId="{FBC46B92-58ED-4FC5-9823-9BBA41B1ABCA}" destId="{20D7FE51-C749-4F91-B50C-7F870CE26315}" srcOrd="2" destOrd="0" presId="urn:microsoft.com/office/officeart/2005/8/layout/hierarchy3"/>
    <dgm:cxn modelId="{4937EAF1-1D57-44ED-8149-E594C53F7CA7}" type="presParOf" srcId="{FBC46B92-58ED-4FC5-9823-9BBA41B1ABCA}" destId="{AB2F84C5-2ADA-43A0-8999-A8B3330D0ABF}" srcOrd="3" destOrd="0" presId="urn:microsoft.com/office/officeart/2005/8/layout/hierarchy3"/>
    <dgm:cxn modelId="{BAB9394E-DE8F-4038-8FFC-1D91C1E620BA}" type="presParOf" srcId="{FBC46B92-58ED-4FC5-9823-9BBA41B1ABCA}" destId="{37E2950A-1ECF-4F04-827D-0BDC7D275632}" srcOrd="4" destOrd="0" presId="urn:microsoft.com/office/officeart/2005/8/layout/hierarchy3"/>
    <dgm:cxn modelId="{26645E9A-358A-40AD-8331-3826D04EB3D9}" type="presParOf" srcId="{FBC46B92-58ED-4FC5-9823-9BBA41B1ABCA}" destId="{8B1E4C7A-61A1-4D58-A9B4-921783F2575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46B8D-DCE7-4E66-9847-692CC1D9A9FE}" type="doc">
      <dgm:prSet loTypeId="urn:microsoft.com/office/officeart/2005/8/layout/default" loCatId="list" qsTypeId="urn:microsoft.com/office/officeart/2005/8/quickstyle/simple5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AF18718D-21E5-409D-8E6D-9DC92A0EAE01}">
      <dgm:prSet custT="1"/>
      <dgm:spPr/>
      <dgm:t>
        <a:bodyPr/>
        <a:lstStyle/>
        <a:p>
          <a:pPr rtl="0"/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How can labor force indicators be used to identify labor market health?</a:t>
          </a:r>
        </a:p>
      </dgm:t>
    </dgm:pt>
    <dgm:pt modelId="{6F2BD282-9C5C-42BA-BD83-AE1320745D1A}" type="parTrans" cxnId="{722172E4-A74F-4085-87D4-5F3C2A7A1492}">
      <dgm:prSet/>
      <dgm:spPr/>
      <dgm:t>
        <a:bodyPr/>
        <a:lstStyle/>
        <a:p>
          <a:endParaRPr lang="en-US"/>
        </a:p>
      </dgm:t>
    </dgm:pt>
    <dgm:pt modelId="{67E0E7DD-8A30-43EA-BC27-AA0B98653101}" type="sibTrans" cxnId="{722172E4-A74F-4085-87D4-5F3C2A7A1492}">
      <dgm:prSet phldrT="1" phldr="0"/>
      <dgm:spPr/>
      <dgm:t>
        <a:bodyPr/>
        <a:lstStyle/>
        <a:p>
          <a:endParaRPr lang="en-US"/>
        </a:p>
      </dgm:t>
    </dgm:pt>
    <dgm:pt modelId="{359C8B0F-4890-40C6-9774-C0DC9AF13763}">
      <dgm:prSet custT="1"/>
      <dgm:spPr/>
      <dgm:t>
        <a:bodyPr/>
        <a:lstStyle/>
        <a:p>
          <a:pPr rtl="0"/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Does a higher GDP per capita lead to increased social support and freedom to make life choices?</a:t>
          </a:r>
        </a:p>
      </dgm:t>
    </dgm:pt>
    <dgm:pt modelId="{396EB202-0AD3-496D-A55E-C213D84179CC}" type="parTrans" cxnId="{EA177C8A-029C-4A65-B832-7F4237194677}">
      <dgm:prSet/>
      <dgm:spPr/>
      <dgm:t>
        <a:bodyPr/>
        <a:lstStyle/>
        <a:p>
          <a:endParaRPr lang="en-US"/>
        </a:p>
      </dgm:t>
    </dgm:pt>
    <dgm:pt modelId="{DFE41FED-E3C4-44FB-8E3F-FE5E67B5370A}" type="sibTrans" cxnId="{EA177C8A-029C-4A65-B832-7F4237194677}">
      <dgm:prSet phldrT="2" phldr="0"/>
      <dgm:spPr/>
      <dgm:t>
        <a:bodyPr/>
        <a:lstStyle/>
        <a:p>
          <a:endParaRPr lang="en-US"/>
        </a:p>
      </dgm:t>
    </dgm:pt>
    <dgm:pt modelId="{06FAD5AA-D9B7-45B5-8D56-8077DD707082}">
      <dgm:prSet phldr="0"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cs typeface="Times New Roman" panose="02020603050405020304" pitchFamily="18" charset="0"/>
            </a:rPr>
            <a:t>What is the correlation between corruption perception and income class across countries?</a:t>
          </a:r>
        </a:p>
      </dgm:t>
    </dgm:pt>
    <dgm:pt modelId="{5A78BA13-15BA-4292-A7D0-8A4E1B7060DC}" type="parTrans" cxnId="{D0384AE4-3F78-4AFD-9D66-F7155D97C72C}">
      <dgm:prSet/>
      <dgm:spPr/>
      <dgm:t>
        <a:bodyPr/>
        <a:lstStyle/>
        <a:p>
          <a:endParaRPr lang="en-US"/>
        </a:p>
      </dgm:t>
    </dgm:pt>
    <dgm:pt modelId="{AC1799A6-0A4B-46A1-AC13-9850733F18B6}" type="sibTrans" cxnId="{D0384AE4-3F78-4AFD-9D66-F7155D97C72C}">
      <dgm:prSet/>
      <dgm:spPr/>
      <dgm:t>
        <a:bodyPr/>
        <a:lstStyle/>
        <a:p>
          <a:endParaRPr lang="en-US"/>
        </a:p>
      </dgm:t>
    </dgm:pt>
    <dgm:pt modelId="{5D04598C-B447-4387-AA1C-168BE3F356C9}">
      <dgm:prSet phldr="0" custT="1"/>
      <dgm:spPr/>
      <dgm:t>
        <a:bodyPr/>
        <a:lstStyle/>
        <a:p>
          <a:r>
            <a:rPr lang="en-US" sz="2000" b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How can health-related indicators be used to assess public health and environmental sustainability?</a:t>
          </a:r>
          <a:endParaRPr lang="en-US" sz="2000" b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38092C-936D-429F-ADDA-DA865E6E0D9B}" type="parTrans" cxnId="{88EE27AF-4B8E-4669-BFE4-0EE3A157E371}">
      <dgm:prSet/>
      <dgm:spPr/>
      <dgm:t>
        <a:bodyPr/>
        <a:lstStyle/>
        <a:p>
          <a:endParaRPr lang="en-US"/>
        </a:p>
      </dgm:t>
    </dgm:pt>
    <dgm:pt modelId="{776DF213-AD69-4729-90FA-C33710575281}" type="sibTrans" cxnId="{88EE27AF-4B8E-4669-BFE4-0EE3A157E371}">
      <dgm:prSet/>
      <dgm:spPr/>
      <dgm:t>
        <a:bodyPr/>
        <a:lstStyle/>
        <a:p>
          <a:endParaRPr lang="en-US"/>
        </a:p>
      </dgm:t>
    </dgm:pt>
    <dgm:pt modelId="{6483C63D-DDB9-4A5F-AAC2-70B75B314BBB}" type="pres">
      <dgm:prSet presAssocID="{C0746B8D-DCE7-4E66-9847-692CC1D9A9FE}" presName="diagram" presStyleCnt="0">
        <dgm:presLayoutVars>
          <dgm:dir/>
          <dgm:resizeHandles val="exact"/>
        </dgm:presLayoutVars>
      </dgm:prSet>
      <dgm:spPr/>
    </dgm:pt>
    <dgm:pt modelId="{B2076BF2-01EA-4CCB-BBDE-BCF75CEB3C5F}" type="pres">
      <dgm:prSet presAssocID="{AF18718D-21E5-409D-8E6D-9DC92A0EAE01}" presName="node" presStyleLbl="node1" presStyleIdx="0" presStyleCnt="4">
        <dgm:presLayoutVars>
          <dgm:bulletEnabled val="1"/>
        </dgm:presLayoutVars>
      </dgm:prSet>
      <dgm:spPr/>
    </dgm:pt>
    <dgm:pt modelId="{E427117B-51DB-4622-A3A6-8D8862BAFAE3}" type="pres">
      <dgm:prSet presAssocID="{67E0E7DD-8A30-43EA-BC27-AA0B98653101}" presName="sibTrans" presStyleCnt="0"/>
      <dgm:spPr/>
    </dgm:pt>
    <dgm:pt modelId="{9B9D3E17-DD32-4D16-9A66-8EC7820C65E2}" type="pres">
      <dgm:prSet presAssocID="{359C8B0F-4890-40C6-9774-C0DC9AF13763}" presName="node" presStyleLbl="node1" presStyleIdx="1" presStyleCnt="4">
        <dgm:presLayoutVars>
          <dgm:bulletEnabled val="1"/>
        </dgm:presLayoutVars>
      </dgm:prSet>
      <dgm:spPr/>
    </dgm:pt>
    <dgm:pt modelId="{D849E7CD-072D-4F05-9CB2-AE78DA201DC0}" type="pres">
      <dgm:prSet presAssocID="{DFE41FED-E3C4-44FB-8E3F-FE5E67B5370A}" presName="sibTrans" presStyleCnt="0"/>
      <dgm:spPr/>
    </dgm:pt>
    <dgm:pt modelId="{772E73C6-3927-4193-8CE2-C3C7AADD0870}" type="pres">
      <dgm:prSet presAssocID="{06FAD5AA-D9B7-45B5-8D56-8077DD707082}" presName="node" presStyleLbl="node1" presStyleIdx="2" presStyleCnt="4">
        <dgm:presLayoutVars>
          <dgm:bulletEnabled val="1"/>
        </dgm:presLayoutVars>
      </dgm:prSet>
      <dgm:spPr/>
    </dgm:pt>
    <dgm:pt modelId="{25985492-1958-4387-89E6-AAE9CE137612}" type="pres">
      <dgm:prSet presAssocID="{AC1799A6-0A4B-46A1-AC13-9850733F18B6}" presName="sibTrans" presStyleCnt="0"/>
      <dgm:spPr/>
    </dgm:pt>
    <dgm:pt modelId="{7295E4A6-6F84-4D3A-A151-E54EED78BE3C}" type="pres">
      <dgm:prSet presAssocID="{5D04598C-B447-4387-AA1C-168BE3F356C9}" presName="node" presStyleLbl="node1" presStyleIdx="3" presStyleCnt="4">
        <dgm:presLayoutVars>
          <dgm:bulletEnabled val="1"/>
        </dgm:presLayoutVars>
      </dgm:prSet>
      <dgm:spPr/>
    </dgm:pt>
  </dgm:ptLst>
  <dgm:cxnLst>
    <dgm:cxn modelId="{E594FC04-570B-4EC6-BE43-990439D44CDD}" type="presOf" srcId="{C0746B8D-DCE7-4E66-9847-692CC1D9A9FE}" destId="{6483C63D-DDB9-4A5F-AAC2-70B75B314BBB}" srcOrd="0" destOrd="0" presId="urn:microsoft.com/office/officeart/2005/8/layout/default"/>
    <dgm:cxn modelId="{62092C2F-96F7-462A-9C08-B48D6F340E48}" type="presOf" srcId="{5D04598C-B447-4387-AA1C-168BE3F356C9}" destId="{7295E4A6-6F84-4D3A-A151-E54EED78BE3C}" srcOrd="0" destOrd="0" presId="urn:microsoft.com/office/officeart/2005/8/layout/default"/>
    <dgm:cxn modelId="{D486D136-D4EC-4B42-B979-1018467B08BC}" type="presOf" srcId="{06FAD5AA-D9B7-45B5-8D56-8077DD707082}" destId="{772E73C6-3927-4193-8CE2-C3C7AADD0870}" srcOrd="0" destOrd="0" presId="urn:microsoft.com/office/officeart/2005/8/layout/default"/>
    <dgm:cxn modelId="{E750D389-B29E-42B5-8AEB-AC1FDB84DC82}" type="presOf" srcId="{AF18718D-21E5-409D-8E6D-9DC92A0EAE01}" destId="{B2076BF2-01EA-4CCB-BBDE-BCF75CEB3C5F}" srcOrd="0" destOrd="0" presId="urn:microsoft.com/office/officeart/2005/8/layout/default"/>
    <dgm:cxn modelId="{EA177C8A-029C-4A65-B832-7F4237194677}" srcId="{C0746B8D-DCE7-4E66-9847-692CC1D9A9FE}" destId="{359C8B0F-4890-40C6-9774-C0DC9AF13763}" srcOrd="1" destOrd="0" parTransId="{396EB202-0AD3-496D-A55E-C213D84179CC}" sibTransId="{DFE41FED-E3C4-44FB-8E3F-FE5E67B5370A}"/>
    <dgm:cxn modelId="{88EE27AF-4B8E-4669-BFE4-0EE3A157E371}" srcId="{C0746B8D-DCE7-4E66-9847-692CC1D9A9FE}" destId="{5D04598C-B447-4387-AA1C-168BE3F356C9}" srcOrd="3" destOrd="0" parTransId="{D438092C-936D-429F-ADDA-DA865E6E0D9B}" sibTransId="{776DF213-AD69-4729-90FA-C33710575281}"/>
    <dgm:cxn modelId="{FEA655C3-6786-410D-B30E-C9FDF1A0E1A3}" type="presOf" srcId="{359C8B0F-4890-40C6-9774-C0DC9AF13763}" destId="{9B9D3E17-DD32-4D16-9A66-8EC7820C65E2}" srcOrd="0" destOrd="0" presId="urn:microsoft.com/office/officeart/2005/8/layout/default"/>
    <dgm:cxn modelId="{D0384AE4-3F78-4AFD-9D66-F7155D97C72C}" srcId="{C0746B8D-DCE7-4E66-9847-692CC1D9A9FE}" destId="{06FAD5AA-D9B7-45B5-8D56-8077DD707082}" srcOrd="2" destOrd="0" parTransId="{5A78BA13-15BA-4292-A7D0-8A4E1B7060DC}" sibTransId="{AC1799A6-0A4B-46A1-AC13-9850733F18B6}"/>
    <dgm:cxn modelId="{722172E4-A74F-4085-87D4-5F3C2A7A1492}" srcId="{C0746B8D-DCE7-4E66-9847-692CC1D9A9FE}" destId="{AF18718D-21E5-409D-8E6D-9DC92A0EAE01}" srcOrd="0" destOrd="0" parTransId="{6F2BD282-9C5C-42BA-BD83-AE1320745D1A}" sibTransId="{67E0E7DD-8A30-43EA-BC27-AA0B98653101}"/>
    <dgm:cxn modelId="{15FFC027-ACD1-44A8-AD07-67AE6349DC69}" type="presParOf" srcId="{6483C63D-DDB9-4A5F-AAC2-70B75B314BBB}" destId="{B2076BF2-01EA-4CCB-BBDE-BCF75CEB3C5F}" srcOrd="0" destOrd="0" presId="urn:microsoft.com/office/officeart/2005/8/layout/default"/>
    <dgm:cxn modelId="{C3D680A0-7989-48BF-86F3-D12BBCD00580}" type="presParOf" srcId="{6483C63D-DDB9-4A5F-AAC2-70B75B314BBB}" destId="{E427117B-51DB-4622-A3A6-8D8862BAFAE3}" srcOrd="1" destOrd="0" presId="urn:microsoft.com/office/officeart/2005/8/layout/default"/>
    <dgm:cxn modelId="{10B45120-641F-421C-8D8B-D3F9EE877A27}" type="presParOf" srcId="{6483C63D-DDB9-4A5F-AAC2-70B75B314BBB}" destId="{9B9D3E17-DD32-4D16-9A66-8EC7820C65E2}" srcOrd="2" destOrd="0" presId="urn:microsoft.com/office/officeart/2005/8/layout/default"/>
    <dgm:cxn modelId="{E9548EB8-74C2-4A2A-93F0-E76BC93A1122}" type="presParOf" srcId="{6483C63D-DDB9-4A5F-AAC2-70B75B314BBB}" destId="{D849E7CD-072D-4F05-9CB2-AE78DA201DC0}" srcOrd="3" destOrd="0" presId="urn:microsoft.com/office/officeart/2005/8/layout/default"/>
    <dgm:cxn modelId="{4C6F3D5F-C4F3-475E-9DCC-4B90DA790601}" type="presParOf" srcId="{6483C63D-DDB9-4A5F-AAC2-70B75B314BBB}" destId="{772E73C6-3927-4193-8CE2-C3C7AADD0870}" srcOrd="4" destOrd="0" presId="urn:microsoft.com/office/officeart/2005/8/layout/default"/>
    <dgm:cxn modelId="{E273CAA2-2208-4C35-BDD8-D25122374414}" type="presParOf" srcId="{6483C63D-DDB9-4A5F-AAC2-70B75B314BBB}" destId="{25985492-1958-4387-89E6-AAE9CE137612}" srcOrd="5" destOrd="0" presId="urn:microsoft.com/office/officeart/2005/8/layout/default"/>
    <dgm:cxn modelId="{706404FF-77FC-4C0E-A093-783CFD351B36}" type="presParOf" srcId="{6483C63D-DDB9-4A5F-AAC2-70B75B314BBB}" destId="{7295E4A6-6F84-4D3A-A151-E54EED78BE3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918B4F-4382-4B2B-8F45-03D6C937824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5E38E2-87B7-4F48-9FF9-5CBBD328BB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Country-Level Aggregation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0D847-70AB-47EC-BDB6-5BF02D72EDAB}" type="parTrans" cxnId="{0A5E8D61-1BDE-4E6C-9F03-A56E5E203CA6}">
      <dgm:prSet/>
      <dgm:spPr/>
      <dgm:t>
        <a:bodyPr/>
        <a:lstStyle/>
        <a:p>
          <a:endParaRPr lang="en-US"/>
        </a:p>
      </dgm:t>
    </dgm:pt>
    <dgm:pt modelId="{BA9D7882-EAB5-4E43-A14E-1B7812707303}" type="sibTrans" cxnId="{0A5E8D61-1BDE-4E6C-9F03-A56E5E203CA6}">
      <dgm:prSet/>
      <dgm:spPr/>
      <dgm:t>
        <a:bodyPr/>
        <a:lstStyle/>
        <a:p>
          <a:endParaRPr lang="en-US"/>
        </a:p>
      </dgm:t>
    </dgm:pt>
    <dgm:pt modelId="{EAB1054E-B2A6-4561-888E-1B8E27F8B9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Data is aggregated at the national level, avoiding individual-level privacy risks.</a:t>
          </a:r>
        </a:p>
      </dgm:t>
    </dgm:pt>
    <dgm:pt modelId="{8647B9AD-60E4-4D8A-9AF3-94390767BB5E}" type="parTrans" cxnId="{5D40E8F1-01AF-4267-AF05-E4A061CBD90C}">
      <dgm:prSet/>
      <dgm:spPr/>
      <dgm:t>
        <a:bodyPr/>
        <a:lstStyle/>
        <a:p>
          <a:endParaRPr lang="en-US"/>
        </a:p>
      </dgm:t>
    </dgm:pt>
    <dgm:pt modelId="{0A3700CB-4592-4900-845E-A50F941E8F81}" type="sibTrans" cxnId="{5D40E8F1-01AF-4267-AF05-E4A061CBD90C}">
      <dgm:prSet/>
      <dgm:spPr/>
      <dgm:t>
        <a:bodyPr/>
        <a:lstStyle/>
        <a:p>
          <a:endParaRPr lang="en-US"/>
        </a:p>
      </dgm:t>
    </dgm:pt>
    <dgm:pt modelId="{EF6E0D16-3053-4388-9EEC-3D86406AF0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Focuses on trends and patterns across countries, not personal data.</a:t>
          </a:r>
        </a:p>
      </dgm:t>
    </dgm:pt>
    <dgm:pt modelId="{A5FDFB4C-2B76-4221-864B-F42BD6EFDE58}" type="parTrans" cxnId="{9B8069A4-8551-474A-A452-1C22DD7841B1}">
      <dgm:prSet/>
      <dgm:spPr/>
      <dgm:t>
        <a:bodyPr/>
        <a:lstStyle/>
        <a:p>
          <a:endParaRPr lang="en-US"/>
        </a:p>
      </dgm:t>
    </dgm:pt>
    <dgm:pt modelId="{E2FEA347-0B31-4590-9C85-B7494B3E6421}" type="sibTrans" cxnId="{9B8069A4-8551-474A-A452-1C22DD7841B1}">
      <dgm:prSet/>
      <dgm:spPr/>
      <dgm:t>
        <a:bodyPr/>
        <a:lstStyle/>
        <a:p>
          <a:endParaRPr lang="en-US"/>
        </a:p>
      </dgm:t>
    </dgm:pt>
    <dgm:pt modelId="{B1A1E906-628B-4C7A-9199-42B6F25D9D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Policy-Driven Analysis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23561A-DA58-459D-B1BD-700A8A0627B2}" type="parTrans" cxnId="{7779CEF9-B94F-4FA1-AE01-E9E360C998A6}">
      <dgm:prSet/>
      <dgm:spPr/>
      <dgm:t>
        <a:bodyPr/>
        <a:lstStyle/>
        <a:p>
          <a:endParaRPr lang="en-US"/>
        </a:p>
      </dgm:t>
    </dgm:pt>
    <dgm:pt modelId="{B2DFEAA5-F7A9-4C87-BDCB-934647E673D3}" type="sibTrans" cxnId="{7779CEF9-B94F-4FA1-AE01-E9E360C998A6}">
      <dgm:prSet/>
      <dgm:spPr/>
      <dgm:t>
        <a:bodyPr/>
        <a:lstStyle/>
        <a:p>
          <a:endParaRPr lang="en-US"/>
        </a:p>
      </dgm:t>
    </dgm:pt>
    <dgm:pt modelId="{2CC63B6E-007F-4FCE-910F-B524F51E7A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Insights are aimed at informing policy interventions to improve social and economic outcomes.</a:t>
          </a:r>
        </a:p>
      </dgm:t>
    </dgm:pt>
    <dgm:pt modelId="{E5217B11-DB75-4D5F-B5A4-47333066FE86}" type="parTrans" cxnId="{C9BDC247-F202-4A1C-BF54-CBF151CBC55F}">
      <dgm:prSet/>
      <dgm:spPr/>
      <dgm:t>
        <a:bodyPr/>
        <a:lstStyle/>
        <a:p>
          <a:endParaRPr lang="en-US"/>
        </a:p>
      </dgm:t>
    </dgm:pt>
    <dgm:pt modelId="{008B7692-C5B5-475A-8567-E40F1AB6ED2F}" type="sibTrans" cxnId="{C9BDC247-F202-4A1C-BF54-CBF151CBC55F}">
      <dgm:prSet/>
      <dgm:spPr/>
      <dgm:t>
        <a:bodyPr/>
        <a:lstStyle/>
        <a:p>
          <a:endParaRPr lang="en-US"/>
        </a:p>
      </dgm:t>
    </dgm:pt>
    <dgm:pt modelId="{379415DC-A531-411E-A232-7F5A66F4DF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Emphasis on providing constructive recommendations for countries needing targeted support.</a:t>
          </a:r>
        </a:p>
      </dgm:t>
    </dgm:pt>
    <dgm:pt modelId="{DE44AF74-3B02-416B-91EE-E81E0C812F1B}" type="parTrans" cxnId="{AF42B709-B78A-4FFB-A74F-38EB79EAA6EF}">
      <dgm:prSet/>
      <dgm:spPr/>
      <dgm:t>
        <a:bodyPr/>
        <a:lstStyle/>
        <a:p>
          <a:endParaRPr lang="en-US"/>
        </a:p>
      </dgm:t>
    </dgm:pt>
    <dgm:pt modelId="{96321CE1-702F-4781-AD93-C13D6EEC5DE2}" type="sibTrans" cxnId="{AF42B709-B78A-4FFB-A74F-38EB79EAA6EF}">
      <dgm:prSet/>
      <dgm:spPr/>
      <dgm:t>
        <a:bodyPr/>
        <a:lstStyle/>
        <a:p>
          <a:endParaRPr lang="en-US"/>
        </a:p>
      </dgm:t>
    </dgm:pt>
    <dgm:pt modelId="{59FBF4E4-0ABC-4E8E-AA6E-156706F39E22}" type="pres">
      <dgm:prSet presAssocID="{83918B4F-4382-4B2B-8F45-03D6C9378247}" presName="root" presStyleCnt="0">
        <dgm:presLayoutVars>
          <dgm:dir/>
          <dgm:resizeHandles val="exact"/>
        </dgm:presLayoutVars>
      </dgm:prSet>
      <dgm:spPr/>
    </dgm:pt>
    <dgm:pt modelId="{1BB60C05-9FFB-429E-970C-89AA0A8BCBE2}" type="pres">
      <dgm:prSet presAssocID="{7E5E38E2-87B7-4F48-9FF9-5CBBD328BB89}" presName="compNode" presStyleCnt="0"/>
      <dgm:spPr/>
    </dgm:pt>
    <dgm:pt modelId="{2CE3D161-8C60-43C6-BB39-34C9FD2873F6}" type="pres">
      <dgm:prSet presAssocID="{7E5E38E2-87B7-4F48-9FF9-5CBBD328BB89}" presName="iconRect" presStyleLbl="node1" presStyleIdx="0" presStyleCnt="2" custLinFactNeighborX="-1120" custLinFactNeighborY="-28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DBC986C9-A7AE-425C-BAB1-9AA53FB82E4B}" type="pres">
      <dgm:prSet presAssocID="{7E5E38E2-87B7-4F48-9FF9-5CBBD328BB89}" presName="iconSpace" presStyleCnt="0"/>
      <dgm:spPr/>
    </dgm:pt>
    <dgm:pt modelId="{616C8C46-2371-4E82-B9F8-B841E29123B1}" type="pres">
      <dgm:prSet presAssocID="{7E5E38E2-87B7-4F48-9FF9-5CBBD328BB89}" presName="parTx" presStyleLbl="revTx" presStyleIdx="0" presStyleCnt="4">
        <dgm:presLayoutVars>
          <dgm:chMax val="0"/>
          <dgm:chPref val="0"/>
        </dgm:presLayoutVars>
      </dgm:prSet>
      <dgm:spPr/>
    </dgm:pt>
    <dgm:pt modelId="{40E59C3F-8686-4084-A9BB-D39905491BAE}" type="pres">
      <dgm:prSet presAssocID="{7E5E38E2-87B7-4F48-9FF9-5CBBD328BB89}" presName="txSpace" presStyleCnt="0"/>
      <dgm:spPr/>
    </dgm:pt>
    <dgm:pt modelId="{AA91A1D7-F2E0-4184-A17C-6739DC92A8EC}" type="pres">
      <dgm:prSet presAssocID="{7E5E38E2-87B7-4F48-9FF9-5CBBD328BB89}" presName="desTx" presStyleLbl="revTx" presStyleIdx="1" presStyleCnt="4">
        <dgm:presLayoutVars/>
      </dgm:prSet>
      <dgm:spPr/>
    </dgm:pt>
    <dgm:pt modelId="{9F180094-8C74-46C9-B84A-4189E5F02F6F}" type="pres">
      <dgm:prSet presAssocID="{BA9D7882-EAB5-4E43-A14E-1B7812707303}" presName="sibTrans" presStyleCnt="0"/>
      <dgm:spPr/>
    </dgm:pt>
    <dgm:pt modelId="{B3ADFA7B-8222-4A70-B084-E797CCA03F06}" type="pres">
      <dgm:prSet presAssocID="{B1A1E906-628B-4C7A-9199-42B6F25D9D11}" presName="compNode" presStyleCnt="0"/>
      <dgm:spPr/>
    </dgm:pt>
    <dgm:pt modelId="{43A49199-37F1-4476-BD99-28C80E16E302}" type="pres">
      <dgm:prSet presAssocID="{B1A1E906-628B-4C7A-9199-42B6F25D9D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C8C2C46-BF60-4CBF-B1F9-3093299A03FB}" type="pres">
      <dgm:prSet presAssocID="{B1A1E906-628B-4C7A-9199-42B6F25D9D11}" presName="iconSpace" presStyleCnt="0"/>
      <dgm:spPr/>
    </dgm:pt>
    <dgm:pt modelId="{B685D4CD-9BD6-4624-BA87-4DC5466F3C84}" type="pres">
      <dgm:prSet presAssocID="{B1A1E906-628B-4C7A-9199-42B6F25D9D11}" presName="parTx" presStyleLbl="revTx" presStyleIdx="2" presStyleCnt="4">
        <dgm:presLayoutVars>
          <dgm:chMax val="0"/>
          <dgm:chPref val="0"/>
        </dgm:presLayoutVars>
      </dgm:prSet>
      <dgm:spPr/>
    </dgm:pt>
    <dgm:pt modelId="{6A554123-DA1D-4E6C-A069-7F9ECC54C21E}" type="pres">
      <dgm:prSet presAssocID="{B1A1E906-628B-4C7A-9199-42B6F25D9D11}" presName="txSpace" presStyleCnt="0"/>
      <dgm:spPr/>
    </dgm:pt>
    <dgm:pt modelId="{CB736ECF-348B-41C4-B91C-B4B03BB14DA7}" type="pres">
      <dgm:prSet presAssocID="{B1A1E906-628B-4C7A-9199-42B6F25D9D11}" presName="desTx" presStyleLbl="revTx" presStyleIdx="3" presStyleCnt="4">
        <dgm:presLayoutVars/>
      </dgm:prSet>
      <dgm:spPr/>
    </dgm:pt>
  </dgm:ptLst>
  <dgm:cxnLst>
    <dgm:cxn modelId="{AF42B709-B78A-4FFB-A74F-38EB79EAA6EF}" srcId="{B1A1E906-628B-4C7A-9199-42B6F25D9D11}" destId="{379415DC-A531-411E-A232-7F5A66F4DF18}" srcOrd="1" destOrd="0" parTransId="{DE44AF74-3B02-416B-91EE-E81E0C812F1B}" sibTransId="{96321CE1-702F-4781-AD93-C13D6EEC5DE2}"/>
    <dgm:cxn modelId="{919AB43E-084A-4D48-96E2-E68C4B9D00F8}" type="presOf" srcId="{EF6E0D16-3053-4388-9EEC-3D86406AF054}" destId="{AA91A1D7-F2E0-4184-A17C-6739DC92A8EC}" srcOrd="0" destOrd="1" presId="urn:microsoft.com/office/officeart/2018/5/layout/CenteredIconLabelDescriptionList"/>
    <dgm:cxn modelId="{0A5E8D61-1BDE-4E6C-9F03-A56E5E203CA6}" srcId="{83918B4F-4382-4B2B-8F45-03D6C9378247}" destId="{7E5E38E2-87B7-4F48-9FF9-5CBBD328BB89}" srcOrd="0" destOrd="0" parTransId="{A220D847-70AB-47EC-BDB6-5BF02D72EDAB}" sibTransId="{BA9D7882-EAB5-4E43-A14E-1B7812707303}"/>
    <dgm:cxn modelId="{C9BDC247-F202-4A1C-BF54-CBF151CBC55F}" srcId="{B1A1E906-628B-4C7A-9199-42B6F25D9D11}" destId="{2CC63B6E-007F-4FCE-910F-B524F51E7A35}" srcOrd="0" destOrd="0" parTransId="{E5217B11-DB75-4D5F-B5A4-47333066FE86}" sibTransId="{008B7692-C5B5-475A-8567-E40F1AB6ED2F}"/>
    <dgm:cxn modelId="{3B935E6E-4246-4B9F-A121-E3FBCD003208}" type="presOf" srcId="{379415DC-A531-411E-A232-7F5A66F4DF18}" destId="{CB736ECF-348B-41C4-B91C-B4B03BB14DA7}" srcOrd="0" destOrd="1" presId="urn:microsoft.com/office/officeart/2018/5/layout/CenteredIconLabelDescriptionList"/>
    <dgm:cxn modelId="{FFA4BD4F-7E8D-442D-BB16-A73EEB72C033}" type="presOf" srcId="{2CC63B6E-007F-4FCE-910F-B524F51E7A35}" destId="{CB736ECF-348B-41C4-B91C-B4B03BB14DA7}" srcOrd="0" destOrd="0" presId="urn:microsoft.com/office/officeart/2018/5/layout/CenteredIconLabelDescriptionList"/>
    <dgm:cxn modelId="{D89DDE73-46F5-45AB-A0E4-BC1083FCE663}" type="presOf" srcId="{83918B4F-4382-4B2B-8F45-03D6C9378247}" destId="{59FBF4E4-0ABC-4E8E-AA6E-156706F39E22}" srcOrd="0" destOrd="0" presId="urn:microsoft.com/office/officeart/2018/5/layout/CenteredIconLabelDescriptionList"/>
    <dgm:cxn modelId="{3130DE8D-DD1C-4B8F-9159-F0123B79D427}" type="presOf" srcId="{7E5E38E2-87B7-4F48-9FF9-5CBBD328BB89}" destId="{616C8C46-2371-4E82-B9F8-B841E29123B1}" srcOrd="0" destOrd="0" presId="urn:microsoft.com/office/officeart/2018/5/layout/CenteredIconLabelDescriptionList"/>
    <dgm:cxn modelId="{1A472091-9D4C-4AB2-A652-C6747951BDD9}" type="presOf" srcId="{EAB1054E-B2A6-4561-888E-1B8E27F8B976}" destId="{AA91A1D7-F2E0-4184-A17C-6739DC92A8EC}" srcOrd="0" destOrd="0" presId="urn:microsoft.com/office/officeart/2018/5/layout/CenteredIconLabelDescriptionList"/>
    <dgm:cxn modelId="{9B8069A4-8551-474A-A452-1C22DD7841B1}" srcId="{7E5E38E2-87B7-4F48-9FF9-5CBBD328BB89}" destId="{EF6E0D16-3053-4388-9EEC-3D86406AF054}" srcOrd="1" destOrd="0" parTransId="{A5FDFB4C-2B76-4221-864B-F42BD6EFDE58}" sibTransId="{E2FEA347-0B31-4590-9C85-B7494B3E6421}"/>
    <dgm:cxn modelId="{3CC780BD-5030-4E2F-B630-4928631D91D4}" type="presOf" srcId="{B1A1E906-628B-4C7A-9199-42B6F25D9D11}" destId="{B685D4CD-9BD6-4624-BA87-4DC5466F3C84}" srcOrd="0" destOrd="0" presId="urn:microsoft.com/office/officeart/2018/5/layout/CenteredIconLabelDescriptionList"/>
    <dgm:cxn modelId="{5D40E8F1-01AF-4267-AF05-E4A061CBD90C}" srcId="{7E5E38E2-87B7-4F48-9FF9-5CBBD328BB89}" destId="{EAB1054E-B2A6-4561-888E-1B8E27F8B976}" srcOrd="0" destOrd="0" parTransId="{8647B9AD-60E4-4D8A-9AF3-94390767BB5E}" sibTransId="{0A3700CB-4592-4900-845E-A50F941E8F81}"/>
    <dgm:cxn modelId="{7779CEF9-B94F-4FA1-AE01-E9E360C998A6}" srcId="{83918B4F-4382-4B2B-8F45-03D6C9378247}" destId="{B1A1E906-628B-4C7A-9199-42B6F25D9D11}" srcOrd="1" destOrd="0" parTransId="{0D23561A-DA58-459D-B1BD-700A8A0627B2}" sibTransId="{B2DFEAA5-F7A9-4C87-BDCB-934647E673D3}"/>
    <dgm:cxn modelId="{EF06B07F-FE31-4EE9-83AD-4ACBC454F7CE}" type="presParOf" srcId="{59FBF4E4-0ABC-4E8E-AA6E-156706F39E22}" destId="{1BB60C05-9FFB-429E-970C-89AA0A8BCBE2}" srcOrd="0" destOrd="0" presId="urn:microsoft.com/office/officeart/2018/5/layout/CenteredIconLabelDescriptionList"/>
    <dgm:cxn modelId="{726D2940-3B4C-4148-AE3E-8B6679AD6AD4}" type="presParOf" srcId="{1BB60C05-9FFB-429E-970C-89AA0A8BCBE2}" destId="{2CE3D161-8C60-43C6-BB39-34C9FD2873F6}" srcOrd="0" destOrd="0" presId="urn:microsoft.com/office/officeart/2018/5/layout/CenteredIconLabelDescriptionList"/>
    <dgm:cxn modelId="{A5700C0B-5F21-4323-91D3-BE1BFDDEEF87}" type="presParOf" srcId="{1BB60C05-9FFB-429E-970C-89AA0A8BCBE2}" destId="{DBC986C9-A7AE-425C-BAB1-9AA53FB82E4B}" srcOrd="1" destOrd="0" presId="urn:microsoft.com/office/officeart/2018/5/layout/CenteredIconLabelDescriptionList"/>
    <dgm:cxn modelId="{C016DF93-F6A4-4CB8-B8CF-D28945E28BD5}" type="presParOf" srcId="{1BB60C05-9FFB-429E-970C-89AA0A8BCBE2}" destId="{616C8C46-2371-4E82-B9F8-B841E29123B1}" srcOrd="2" destOrd="0" presId="urn:microsoft.com/office/officeart/2018/5/layout/CenteredIconLabelDescriptionList"/>
    <dgm:cxn modelId="{72232292-601E-40CF-A7EE-1023A9319568}" type="presParOf" srcId="{1BB60C05-9FFB-429E-970C-89AA0A8BCBE2}" destId="{40E59C3F-8686-4084-A9BB-D39905491BAE}" srcOrd="3" destOrd="0" presId="urn:microsoft.com/office/officeart/2018/5/layout/CenteredIconLabelDescriptionList"/>
    <dgm:cxn modelId="{728A9221-5C43-47C6-A745-77F06198D656}" type="presParOf" srcId="{1BB60C05-9FFB-429E-970C-89AA0A8BCBE2}" destId="{AA91A1D7-F2E0-4184-A17C-6739DC92A8EC}" srcOrd="4" destOrd="0" presId="urn:microsoft.com/office/officeart/2018/5/layout/CenteredIconLabelDescriptionList"/>
    <dgm:cxn modelId="{0F9075CA-AA85-410F-94E0-7D1E218F324F}" type="presParOf" srcId="{59FBF4E4-0ABC-4E8E-AA6E-156706F39E22}" destId="{9F180094-8C74-46C9-B84A-4189E5F02F6F}" srcOrd="1" destOrd="0" presId="urn:microsoft.com/office/officeart/2018/5/layout/CenteredIconLabelDescriptionList"/>
    <dgm:cxn modelId="{F091AFD1-5217-419E-86F5-2E91EDB8AE74}" type="presParOf" srcId="{59FBF4E4-0ABC-4E8E-AA6E-156706F39E22}" destId="{B3ADFA7B-8222-4A70-B084-E797CCA03F06}" srcOrd="2" destOrd="0" presId="urn:microsoft.com/office/officeart/2018/5/layout/CenteredIconLabelDescriptionList"/>
    <dgm:cxn modelId="{5E4AFE53-084C-4A83-A8C6-6FDE30DB5144}" type="presParOf" srcId="{B3ADFA7B-8222-4A70-B084-E797CCA03F06}" destId="{43A49199-37F1-4476-BD99-28C80E16E302}" srcOrd="0" destOrd="0" presId="urn:microsoft.com/office/officeart/2018/5/layout/CenteredIconLabelDescriptionList"/>
    <dgm:cxn modelId="{2D7F4386-5E10-4467-B888-85DFACF15E8E}" type="presParOf" srcId="{B3ADFA7B-8222-4A70-B084-E797CCA03F06}" destId="{FC8C2C46-BF60-4CBF-B1F9-3093299A03FB}" srcOrd="1" destOrd="0" presId="urn:microsoft.com/office/officeart/2018/5/layout/CenteredIconLabelDescriptionList"/>
    <dgm:cxn modelId="{0A51AFC9-1EB0-4728-AE44-098936426191}" type="presParOf" srcId="{B3ADFA7B-8222-4A70-B084-E797CCA03F06}" destId="{B685D4CD-9BD6-4624-BA87-4DC5466F3C84}" srcOrd="2" destOrd="0" presId="urn:microsoft.com/office/officeart/2018/5/layout/CenteredIconLabelDescriptionList"/>
    <dgm:cxn modelId="{1C90C98E-F22D-4181-8713-BCFB322A57FC}" type="presParOf" srcId="{B3ADFA7B-8222-4A70-B084-E797CCA03F06}" destId="{6A554123-DA1D-4E6C-A069-7F9ECC54C21E}" srcOrd="3" destOrd="0" presId="urn:microsoft.com/office/officeart/2018/5/layout/CenteredIconLabelDescriptionList"/>
    <dgm:cxn modelId="{DE4751CF-DE9F-471B-85CD-37F3222616F3}" type="presParOf" srcId="{B3ADFA7B-8222-4A70-B084-E797CCA03F06}" destId="{CB736ECF-348B-41C4-B91C-B4B03BB14D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19CB5-557D-42DB-B42C-495FD3A1E3E0}">
      <dsp:nvSpPr>
        <dsp:cNvPr id="0" name=""/>
        <dsp:cNvSpPr/>
      </dsp:nvSpPr>
      <dsp:spPr>
        <a:xfrm>
          <a:off x="1152286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Country</a:t>
          </a:r>
        </a:p>
      </dsp:txBody>
      <dsp:txXfrm>
        <a:off x="1167376" y="15432"/>
        <a:ext cx="1000226" cy="485023"/>
      </dsp:txXfrm>
    </dsp:sp>
    <dsp:sp modelId="{F1223F18-EEA1-4B7E-940D-5980A50A68E8}">
      <dsp:nvSpPr>
        <dsp:cNvPr id="0" name=""/>
        <dsp:cNvSpPr/>
      </dsp:nvSpPr>
      <dsp:spPr>
        <a:xfrm>
          <a:off x="1255326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E4637-7E88-4BCA-9B07-1ACFEFA70F09}">
      <dsp:nvSpPr>
        <dsp:cNvPr id="0" name=""/>
        <dsp:cNvSpPr/>
      </dsp:nvSpPr>
      <dsp:spPr>
        <a:xfrm>
          <a:off x="1358367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73457" y="659436"/>
        <a:ext cx="794145" cy="485023"/>
      </dsp:txXfrm>
    </dsp:sp>
    <dsp:sp modelId="{13BDCF46-669B-4178-ADDE-7EAA31B42440}">
      <dsp:nvSpPr>
        <dsp:cNvPr id="0" name=""/>
        <dsp:cNvSpPr/>
      </dsp:nvSpPr>
      <dsp:spPr>
        <a:xfrm>
          <a:off x="1255326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D06246-DFDE-479B-95F7-BA5D983BB9E9}">
      <dsp:nvSpPr>
        <dsp:cNvPr id="0" name=""/>
        <dsp:cNvSpPr/>
      </dsp:nvSpPr>
      <dsp:spPr>
        <a:xfrm>
          <a:off x="1358367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542"/>
              <a:satOff val="-676"/>
              <a:lumOff val="-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</a:p>
      </dsp:txBody>
      <dsp:txXfrm>
        <a:off x="1373457" y="1303440"/>
        <a:ext cx="794145" cy="485023"/>
      </dsp:txXfrm>
    </dsp:sp>
    <dsp:sp modelId="{DC8E3046-4251-4E05-BAB4-5C1B7F6B6E1A}">
      <dsp:nvSpPr>
        <dsp:cNvPr id="0" name=""/>
        <dsp:cNvSpPr/>
      </dsp:nvSpPr>
      <dsp:spPr>
        <a:xfrm>
          <a:off x="1255326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8A61B-0864-4441-924B-039C444C0DEF}">
      <dsp:nvSpPr>
        <dsp:cNvPr id="0" name=""/>
        <dsp:cNvSpPr/>
      </dsp:nvSpPr>
      <dsp:spPr>
        <a:xfrm>
          <a:off x="1358367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083"/>
              <a:satOff val="-1352"/>
              <a:lumOff val="-3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Land area</a:t>
          </a:r>
        </a:p>
      </dsp:txBody>
      <dsp:txXfrm>
        <a:off x="1373457" y="1947444"/>
        <a:ext cx="794145" cy="485023"/>
      </dsp:txXfrm>
    </dsp:sp>
    <dsp:sp modelId="{24C20D51-8529-4138-B5F6-07C539C51D65}">
      <dsp:nvSpPr>
        <dsp:cNvPr id="0" name=""/>
        <dsp:cNvSpPr/>
      </dsp:nvSpPr>
      <dsp:spPr>
        <a:xfrm>
          <a:off x="1255326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7231-27B7-4B83-A29F-FBD93E46226A}">
      <dsp:nvSpPr>
        <dsp:cNvPr id="0" name=""/>
        <dsp:cNvSpPr/>
      </dsp:nvSpPr>
      <dsp:spPr>
        <a:xfrm>
          <a:off x="1358367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625"/>
              <a:satOff val="-2028"/>
              <a:lumOff val="-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Population</a:t>
          </a:r>
        </a:p>
      </dsp:txBody>
      <dsp:txXfrm>
        <a:off x="1373457" y="2591448"/>
        <a:ext cx="794145" cy="485023"/>
      </dsp:txXfrm>
    </dsp:sp>
    <dsp:sp modelId="{8C1B776E-4B1A-4E77-8878-BB05F20F6335}">
      <dsp:nvSpPr>
        <dsp:cNvPr id="0" name=""/>
        <dsp:cNvSpPr/>
      </dsp:nvSpPr>
      <dsp:spPr>
        <a:xfrm>
          <a:off x="1255326" y="515545"/>
          <a:ext cx="103040" cy="296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418"/>
              </a:lnTo>
              <a:lnTo>
                <a:pt x="103040" y="29624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9AD2A-7147-4607-A247-E8FB48CD884E}">
      <dsp:nvSpPr>
        <dsp:cNvPr id="0" name=""/>
        <dsp:cNvSpPr/>
      </dsp:nvSpPr>
      <dsp:spPr>
        <a:xfrm>
          <a:off x="1358367" y="3220362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0166"/>
              <a:satOff val="-2704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Population density(*)</a:t>
          </a:r>
        </a:p>
      </dsp:txBody>
      <dsp:txXfrm>
        <a:off x="1373457" y="3235452"/>
        <a:ext cx="794145" cy="485023"/>
      </dsp:txXfrm>
    </dsp:sp>
    <dsp:sp modelId="{17C54274-9F0E-486D-987A-468ABA8463B3}">
      <dsp:nvSpPr>
        <dsp:cNvPr id="0" name=""/>
        <dsp:cNvSpPr/>
      </dsp:nvSpPr>
      <dsp:spPr>
        <a:xfrm>
          <a:off x="2440293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173555"/>
            <a:satOff val="-3605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Economy</a:t>
          </a:r>
        </a:p>
      </dsp:txBody>
      <dsp:txXfrm>
        <a:off x="2455383" y="15432"/>
        <a:ext cx="1000226" cy="485023"/>
      </dsp:txXfrm>
    </dsp:sp>
    <dsp:sp modelId="{22C8A67C-1783-4B0D-993C-687E5B61F20B}">
      <dsp:nvSpPr>
        <dsp:cNvPr id="0" name=""/>
        <dsp:cNvSpPr/>
      </dsp:nvSpPr>
      <dsp:spPr>
        <a:xfrm>
          <a:off x="2543334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2315B-8490-46ED-A76D-728DD4DB0096}">
      <dsp:nvSpPr>
        <dsp:cNvPr id="0" name=""/>
        <dsp:cNvSpPr/>
      </dsp:nvSpPr>
      <dsp:spPr>
        <a:xfrm>
          <a:off x="2646375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2708"/>
              <a:satOff val="-3380"/>
              <a:lumOff val="-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Economy_id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1465" y="659436"/>
        <a:ext cx="794145" cy="485023"/>
      </dsp:txXfrm>
    </dsp:sp>
    <dsp:sp modelId="{12285EFF-E404-4445-BDFE-FD63D7BB1FE5}">
      <dsp:nvSpPr>
        <dsp:cNvPr id="0" name=""/>
        <dsp:cNvSpPr/>
      </dsp:nvSpPr>
      <dsp:spPr>
        <a:xfrm>
          <a:off x="2543334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0CAAC-B697-4C39-BBE9-7CBF9DD7A668}">
      <dsp:nvSpPr>
        <dsp:cNvPr id="0" name=""/>
        <dsp:cNvSpPr/>
      </dsp:nvSpPr>
      <dsp:spPr>
        <a:xfrm>
          <a:off x="2646375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95249"/>
              <a:satOff val="-4056"/>
              <a:lumOff val="-11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GDP</a:t>
          </a:r>
        </a:p>
      </dsp:txBody>
      <dsp:txXfrm>
        <a:off x="2661465" y="1303440"/>
        <a:ext cx="794145" cy="485023"/>
      </dsp:txXfrm>
    </dsp:sp>
    <dsp:sp modelId="{9CAA1767-A3FD-413D-9DB6-F00FDDD578CF}">
      <dsp:nvSpPr>
        <dsp:cNvPr id="0" name=""/>
        <dsp:cNvSpPr/>
      </dsp:nvSpPr>
      <dsp:spPr>
        <a:xfrm>
          <a:off x="2543334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0E417-4A22-4AAC-982F-41A40BFE18EB}">
      <dsp:nvSpPr>
        <dsp:cNvPr id="0" name=""/>
        <dsp:cNvSpPr/>
      </dsp:nvSpPr>
      <dsp:spPr>
        <a:xfrm>
          <a:off x="2646375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27791"/>
              <a:satOff val="-4732"/>
              <a:lumOff val="-1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GDP_per_capita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(*)</a:t>
          </a:r>
        </a:p>
      </dsp:txBody>
      <dsp:txXfrm>
        <a:off x="2661465" y="1947444"/>
        <a:ext cx="794145" cy="485023"/>
      </dsp:txXfrm>
    </dsp:sp>
    <dsp:sp modelId="{089A5049-794C-42F8-A2BC-3F92599BDEC8}">
      <dsp:nvSpPr>
        <dsp:cNvPr id="0" name=""/>
        <dsp:cNvSpPr/>
      </dsp:nvSpPr>
      <dsp:spPr>
        <a:xfrm>
          <a:off x="2543334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B4C46-D298-411F-AF52-68D1394BB21D}">
      <dsp:nvSpPr>
        <dsp:cNvPr id="0" name=""/>
        <dsp:cNvSpPr/>
      </dsp:nvSpPr>
      <dsp:spPr>
        <a:xfrm>
          <a:off x="2646375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Income_class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1465" y="2591448"/>
        <a:ext cx="794145" cy="485023"/>
      </dsp:txXfrm>
    </dsp:sp>
    <dsp:sp modelId="{1FE62251-70F7-40D4-BEA1-EC0D34360D3E}">
      <dsp:nvSpPr>
        <dsp:cNvPr id="0" name=""/>
        <dsp:cNvSpPr/>
      </dsp:nvSpPr>
      <dsp:spPr>
        <a:xfrm>
          <a:off x="2543334" y="515545"/>
          <a:ext cx="103040" cy="296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418"/>
              </a:lnTo>
              <a:lnTo>
                <a:pt x="103040" y="29624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256C78-D59A-46DF-BBFD-709B62D4130C}">
      <dsp:nvSpPr>
        <dsp:cNvPr id="0" name=""/>
        <dsp:cNvSpPr/>
      </dsp:nvSpPr>
      <dsp:spPr>
        <a:xfrm>
          <a:off x="2646375" y="3220362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2874"/>
              <a:satOff val="-6084"/>
              <a:lumOff val="-1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2661465" y="3235452"/>
        <a:ext cx="794145" cy="485023"/>
      </dsp:txXfrm>
    </dsp:sp>
    <dsp:sp modelId="{C5270D3B-F9D7-46EF-AD28-941E17270333}">
      <dsp:nvSpPr>
        <dsp:cNvPr id="0" name=""/>
        <dsp:cNvSpPr/>
      </dsp:nvSpPr>
      <dsp:spPr>
        <a:xfrm>
          <a:off x="3728301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Social</a:t>
          </a:r>
        </a:p>
      </dsp:txBody>
      <dsp:txXfrm>
        <a:off x="3743391" y="15432"/>
        <a:ext cx="1000226" cy="485023"/>
      </dsp:txXfrm>
    </dsp:sp>
    <dsp:sp modelId="{90189AD8-65E8-4AE0-AA6C-96D4E899B723}">
      <dsp:nvSpPr>
        <dsp:cNvPr id="0" name=""/>
        <dsp:cNvSpPr/>
      </dsp:nvSpPr>
      <dsp:spPr>
        <a:xfrm>
          <a:off x="3831342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43030-3604-4533-805C-94A094BDA7AE}">
      <dsp:nvSpPr>
        <dsp:cNvPr id="0" name=""/>
        <dsp:cNvSpPr/>
      </dsp:nvSpPr>
      <dsp:spPr>
        <a:xfrm>
          <a:off x="3934383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5415"/>
              <a:satOff val="-6760"/>
              <a:lumOff val="-18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Social_id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473" y="659436"/>
        <a:ext cx="794145" cy="485023"/>
      </dsp:txXfrm>
    </dsp:sp>
    <dsp:sp modelId="{34E6734E-5BF5-4331-BCAD-8F091250186B}">
      <dsp:nvSpPr>
        <dsp:cNvPr id="0" name=""/>
        <dsp:cNvSpPr/>
      </dsp:nvSpPr>
      <dsp:spPr>
        <a:xfrm>
          <a:off x="3831342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548AF-C76F-4186-B28D-2FAC9956C870}">
      <dsp:nvSpPr>
        <dsp:cNvPr id="0" name=""/>
        <dsp:cNvSpPr/>
      </dsp:nvSpPr>
      <dsp:spPr>
        <a:xfrm>
          <a:off x="3934383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57957"/>
              <a:satOff val="-7436"/>
              <a:lumOff val="-20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Social_support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473" y="1303440"/>
        <a:ext cx="794145" cy="485023"/>
      </dsp:txXfrm>
    </dsp:sp>
    <dsp:sp modelId="{BAA1D72D-04F7-4F05-A8DB-092FBA1F2614}">
      <dsp:nvSpPr>
        <dsp:cNvPr id="0" name=""/>
        <dsp:cNvSpPr/>
      </dsp:nvSpPr>
      <dsp:spPr>
        <a:xfrm>
          <a:off x="3831342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42C5C-025A-4542-B5ED-3CB90EF7A5E4}">
      <dsp:nvSpPr>
        <dsp:cNvPr id="0" name=""/>
        <dsp:cNvSpPr/>
      </dsp:nvSpPr>
      <dsp:spPr>
        <a:xfrm>
          <a:off x="3934383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0498"/>
              <a:satOff val="-8112"/>
              <a:lumOff val="-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Freedom</a:t>
          </a:r>
        </a:p>
      </dsp:txBody>
      <dsp:txXfrm>
        <a:off x="3949473" y="1947444"/>
        <a:ext cx="794145" cy="485023"/>
      </dsp:txXfrm>
    </dsp:sp>
    <dsp:sp modelId="{522D9E48-2445-40A7-85E1-F9B8410963CE}">
      <dsp:nvSpPr>
        <dsp:cNvPr id="0" name=""/>
        <dsp:cNvSpPr/>
      </dsp:nvSpPr>
      <dsp:spPr>
        <a:xfrm>
          <a:off x="3831342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806AAF-2B5B-46A1-9944-012CB6BB06CD}">
      <dsp:nvSpPr>
        <dsp:cNvPr id="0" name=""/>
        <dsp:cNvSpPr/>
      </dsp:nvSpPr>
      <dsp:spPr>
        <a:xfrm>
          <a:off x="3934383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23040"/>
              <a:satOff val="-8788"/>
              <a:lumOff val="-23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Generosity</a:t>
          </a:r>
        </a:p>
      </dsp:txBody>
      <dsp:txXfrm>
        <a:off x="3949473" y="2591448"/>
        <a:ext cx="794145" cy="485023"/>
      </dsp:txXfrm>
    </dsp:sp>
    <dsp:sp modelId="{083EC6A7-228A-4F34-8FF0-D3B24AFD6C67}">
      <dsp:nvSpPr>
        <dsp:cNvPr id="0" name=""/>
        <dsp:cNvSpPr/>
      </dsp:nvSpPr>
      <dsp:spPr>
        <a:xfrm>
          <a:off x="3831342" y="515545"/>
          <a:ext cx="103040" cy="296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418"/>
              </a:lnTo>
              <a:lnTo>
                <a:pt x="103040" y="29624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28986-9FC6-4F03-8182-52749166A318}">
      <dsp:nvSpPr>
        <dsp:cNvPr id="0" name=""/>
        <dsp:cNvSpPr/>
      </dsp:nvSpPr>
      <dsp:spPr>
        <a:xfrm>
          <a:off x="3934383" y="3220362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5581"/>
              <a:satOff val="-9464"/>
              <a:lumOff val="-2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Adult_literacy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473" y="3235452"/>
        <a:ext cx="794145" cy="485023"/>
      </dsp:txXfrm>
    </dsp:sp>
    <dsp:sp modelId="{99635B4F-8E51-4DA9-8EE7-AA73E361AEF9}">
      <dsp:nvSpPr>
        <dsp:cNvPr id="0" name=""/>
        <dsp:cNvSpPr/>
      </dsp:nvSpPr>
      <dsp:spPr>
        <a:xfrm>
          <a:off x="3831342" y="515545"/>
          <a:ext cx="103040" cy="3606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6422"/>
              </a:lnTo>
              <a:lnTo>
                <a:pt x="103040" y="36064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382C4-ED5E-4023-A890-F458AADB88B0}">
      <dsp:nvSpPr>
        <dsp:cNvPr id="0" name=""/>
        <dsp:cNvSpPr/>
      </dsp:nvSpPr>
      <dsp:spPr>
        <a:xfrm>
          <a:off x="3934383" y="386436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8123"/>
              <a:satOff val="-10140"/>
              <a:lumOff val="-27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3949473" y="3879456"/>
        <a:ext cx="794145" cy="485023"/>
      </dsp:txXfrm>
    </dsp:sp>
    <dsp:sp modelId="{70581A50-0361-4C80-823A-DD4066D38992}">
      <dsp:nvSpPr>
        <dsp:cNvPr id="0" name=""/>
        <dsp:cNvSpPr/>
      </dsp:nvSpPr>
      <dsp:spPr>
        <a:xfrm>
          <a:off x="5016309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Health</a:t>
          </a:r>
        </a:p>
      </dsp:txBody>
      <dsp:txXfrm>
        <a:off x="5031399" y="15432"/>
        <a:ext cx="1000226" cy="485023"/>
      </dsp:txXfrm>
    </dsp:sp>
    <dsp:sp modelId="{E24ADF8D-0030-4999-A2BF-EF49D4EE4763}">
      <dsp:nvSpPr>
        <dsp:cNvPr id="0" name=""/>
        <dsp:cNvSpPr/>
      </dsp:nvSpPr>
      <dsp:spPr>
        <a:xfrm>
          <a:off x="5119350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A848-C7F9-43EA-B37E-486D7E93EC6C}">
      <dsp:nvSpPr>
        <dsp:cNvPr id="0" name=""/>
        <dsp:cNvSpPr/>
      </dsp:nvSpPr>
      <dsp:spPr>
        <a:xfrm>
          <a:off x="5222391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Health_id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7481" y="659436"/>
        <a:ext cx="794145" cy="485023"/>
      </dsp:txXfrm>
    </dsp:sp>
    <dsp:sp modelId="{420FC9DA-1F43-46A0-9956-9EEA2DF9CF7E}">
      <dsp:nvSpPr>
        <dsp:cNvPr id="0" name=""/>
        <dsp:cNvSpPr/>
      </dsp:nvSpPr>
      <dsp:spPr>
        <a:xfrm>
          <a:off x="5119350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46A18-4AE9-4A56-B58C-FE6DA4418481}">
      <dsp:nvSpPr>
        <dsp:cNvPr id="0" name=""/>
        <dsp:cNvSpPr/>
      </dsp:nvSpPr>
      <dsp:spPr>
        <a:xfrm>
          <a:off x="5222391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53206"/>
              <a:satOff val="-11491"/>
              <a:lumOff val="-31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Alcohol_consumption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7481" y="1303440"/>
        <a:ext cx="794145" cy="485023"/>
      </dsp:txXfrm>
    </dsp:sp>
    <dsp:sp modelId="{06671F3F-A2F9-492A-B64E-7CF909ABDA76}">
      <dsp:nvSpPr>
        <dsp:cNvPr id="0" name=""/>
        <dsp:cNvSpPr/>
      </dsp:nvSpPr>
      <dsp:spPr>
        <a:xfrm>
          <a:off x="5119350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267BB-D954-4B8F-8554-CF7ACDE885A1}">
      <dsp:nvSpPr>
        <dsp:cNvPr id="0" name=""/>
        <dsp:cNvSpPr/>
      </dsp:nvSpPr>
      <dsp:spPr>
        <a:xfrm>
          <a:off x="5222391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5748"/>
              <a:satOff val="-12167"/>
              <a:lumOff val="-33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Air_pollution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7481" y="1947444"/>
        <a:ext cx="794145" cy="485023"/>
      </dsp:txXfrm>
    </dsp:sp>
    <dsp:sp modelId="{6BD72BB9-0784-4852-A9A3-277D4D7C6B31}">
      <dsp:nvSpPr>
        <dsp:cNvPr id="0" name=""/>
        <dsp:cNvSpPr/>
      </dsp:nvSpPr>
      <dsp:spPr>
        <a:xfrm>
          <a:off x="5119350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AFE1E0-8891-41E1-A032-DC19DA9D0D24}">
      <dsp:nvSpPr>
        <dsp:cNvPr id="0" name=""/>
        <dsp:cNvSpPr/>
      </dsp:nvSpPr>
      <dsp:spPr>
        <a:xfrm>
          <a:off x="5222391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18289"/>
              <a:satOff val="-12843"/>
              <a:lumOff val="-34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Life_expectancy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7481" y="2591448"/>
        <a:ext cx="794145" cy="485023"/>
      </dsp:txXfrm>
    </dsp:sp>
    <dsp:sp modelId="{D4FDB486-20E2-4A39-9D0E-1095764FB876}">
      <dsp:nvSpPr>
        <dsp:cNvPr id="0" name=""/>
        <dsp:cNvSpPr/>
      </dsp:nvSpPr>
      <dsp:spPr>
        <a:xfrm>
          <a:off x="5119350" y="515545"/>
          <a:ext cx="103040" cy="296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418"/>
              </a:lnTo>
              <a:lnTo>
                <a:pt x="103040" y="29624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3102F-EFFD-4F18-9847-D340A58D2DB7}">
      <dsp:nvSpPr>
        <dsp:cNvPr id="0" name=""/>
        <dsp:cNvSpPr/>
      </dsp:nvSpPr>
      <dsp:spPr>
        <a:xfrm>
          <a:off x="5222391" y="3220362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50831"/>
              <a:satOff val="-13519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5237481" y="3235452"/>
        <a:ext cx="794145" cy="485023"/>
      </dsp:txXfrm>
    </dsp:sp>
    <dsp:sp modelId="{12E7549F-D1EC-4277-A778-735F08E80523}">
      <dsp:nvSpPr>
        <dsp:cNvPr id="0" name=""/>
        <dsp:cNvSpPr/>
      </dsp:nvSpPr>
      <dsp:spPr>
        <a:xfrm>
          <a:off x="6304317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Labor</a:t>
          </a:r>
        </a:p>
      </dsp:txBody>
      <dsp:txXfrm>
        <a:off x="6319407" y="15432"/>
        <a:ext cx="1000226" cy="485023"/>
      </dsp:txXfrm>
    </dsp:sp>
    <dsp:sp modelId="{812FCD40-55C2-4321-8280-57D84BD65977}">
      <dsp:nvSpPr>
        <dsp:cNvPr id="0" name=""/>
        <dsp:cNvSpPr/>
      </dsp:nvSpPr>
      <dsp:spPr>
        <a:xfrm>
          <a:off x="6407358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9B06A6-4A4E-4F9A-A237-253D18995727}">
      <dsp:nvSpPr>
        <dsp:cNvPr id="0" name=""/>
        <dsp:cNvSpPr/>
      </dsp:nvSpPr>
      <dsp:spPr>
        <a:xfrm>
          <a:off x="6510399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83372"/>
              <a:satOff val="-14195"/>
              <a:lumOff val="-38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5489" y="659436"/>
        <a:ext cx="794145" cy="485023"/>
      </dsp:txXfrm>
    </dsp:sp>
    <dsp:sp modelId="{44C7B110-E56B-430F-9331-75568D683EFF}">
      <dsp:nvSpPr>
        <dsp:cNvPr id="0" name=""/>
        <dsp:cNvSpPr/>
      </dsp:nvSpPr>
      <dsp:spPr>
        <a:xfrm>
          <a:off x="6407358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90B1E-99E0-48CC-AC30-391D4F962C9E}">
      <dsp:nvSpPr>
        <dsp:cNvPr id="0" name=""/>
        <dsp:cNvSpPr/>
      </dsp:nvSpPr>
      <dsp:spPr>
        <a:xfrm>
          <a:off x="6510399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15914"/>
              <a:satOff val="-14871"/>
              <a:lumOff val="-40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Labor_rate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5489" y="1303440"/>
        <a:ext cx="794145" cy="485023"/>
      </dsp:txXfrm>
    </dsp:sp>
    <dsp:sp modelId="{6D6A9203-B275-4D89-80F8-871182B95EF6}">
      <dsp:nvSpPr>
        <dsp:cNvPr id="0" name=""/>
        <dsp:cNvSpPr/>
      </dsp:nvSpPr>
      <dsp:spPr>
        <a:xfrm>
          <a:off x="6407358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32E6D-1DB8-4716-AF5E-BC8E9B73665E}">
      <dsp:nvSpPr>
        <dsp:cNvPr id="0" name=""/>
        <dsp:cNvSpPr/>
      </dsp:nvSpPr>
      <dsp:spPr>
        <a:xfrm>
          <a:off x="6510399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8455"/>
              <a:satOff val="-15547"/>
              <a:lumOff val="-42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Labor_force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5489" y="1947444"/>
        <a:ext cx="794145" cy="485023"/>
      </dsp:txXfrm>
    </dsp:sp>
    <dsp:sp modelId="{48B67DD6-C08A-49BC-93EA-0F395B6083B3}">
      <dsp:nvSpPr>
        <dsp:cNvPr id="0" name=""/>
        <dsp:cNvSpPr/>
      </dsp:nvSpPr>
      <dsp:spPr>
        <a:xfrm>
          <a:off x="6407358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52DAB-D851-4B68-ABBF-B0506E12671D}">
      <dsp:nvSpPr>
        <dsp:cNvPr id="0" name=""/>
        <dsp:cNvSpPr/>
      </dsp:nvSpPr>
      <dsp:spPr>
        <a:xfrm>
          <a:off x="6510399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Unemployement_rate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25489" y="2591448"/>
        <a:ext cx="794145" cy="485023"/>
      </dsp:txXfrm>
    </dsp:sp>
    <dsp:sp modelId="{32BF22E0-63A1-4623-BC2F-8336EC977622}">
      <dsp:nvSpPr>
        <dsp:cNvPr id="0" name=""/>
        <dsp:cNvSpPr/>
      </dsp:nvSpPr>
      <dsp:spPr>
        <a:xfrm>
          <a:off x="6407358" y="515545"/>
          <a:ext cx="103040" cy="2962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2418"/>
              </a:lnTo>
              <a:lnTo>
                <a:pt x="103040" y="296241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CD7683-EC0A-4EFC-95A9-4D698A26C616}">
      <dsp:nvSpPr>
        <dsp:cNvPr id="0" name=""/>
        <dsp:cNvSpPr/>
      </dsp:nvSpPr>
      <dsp:spPr>
        <a:xfrm>
          <a:off x="6510399" y="3220362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13538"/>
              <a:satOff val="-16899"/>
              <a:lumOff val="-4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6525489" y="3235452"/>
        <a:ext cx="794145" cy="485023"/>
      </dsp:txXfrm>
    </dsp:sp>
    <dsp:sp modelId="{02B25203-801C-4690-A5E1-D93D4BCCD1A6}">
      <dsp:nvSpPr>
        <dsp:cNvPr id="0" name=""/>
        <dsp:cNvSpPr/>
      </dsp:nvSpPr>
      <dsp:spPr>
        <a:xfrm>
          <a:off x="7592325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867774"/>
            <a:satOff val="-18026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Amenities</a:t>
          </a:r>
        </a:p>
      </dsp:txBody>
      <dsp:txXfrm>
        <a:off x="7607415" y="15432"/>
        <a:ext cx="1000226" cy="485023"/>
      </dsp:txXfrm>
    </dsp:sp>
    <dsp:sp modelId="{99B6C258-8D39-420D-98FD-CDE5BCD587D7}">
      <dsp:nvSpPr>
        <dsp:cNvPr id="0" name=""/>
        <dsp:cNvSpPr/>
      </dsp:nvSpPr>
      <dsp:spPr>
        <a:xfrm>
          <a:off x="7695366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19ED2-A951-4AF6-ACB6-6ACDBE0E6C4F}">
      <dsp:nvSpPr>
        <dsp:cNvPr id="0" name=""/>
        <dsp:cNvSpPr/>
      </dsp:nvSpPr>
      <dsp:spPr>
        <a:xfrm>
          <a:off x="7798406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46080"/>
              <a:satOff val="-17575"/>
              <a:lumOff val="-4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Amenity_id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13496" y="659436"/>
        <a:ext cx="794145" cy="485023"/>
      </dsp:txXfrm>
    </dsp:sp>
    <dsp:sp modelId="{895AA762-34E3-4E9C-ACF2-ED1CEEC3F1CF}">
      <dsp:nvSpPr>
        <dsp:cNvPr id="0" name=""/>
        <dsp:cNvSpPr/>
      </dsp:nvSpPr>
      <dsp:spPr>
        <a:xfrm>
          <a:off x="7695366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F2F6F-7BEE-4F43-87D0-F20B43C5DEF5}">
      <dsp:nvSpPr>
        <dsp:cNvPr id="0" name=""/>
        <dsp:cNvSpPr/>
      </dsp:nvSpPr>
      <dsp:spPr>
        <a:xfrm>
          <a:off x="7798406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8621"/>
              <a:satOff val="-18251"/>
              <a:lumOff val="-49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Water_access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13496" y="1303440"/>
        <a:ext cx="794145" cy="485023"/>
      </dsp:txXfrm>
    </dsp:sp>
    <dsp:sp modelId="{C31F27D1-CCC6-4560-801C-422682E97A0D}">
      <dsp:nvSpPr>
        <dsp:cNvPr id="0" name=""/>
        <dsp:cNvSpPr/>
      </dsp:nvSpPr>
      <dsp:spPr>
        <a:xfrm>
          <a:off x="7695366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8F121A-7CB8-490A-B10C-4683D680DE80}">
      <dsp:nvSpPr>
        <dsp:cNvPr id="0" name=""/>
        <dsp:cNvSpPr/>
      </dsp:nvSpPr>
      <dsp:spPr>
        <a:xfrm>
          <a:off x="7798406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11163"/>
              <a:satOff val="-18927"/>
              <a:lumOff val="-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Electricity_access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13496" y="1947444"/>
        <a:ext cx="794145" cy="485023"/>
      </dsp:txXfrm>
    </dsp:sp>
    <dsp:sp modelId="{17392F23-8770-45D3-B740-52DE1E4B8808}">
      <dsp:nvSpPr>
        <dsp:cNvPr id="0" name=""/>
        <dsp:cNvSpPr/>
      </dsp:nvSpPr>
      <dsp:spPr>
        <a:xfrm>
          <a:off x="7695366" y="515545"/>
          <a:ext cx="103040" cy="2318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8414"/>
              </a:lnTo>
              <a:lnTo>
                <a:pt x="103040" y="23184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ACD8F-FAF0-4C60-AE80-5F0431E9F772}">
      <dsp:nvSpPr>
        <dsp:cNvPr id="0" name=""/>
        <dsp:cNvSpPr/>
      </dsp:nvSpPr>
      <dsp:spPr>
        <a:xfrm>
          <a:off x="7798406" y="2576358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43704"/>
              <a:satOff val="-19603"/>
              <a:lumOff val="-53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7813496" y="2591448"/>
        <a:ext cx="794145" cy="485023"/>
      </dsp:txXfrm>
    </dsp:sp>
    <dsp:sp modelId="{5C8CFA48-9D04-40CF-96A3-C6781E6D6125}">
      <dsp:nvSpPr>
        <dsp:cNvPr id="0" name=""/>
        <dsp:cNvSpPr/>
      </dsp:nvSpPr>
      <dsp:spPr>
        <a:xfrm>
          <a:off x="8880333" y="342"/>
          <a:ext cx="1030406" cy="515203"/>
        </a:xfrm>
        <a:prstGeom prst="roundRect">
          <a:avLst>
            <a:gd name="adj" fmla="val 10000"/>
          </a:avLst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Corruption</a:t>
          </a:r>
        </a:p>
      </dsp:txBody>
      <dsp:txXfrm>
        <a:off x="8895423" y="15432"/>
        <a:ext cx="1000226" cy="485023"/>
      </dsp:txXfrm>
    </dsp:sp>
    <dsp:sp modelId="{C34E524B-9E96-47EB-B159-DE132BE19AD2}">
      <dsp:nvSpPr>
        <dsp:cNvPr id="0" name=""/>
        <dsp:cNvSpPr/>
      </dsp:nvSpPr>
      <dsp:spPr>
        <a:xfrm>
          <a:off x="8983374" y="515545"/>
          <a:ext cx="103040" cy="38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02"/>
              </a:lnTo>
              <a:lnTo>
                <a:pt x="103040" y="38640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D2123A-CC91-4174-A490-EA0D9F7C2E48}">
      <dsp:nvSpPr>
        <dsp:cNvPr id="0" name=""/>
        <dsp:cNvSpPr/>
      </dsp:nvSpPr>
      <dsp:spPr>
        <a:xfrm>
          <a:off x="9086414" y="644346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6246"/>
              <a:satOff val="-20279"/>
              <a:lumOff val="-55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Corruption_id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01504" y="659436"/>
        <a:ext cx="794145" cy="485023"/>
      </dsp:txXfrm>
    </dsp:sp>
    <dsp:sp modelId="{20D7FE51-C749-4F91-B50C-7F870CE26315}">
      <dsp:nvSpPr>
        <dsp:cNvPr id="0" name=""/>
        <dsp:cNvSpPr/>
      </dsp:nvSpPr>
      <dsp:spPr>
        <a:xfrm>
          <a:off x="8983374" y="515545"/>
          <a:ext cx="103040" cy="10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406"/>
              </a:lnTo>
              <a:lnTo>
                <a:pt x="103040" y="103040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2F84C5-2ADA-43A0-8999-A8B3330D0ABF}">
      <dsp:nvSpPr>
        <dsp:cNvPr id="0" name=""/>
        <dsp:cNvSpPr/>
      </dsp:nvSpPr>
      <dsp:spPr>
        <a:xfrm>
          <a:off x="9086414" y="1288350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08788"/>
              <a:satOff val="-20955"/>
              <a:lumOff val="-5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Cpi</a:t>
          </a:r>
        </a:p>
      </dsp:txBody>
      <dsp:txXfrm>
        <a:off x="9101504" y="1303440"/>
        <a:ext cx="794145" cy="485023"/>
      </dsp:txXfrm>
    </dsp:sp>
    <dsp:sp modelId="{37E2950A-1ECF-4F04-827D-0BDC7D275632}">
      <dsp:nvSpPr>
        <dsp:cNvPr id="0" name=""/>
        <dsp:cNvSpPr/>
      </dsp:nvSpPr>
      <dsp:spPr>
        <a:xfrm>
          <a:off x="8983374" y="515545"/>
          <a:ext cx="103040" cy="1674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410"/>
              </a:lnTo>
              <a:lnTo>
                <a:pt x="103040" y="16744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E4C7A-61A1-4D58-A9B4-921783F25750}">
      <dsp:nvSpPr>
        <dsp:cNvPr id="0" name=""/>
        <dsp:cNvSpPr/>
      </dsp:nvSpPr>
      <dsp:spPr>
        <a:xfrm>
          <a:off x="9086414" y="1932354"/>
          <a:ext cx="824325" cy="5152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Country_id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(FK)</a:t>
          </a:r>
        </a:p>
      </dsp:txBody>
      <dsp:txXfrm>
        <a:off x="9101504" y="1947444"/>
        <a:ext cx="794145" cy="485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76BF2-01EA-4CCB-BBDE-BCF75CEB3C5F}">
      <dsp:nvSpPr>
        <dsp:cNvPr id="0" name=""/>
        <dsp:cNvSpPr/>
      </dsp:nvSpPr>
      <dsp:spPr>
        <a:xfrm>
          <a:off x="1219585" y="2210"/>
          <a:ext cx="3045728" cy="182743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How can labor force indicators be used to identify labor market health?</a:t>
          </a:r>
        </a:p>
      </dsp:txBody>
      <dsp:txXfrm>
        <a:off x="1219585" y="2210"/>
        <a:ext cx="3045728" cy="1827437"/>
      </dsp:txXfrm>
    </dsp:sp>
    <dsp:sp modelId="{9B9D3E17-DD32-4D16-9A66-8EC7820C65E2}">
      <dsp:nvSpPr>
        <dsp:cNvPr id="0" name=""/>
        <dsp:cNvSpPr/>
      </dsp:nvSpPr>
      <dsp:spPr>
        <a:xfrm>
          <a:off x="4569887" y="2210"/>
          <a:ext cx="3045728" cy="182743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Does a higher GDP per capita lead to increased social support and freedom to make life choices?</a:t>
          </a:r>
        </a:p>
      </dsp:txBody>
      <dsp:txXfrm>
        <a:off x="4569887" y="2210"/>
        <a:ext cx="3045728" cy="1827437"/>
      </dsp:txXfrm>
    </dsp:sp>
    <dsp:sp modelId="{772E73C6-3927-4193-8CE2-C3C7AADD0870}">
      <dsp:nvSpPr>
        <dsp:cNvPr id="0" name=""/>
        <dsp:cNvSpPr/>
      </dsp:nvSpPr>
      <dsp:spPr>
        <a:xfrm>
          <a:off x="1219585" y="2134220"/>
          <a:ext cx="3045728" cy="182743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What is the correlation between corruption perception and income class across countries?</a:t>
          </a:r>
        </a:p>
      </dsp:txBody>
      <dsp:txXfrm>
        <a:off x="1219585" y="2134220"/>
        <a:ext cx="3045728" cy="1827437"/>
      </dsp:txXfrm>
    </dsp:sp>
    <dsp:sp modelId="{7295E4A6-6F84-4D3A-A151-E54EED78BE3C}">
      <dsp:nvSpPr>
        <dsp:cNvPr id="0" name=""/>
        <dsp:cNvSpPr/>
      </dsp:nvSpPr>
      <dsp:spPr>
        <a:xfrm>
          <a:off x="4569887" y="2134220"/>
          <a:ext cx="3045728" cy="1827437"/>
        </a:xfrm>
        <a:prstGeom prst="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rPr>
            <a:t>How can health-related indicators be used to assess public health and environmental sustainability?</a:t>
          </a:r>
          <a:endParaRPr lang="en-US" sz="2000" b="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9887" y="2134220"/>
        <a:ext cx="3045728" cy="1827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E3D161-8C60-43C6-BB39-34C9FD2873F6}">
      <dsp:nvSpPr>
        <dsp:cNvPr id="0" name=""/>
        <dsp:cNvSpPr/>
      </dsp:nvSpPr>
      <dsp:spPr>
        <a:xfrm>
          <a:off x="1823855" y="1064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C8C46-2371-4E82-B9F8-B841E29123B1}">
      <dsp:nvSpPr>
        <dsp:cNvPr id="0" name=""/>
        <dsp:cNvSpPr/>
      </dsp:nvSpPr>
      <dsp:spPr>
        <a:xfrm>
          <a:off x="436789" y="1845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Country-Level Aggregation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6789" y="1845479"/>
        <a:ext cx="4320000" cy="648000"/>
      </dsp:txXfrm>
    </dsp:sp>
    <dsp:sp modelId="{AA91A1D7-F2E0-4184-A17C-6739DC92A8EC}">
      <dsp:nvSpPr>
        <dsp:cNvPr id="0" name=""/>
        <dsp:cNvSpPr/>
      </dsp:nvSpPr>
      <dsp:spPr>
        <a:xfrm>
          <a:off x="436789" y="2579406"/>
          <a:ext cx="4320000" cy="1865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Data is aggregated at the national level, avoiding individual-level privacy risks.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Focuses on trends and patterns across countries, not personal data.</a:t>
          </a:r>
        </a:p>
      </dsp:txBody>
      <dsp:txXfrm>
        <a:off x="436789" y="2579406"/>
        <a:ext cx="4320000" cy="1865685"/>
      </dsp:txXfrm>
    </dsp:sp>
    <dsp:sp modelId="{43A49199-37F1-4476-BD99-28C80E16E302}">
      <dsp:nvSpPr>
        <dsp:cNvPr id="0" name=""/>
        <dsp:cNvSpPr/>
      </dsp:nvSpPr>
      <dsp:spPr>
        <a:xfrm>
          <a:off x="6916789" y="14873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5D4CD-9BD6-4624-BA87-4DC5466F3C84}">
      <dsp:nvSpPr>
        <dsp:cNvPr id="0" name=""/>
        <dsp:cNvSpPr/>
      </dsp:nvSpPr>
      <dsp:spPr>
        <a:xfrm>
          <a:off x="5512789" y="184547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Policy-Driven Analysis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12789" y="1845479"/>
        <a:ext cx="4320000" cy="648000"/>
      </dsp:txXfrm>
    </dsp:sp>
    <dsp:sp modelId="{CB736ECF-348B-41C4-B91C-B4B03BB14DA7}">
      <dsp:nvSpPr>
        <dsp:cNvPr id="0" name=""/>
        <dsp:cNvSpPr/>
      </dsp:nvSpPr>
      <dsp:spPr>
        <a:xfrm>
          <a:off x="5512789" y="2579406"/>
          <a:ext cx="4320000" cy="1865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Insights are aimed at informing policy interventions to improve social and economic outcomes.</a:t>
          </a:r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Emphasis on providing constructive recommendations for countries needing targeted support.</a:t>
          </a:r>
        </a:p>
      </dsp:txBody>
      <dsp:txXfrm>
        <a:off x="5512789" y="2579406"/>
        <a:ext cx="4320000" cy="1865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697F2-5809-446C-81D7-4D9529AEA1C3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47C5D-6A1F-4C20-A95D-E681AB0E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1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47C5D-6A1F-4C20-A95D-E681AB0E6B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7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52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5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7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9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9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9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happiness.report/data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data.worldban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hyperlink" Target="https://www.transparency.org/en/cpi/201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EFB251-5FB6-E534-F56C-65ED148CF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1363-6E5A-0A83-2784-3566D5A6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217" y="2668427"/>
            <a:ext cx="6781152" cy="1132258"/>
          </a:xfrm>
        </p:spPr>
        <p:txBody>
          <a:bodyPr anchor="t"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Global Development Analysis</a:t>
            </a:r>
          </a:p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F7AD3-3768-3733-F319-779341AEC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365" y="342900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Anusha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Chebolu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Shalini Cherukuri </a:t>
            </a:r>
          </a:p>
          <a:p>
            <a:pPr marL="0" indent="0" algn="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Nikhil Sai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Jaddu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Kundhana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Harshitha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Paruchuru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5CD6-4F4A-B771-1DD9-03949017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26B7DBA-FA73-49ED-9A06-948C37B7CEE6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5F13-A04E-E1B3-C571-B296AA7A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6064F-B6C8-0F2B-941E-AAC144A8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89AF24-994A-FB25-AB63-CA89CF4F5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58" y="1175315"/>
            <a:ext cx="4118482" cy="41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14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social media survey&#10;&#10;Description automatically generated">
            <a:extLst>
              <a:ext uri="{FF2B5EF4-FFF2-40B4-BE49-F238E27FC236}">
                <a16:creationId xmlns:a16="http://schemas.microsoft.com/office/drawing/2014/main" id="{1F49110D-B67B-8C7C-4E7C-205BE56B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" r="3689"/>
          <a:stretch/>
        </p:blipFill>
        <p:spPr>
          <a:xfrm>
            <a:off x="6096000" y="805719"/>
            <a:ext cx="5536162" cy="28804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F314-D013-66BC-FA5D-CE1AD1C6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44-7E85-4C36-88CE-03041AE68700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A920B-DBA3-5935-6763-CCD8AC45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7BA-5A62-16AE-C618-031CC91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04AF9AF-15FC-FE36-9C0D-3039794ADE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77" r="4110" b="-272"/>
          <a:stretch/>
        </p:blipFill>
        <p:spPr>
          <a:xfrm>
            <a:off x="6096000" y="3686130"/>
            <a:ext cx="5736618" cy="2653334"/>
          </a:xfrm>
          <a:prstGeom prst="rect">
            <a:avLst/>
          </a:prstGeom>
        </p:spPr>
      </p:pic>
      <p:pic>
        <p:nvPicPr>
          <p:cNvPr id="9" name="Picture 8" descr="A graph of a social support&#10;&#10;Description automatically generated">
            <a:extLst>
              <a:ext uri="{FF2B5EF4-FFF2-40B4-BE49-F238E27FC236}">
                <a16:creationId xmlns:a16="http://schemas.microsoft.com/office/drawing/2014/main" id="{E275F561-1CFB-61A9-5DAB-20BC862692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286" b="712"/>
          <a:stretch/>
        </p:blipFill>
        <p:spPr>
          <a:xfrm>
            <a:off x="695366" y="710353"/>
            <a:ext cx="5097988" cy="4034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FF957B-D40D-679E-D491-3532ED47F8D9}"/>
              </a:ext>
            </a:extLst>
          </p:cNvPr>
          <p:cNvSpPr txBox="1"/>
          <p:nvPr/>
        </p:nvSpPr>
        <p:spPr>
          <a:xfrm>
            <a:off x="1202195" y="5012797"/>
            <a:ext cx="4403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 Policies:</a:t>
            </a:r>
          </a:p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Support Innovation, Protecting civil liberties, Promoting work-life balance</a:t>
            </a:r>
          </a:p>
        </p:txBody>
      </p:sp>
    </p:spTree>
    <p:extLst>
      <p:ext uri="{BB962C8B-B14F-4D97-AF65-F5344CB8AC3E}">
        <p14:creationId xmlns:p14="http://schemas.microsoft.com/office/powerpoint/2010/main" val="410591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6504-CF4F-0CE4-8ECD-789379E4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>
                <a:latin typeface="Times New Roman"/>
                <a:cs typeface="Times New Roman"/>
              </a:rPr>
              <a:t>What is the correlation between corruption perception and income class across countries?</a:t>
            </a:r>
          </a:p>
          <a:p>
            <a:endParaRPr lang="en-US" sz="3000">
              <a:latin typeface="Times New Roman"/>
              <a:cs typeface="Times New Roman"/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2786A0B-59A3-0BF6-FCAF-0648EC3D6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22" t="2022"/>
          <a:stretch/>
        </p:blipFill>
        <p:spPr>
          <a:xfrm>
            <a:off x="924911" y="1930399"/>
            <a:ext cx="4373647" cy="362097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9592-2AF0-F70E-0575-B72A7B12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CB43-B733-4CFA-8991-889B2BBAE575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B410-DE8F-0AA5-735A-8A5EB8DA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C354-1F33-0AC0-E963-6414BE1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B9B2B51-24E4-0875-D52F-7C0ABED4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340" y="1717096"/>
            <a:ext cx="5448300" cy="1361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747A3-5D75-3771-DF3E-7F39A4663434}"/>
              </a:ext>
            </a:extLst>
          </p:cNvPr>
          <p:cNvSpPr txBox="1"/>
          <p:nvPr/>
        </p:nvSpPr>
        <p:spPr>
          <a:xfrm>
            <a:off x="5813100" y="3429000"/>
            <a:ext cx="536795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Times New Roman"/>
                <a:cs typeface="Times New Roman"/>
              </a:rPr>
              <a:t>Possible policy solutions</a:t>
            </a:r>
          </a:p>
          <a:p>
            <a:pPr algn="just"/>
            <a:endParaRPr lang="en-US" sz="1600" b="1">
              <a:latin typeface="Times New Roman"/>
              <a:cs typeface="Times New Roman"/>
            </a:endParaRPr>
          </a:p>
          <a:p>
            <a:pPr algn="just"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Low-Income Countries: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ea typeface="+mn-lt"/>
                <a:cs typeface="+mn-lt"/>
              </a:rPr>
              <a:t>Focus on improving government transparency.</a:t>
            </a:r>
          </a:p>
          <a:p>
            <a:pPr algn="just">
              <a:buFont typeface="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Middle-Income Countries:</a:t>
            </a:r>
            <a:r>
              <a:rPr lang="en-US" sz="1600">
                <a:latin typeface="Times New Roman"/>
                <a:cs typeface="Times New Roman"/>
              </a:rPr>
              <a:t> Use technology to reduce corruption and encourage fair business practices.</a:t>
            </a:r>
          </a:p>
          <a:p>
            <a:pPr algn="just">
              <a:buFont typeface="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High-Income Countries:</a:t>
            </a:r>
            <a:r>
              <a:rPr lang="en-US" sz="1600">
                <a:latin typeface="Times New Roman"/>
                <a:cs typeface="Times New Roman"/>
              </a:rPr>
              <a:t> Tighten rules to stop illegal money flows and hold big companies accountable.</a:t>
            </a:r>
          </a:p>
          <a:p>
            <a:pPr algn="just"/>
            <a:endParaRPr lang="en-US" sz="1400"/>
          </a:p>
          <a:p>
            <a:pPr algn="just"/>
            <a:endParaRPr lang="en-US" sz="1400"/>
          </a:p>
          <a:p>
            <a:pPr algn="just"/>
            <a:endParaRPr lang="en-US" sz="1400"/>
          </a:p>
          <a:p>
            <a:pPr algn="just"/>
            <a:endParaRPr lang="en-US" sz="1400"/>
          </a:p>
          <a:p>
            <a:pPr algn="just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9099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ABF6-6102-1A70-6317-821FF376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069278" cy="1132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How can health-related indicators be used to assess public health and environmental sustainability?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6C63D-7104-E333-98A8-0988FDFF76E8}"/>
              </a:ext>
            </a:extLst>
          </p:cNvPr>
          <p:cNvSpPr txBox="1"/>
          <p:nvPr/>
        </p:nvSpPr>
        <p:spPr>
          <a:xfrm>
            <a:off x="403915" y="1717648"/>
            <a:ext cx="5981192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query categorizes countries based on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Alcohol Consumption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average values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>
                <a:latin typeface="Times New Roman"/>
                <a:cs typeface="Times New Roman"/>
              </a:rPr>
              <a:t>Life Expectancy</a:t>
            </a:r>
            <a:r>
              <a:rPr lang="en-US">
                <a:latin typeface="Times New Roman"/>
                <a:cs typeface="Times New Roman"/>
              </a:rPr>
              <a:t>: Categorized into </a:t>
            </a:r>
            <a:r>
              <a:rPr lang="en-US" b="1">
                <a:latin typeface="Times New Roman"/>
                <a:cs typeface="Times New Roman"/>
              </a:rPr>
              <a:t>Low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b="1">
                <a:latin typeface="Times New Roman"/>
                <a:cs typeface="Times New Roman"/>
              </a:rPr>
              <a:t>Medium</a:t>
            </a:r>
            <a:r>
              <a:rPr lang="en-US">
                <a:latin typeface="Times New Roman"/>
                <a:cs typeface="Times New Roman"/>
              </a:rPr>
              <a:t>, or </a:t>
            </a:r>
            <a:r>
              <a:rPr lang="en-US" b="1">
                <a:latin typeface="Times New Roman"/>
                <a:cs typeface="Times New Roman"/>
              </a:rPr>
              <a:t>High</a:t>
            </a:r>
            <a:r>
              <a:rPr lang="en-US">
                <a:latin typeface="Times New Roman"/>
                <a:cs typeface="Times New Roman"/>
              </a:rPr>
              <a:t> based on the average ± standard deviation.</a:t>
            </a: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>
                <a:latin typeface="Times New Roman"/>
                <a:cs typeface="Times New Roman"/>
              </a:rPr>
              <a:t>Air Pollution</a:t>
            </a:r>
            <a:r>
              <a:rPr lang="en-US">
                <a:latin typeface="Times New Roman"/>
                <a:cs typeface="Times New Roman"/>
              </a:rPr>
              <a:t>: Categorized into </a:t>
            </a:r>
            <a:r>
              <a:rPr lang="en-US" b="1">
                <a:latin typeface="Times New Roman"/>
                <a:cs typeface="Times New Roman"/>
              </a:rPr>
              <a:t>Green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b="1">
                <a:latin typeface="Times New Roman"/>
                <a:cs typeface="Times New Roman"/>
              </a:rPr>
              <a:t>Yellow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b="1">
                <a:latin typeface="Times New Roman"/>
                <a:cs typeface="Times New Roman"/>
              </a:rPr>
              <a:t>Orange</a:t>
            </a:r>
            <a:r>
              <a:rPr lang="en-US">
                <a:latin typeface="Times New Roman"/>
                <a:cs typeface="Times New Roman"/>
              </a:rPr>
              <a:t>, </a:t>
            </a:r>
            <a:r>
              <a:rPr lang="en-US" b="1">
                <a:latin typeface="Times New Roman"/>
                <a:cs typeface="Times New Roman"/>
              </a:rPr>
              <a:t>Red</a:t>
            </a:r>
            <a:r>
              <a:rPr lang="en-US">
                <a:latin typeface="Times New Roman"/>
                <a:cs typeface="Times New Roman"/>
              </a:rPr>
              <a:t>, or </a:t>
            </a:r>
            <a:r>
              <a:rPr lang="en-US" b="1">
                <a:latin typeface="Times New Roman"/>
                <a:cs typeface="Times New Roman"/>
              </a:rPr>
              <a:t>Purple</a:t>
            </a:r>
            <a:r>
              <a:rPr lang="en-US">
                <a:latin typeface="Times New Roman"/>
                <a:cs typeface="Times New Roman"/>
              </a:rPr>
              <a:t> based on pollution levels.</a:t>
            </a: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Alcohol Consumption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Categorized into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average ± standard deviation.</a:t>
            </a: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>
                <a:latin typeface="Times New Roman"/>
                <a:cs typeface="Times New Roman"/>
              </a:rPr>
              <a:t>This classification helps in assessing public health and environmental sustainability across countries.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92929E96-8806-CA91-BFF0-FB1E0E477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8695" y="1661464"/>
            <a:ext cx="5291849" cy="2154708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3E12-2260-7A8A-123B-2DE3AC59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CDA724A-260D-413C-9242-7E4F251FC7B4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0B17-E8EF-FA50-C50D-8F423EB7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ADCD-1995-8EA5-1D8A-92EDA36D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BD5029-CF0F-903B-1EAF-8FBAA1607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04" y="4157441"/>
            <a:ext cx="2631816" cy="121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B655A0-3E62-F084-CEC3-D9664091E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804" y="5321615"/>
            <a:ext cx="2805404" cy="12166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52F400-88E2-7D9D-C49C-3C9A94582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9279" y="4296722"/>
            <a:ext cx="2362342" cy="21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424AF-37DC-1C97-2E70-3812C634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BF5D-A147-413A-A035-8E46EACD754D}" type="datetime1">
              <a:rPr lang="en-US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9E01-FDE9-D6A8-2F8B-08EB3D0E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7517-0F0F-4465-4AC6-D6EC60B2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0B03B-D1D1-957A-499C-C76FB7E92A95}"/>
              </a:ext>
            </a:extLst>
          </p:cNvPr>
          <p:cNvSpPr txBox="1"/>
          <p:nvPr/>
        </p:nvSpPr>
        <p:spPr>
          <a:xfrm>
            <a:off x="278524" y="446690"/>
            <a:ext cx="6868509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latin typeface="Times New Roman"/>
                <a:cs typeface="Times New Roman"/>
              </a:rPr>
              <a:t>Possible policy solutions</a:t>
            </a:r>
            <a:r>
              <a:rPr lang="en-US" sz="3000">
                <a:latin typeface="Times New Roman"/>
                <a:cs typeface="Times New Roman"/>
              </a:rPr>
              <a:t>​:</a:t>
            </a:r>
          </a:p>
          <a:p>
            <a:endParaRPr lang="en-US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For Low Life Expectancy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Improve healthcare access and promote healthier lifestyles in countries with low life expectancy.</a:t>
            </a:r>
            <a:endParaRPr lang="en-US"/>
          </a:p>
          <a:p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For High Air Pollution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endParaRPr lang="en-US" sz="2000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+mn-lt"/>
                <a:cs typeface="Arial"/>
              </a:rPr>
              <a:t>Reduce air pollution through stricter environmental laws and investment in clean energy.</a:t>
            </a:r>
          </a:p>
          <a:p>
            <a:pPr marL="742950" lvl="1" indent="-285750">
              <a:buFont typeface="Arial,Sans-Serif"/>
              <a:buChar char="•"/>
            </a:pPr>
            <a:endParaRPr lang="en-US" sz="2000">
              <a:latin typeface="Times New Roman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>
                <a:latin typeface="Times New Roman"/>
                <a:ea typeface="+mn-lt"/>
                <a:cs typeface="+mn-lt"/>
              </a:rPr>
              <a:t>For High Alcohol Consumption</a:t>
            </a:r>
            <a:r>
              <a:rPr lang="en-US" sz="2000">
                <a:latin typeface="Times New Roman"/>
                <a:ea typeface="+mn-lt"/>
                <a:cs typeface="+mn-lt"/>
              </a:rPr>
              <a:t>:</a:t>
            </a:r>
            <a:r>
              <a:rPr lang="en-US" sz="2000">
                <a:latin typeface="Times New Roman"/>
                <a:ea typeface="+mn-lt"/>
                <a:cs typeface="Times New Roman"/>
              </a:rPr>
              <a:t> </a:t>
            </a:r>
            <a:endParaRPr lang="en-US" sz="2000">
              <a:latin typeface="Times New Roman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+mn-lt"/>
                <a:cs typeface="Arial"/>
              </a:rPr>
              <a:t>Control alcohol consumption with regulations and public education campaigns to address health concerns.</a:t>
            </a:r>
          </a:p>
          <a:p>
            <a:pPr marL="742950" lvl="1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10" name="Picture 9" descr="Policy - Free business and finance icons">
            <a:extLst>
              <a:ext uri="{FF2B5EF4-FFF2-40B4-BE49-F238E27FC236}">
                <a16:creationId xmlns:a16="http://schemas.microsoft.com/office/drawing/2014/main" id="{4336147F-7DFD-9547-B911-33503AB58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59" y="188923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8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2DEB8DE-252E-67F1-5E03-752BE580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71029"/>
            <a:ext cx="10653578" cy="113225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Privacy Concerns</a:t>
            </a:r>
          </a:p>
          <a:p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DDEA-F6A0-5352-59F1-6990CF67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92EF79C-B1C3-4017-8B7C-A7D868F87687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7EC0-E1EB-C766-7423-3CE92494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058D-FD7D-53D4-829C-F2EAA900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B43BC4A7-F82A-A8C8-483A-3BEF663E7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07009"/>
              </p:ext>
            </p:extLst>
          </p:nvPr>
        </p:nvGraphicFramePr>
        <p:xfrm>
          <a:off x="612647" y="1328929"/>
          <a:ext cx="10269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A person looking at a magnifying glass&#10;&#10;Description automatically generated">
            <a:extLst>
              <a:ext uri="{FF2B5EF4-FFF2-40B4-BE49-F238E27FC236}">
                <a16:creationId xmlns:a16="http://schemas.microsoft.com/office/drawing/2014/main" id="{6BE8C28A-9DF8-4BBF-FCCB-0E87175C7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1541" y="39873"/>
            <a:ext cx="1392465" cy="12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5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DF97-227B-90E7-9AB1-50B6DD40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2D3B45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Challenges faced when creating database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3413-E2DD-81AD-E8FD-82DD1EAA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73292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1">
                <a:latin typeface="Times New Roman"/>
                <a:cs typeface="Times New Roman"/>
              </a:rPr>
              <a:t>Splitting and Insertion </a:t>
            </a:r>
          </a:p>
          <a:p>
            <a:pPr marL="0" indent="0" algn="just">
              <a:buNone/>
            </a:pPr>
            <a:r>
              <a:rPr lang="en-US">
                <a:latin typeface="Times New Roman"/>
                <a:cs typeface="Times New Roman"/>
              </a:rPr>
              <a:t>Used staging table and python script to run transfer queries.</a:t>
            </a:r>
          </a:p>
          <a:p>
            <a:pPr algn="just"/>
            <a:r>
              <a:rPr lang="en-US" b="1">
                <a:latin typeface="Times New Roman"/>
                <a:cs typeface="Times New Roman"/>
              </a:rPr>
              <a:t>Usage of derived attribute </a:t>
            </a:r>
          </a:p>
          <a:p>
            <a:pPr marL="0" indent="0" algn="just">
              <a:buNone/>
            </a:pPr>
            <a:r>
              <a:rPr lang="en-US">
                <a:latin typeface="Times New Roman"/>
                <a:cs typeface="Times New Roman"/>
              </a:rPr>
              <a:t>Generated Column which dynamically sets the column value.</a:t>
            </a:r>
          </a:p>
          <a:p>
            <a:pPr algn="just"/>
            <a:r>
              <a:rPr lang="en-US" b="1">
                <a:latin typeface="Times New Roman"/>
                <a:cs typeface="Times New Roman"/>
              </a:rPr>
              <a:t>Derived attribute is dependent on another entity </a:t>
            </a:r>
          </a:p>
          <a:p>
            <a:pPr marL="0" indent="0" algn="just">
              <a:buNone/>
            </a:pPr>
            <a:r>
              <a:rPr lang="en-US">
                <a:latin typeface="Times New Roman"/>
                <a:cs typeface="Times New Roman"/>
              </a:rPr>
              <a:t>Created  view which joins tables and calculates value of derived attribute. </a:t>
            </a:r>
          </a:p>
          <a:p>
            <a:pPr marL="0" indent="0" algn="just">
              <a:buNone/>
            </a:pPr>
            <a:r>
              <a:rPr lang="en-US">
                <a:latin typeface="Times New Roman"/>
                <a:cs typeface="Times New Roman"/>
              </a:rPr>
              <a:t>Used view to </a:t>
            </a:r>
            <a:r>
              <a:rPr lang="en-US">
                <a:latin typeface="Times New Roman"/>
                <a:ea typeface="+mn-lt"/>
                <a:cs typeface="Times New Roman"/>
              </a:rPr>
              <a:t>calculate derived values on-the-fly, is a much cleaner and more efficient solution than using triggers or stored generated columns, especially when dealing with values derived from other tables.</a:t>
            </a:r>
          </a:p>
          <a:p>
            <a:pPr algn="just"/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E184-8432-DEC3-6847-D389B599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BFF23-13C9-4E54-A48F-74839230BCAA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BCB3-2C64-725B-9BD3-53C67A49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47E4-6E07-B369-0D52-E4961F9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2196F57E-E686-64F5-69D4-7265C5B91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79"/>
          <a:stretch/>
        </p:blipFill>
        <p:spPr bwMode="auto">
          <a:xfrm>
            <a:off x="8355964" y="1744120"/>
            <a:ext cx="3101791" cy="232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4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C683427-51BA-C6F5-4237-61B5181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FB2FC8EF-6F7D-4FEF-BDA1-82CC935B87AD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4070-6A6A-6533-B6BA-30639818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63D5D32-CD61-B1A7-7A34-F235D801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30F7CC-73EF-7A36-597D-A56CF5EAC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8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C189-CA79-8F29-75BA-4CBB2EB4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Community/Population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0D2F-56BC-E5A8-9560-E94284114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926" y="1822449"/>
            <a:ext cx="6783833" cy="3536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 Community: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Economists and Policymakers</a:t>
            </a:r>
          </a:p>
          <a:p>
            <a:pPr algn="just">
              <a:lnSpc>
                <a:spcPct val="11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Macro-Level Influence: Economists guide governments in resource allocation, impacting economic outcomes and societal well-being.</a:t>
            </a:r>
          </a:p>
          <a:p>
            <a:pPr algn="just">
              <a:lnSpc>
                <a:spcPct val="11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Global Relevance: Indicators like GDP growth and labour trends inform policies aligning national strategies with global standards.</a:t>
            </a:r>
          </a:p>
          <a:p>
            <a:pPr algn="just">
              <a:lnSpc>
                <a:spcPct val="110000"/>
              </a:lnSpc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Impact: Supports data-driven decisions to reduce poverty, create jobs, and foster sustainable growth.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2585-5A73-D51E-E450-2AB21602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DB3B50-E4E3-4C89-A6D5-F50B3C5AB2C5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78B8C-6122-9291-C9E1-9F57AA68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3D3C-292A-1485-BEA1-FF2FAD30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08155-8FC5-7668-2888-CE9719C9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71" y="2200098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1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083A-25E0-C322-7409-B4D7F598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Data</a:t>
            </a:r>
            <a:r>
              <a:rPr lang="en-US" sz="4000" b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B7AD2-4AE9-A724-68E6-64E438AEB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04587"/>
            <a:ext cx="7968135" cy="4604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World Bank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2"/>
              </a:rPr>
              <a:t>https://data.worldbank.org/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Provides economic and demographic data.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World Happiness Report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 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3"/>
              </a:rPr>
              <a:t>https://worldhappiness.report/data/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Offers well-being and societal indicators.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Transparency Report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hlinkClick r:id="rId4"/>
              </a:rPr>
              <a:t>https://www.transparency.org/en/cpi/2018</a:t>
            </a:r>
            <a:endParaRPr lang="en-US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Supplies governance data, particularly corruption perceptions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combined dataset is titled as </a:t>
            </a:r>
            <a:r>
              <a:rPr lang="en-US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World Development Data</a:t>
            </a:r>
            <a:r>
              <a:rPr lang="en-US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is chosen from Kaggle.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02A1-BE52-C17C-5F09-5B602058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5EE-7206-4C40-BCBD-D29CCE45042B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BEF5-3D3A-71B8-A7D0-6C3A231D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F8BD8-B246-5090-2A9E-8682D724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CFAB02-893F-9F80-0E33-E5ED3F4B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698" y="548640"/>
            <a:ext cx="1930400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9ABF5D1-01E5-3773-51E8-31A598D05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30"/>
          <a:stretch/>
        </p:blipFill>
        <p:spPr bwMode="auto">
          <a:xfrm>
            <a:off x="8876521" y="4236151"/>
            <a:ext cx="1933822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DD563A4-2F24-2DEE-4AFE-E4652D0D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358" y="1612900"/>
            <a:ext cx="36322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A237CF0-6F4C-199A-FBEE-34D446BE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Dataset 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9AC0E-FF0A-DA07-5A35-DB6D518D857A}"/>
              </a:ext>
            </a:extLst>
          </p:cNvPr>
          <p:cNvSpPr txBox="1"/>
          <p:nvPr/>
        </p:nvSpPr>
        <p:spPr>
          <a:xfrm>
            <a:off x="622728" y="1680482"/>
            <a:ext cx="110076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covers a wide range of indicators such as,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literacy rates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poverty levels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 algn="just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data on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 180 countries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over three years from 2015 to 2018, allowing for both time-series and cross-sectional analysis.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08E5-43BB-291C-1FA6-0AB1D0DA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7CD055A-373F-425C-9E2E-9DE8F24A5BBA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7ACB-03C6-1F10-0777-FBAE06A2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6A259-C19E-0716-21EF-731D055F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" name="Picture 1" descr="Gdp Vectors &amp; Illustrations for Free Download | Freepik">
            <a:extLst>
              <a:ext uri="{FF2B5EF4-FFF2-40B4-BE49-F238E27FC236}">
                <a16:creationId xmlns:a16="http://schemas.microsoft.com/office/drawing/2014/main" id="{DCEF5E7E-D541-1614-0F8B-46B4AF24C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" y="3271521"/>
            <a:ext cx="3141681" cy="2771538"/>
          </a:xfrm>
          <a:prstGeom prst="rect">
            <a:avLst/>
          </a:prstGeom>
        </p:spPr>
      </p:pic>
      <p:pic>
        <p:nvPicPr>
          <p:cNvPr id="3" name="Picture 2" descr="A crowd of people with umbrellas&#10;&#10;Description automatically generated">
            <a:extLst>
              <a:ext uri="{FF2B5EF4-FFF2-40B4-BE49-F238E27FC236}">
                <a16:creationId xmlns:a16="http://schemas.microsoft.com/office/drawing/2014/main" id="{2895D13B-8A69-D197-36A2-37CB29C1B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70" y="3453692"/>
            <a:ext cx="2508250" cy="2561167"/>
          </a:xfrm>
          <a:prstGeom prst="rect">
            <a:avLst/>
          </a:prstGeom>
        </p:spPr>
      </p:pic>
      <p:pic>
        <p:nvPicPr>
          <p:cNvPr id="8" name="Picture 7" descr="A stack of books on a table&#10;&#10;Description automatically generated">
            <a:extLst>
              <a:ext uri="{FF2B5EF4-FFF2-40B4-BE49-F238E27FC236}">
                <a16:creationId xmlns:a16="http://schemas.microsoft.com/office/drawing/2014/main" id="{58B93AD4-2FD1-3F83-AD40-233C6F059C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0" t="-8754" r="-1343" b="9091"/>
          <a:stretch/>
        </p:blipFill>
        <p:spPr>
          <a:xfrm>
            <a:off x="5806722" y="3196167"/>
            <a:ext cx="3069187" cy="2843414"/>
          </a:xfrm>
          <a:prstGeom prst="rect">
            <a:avLst/>
          </a:prstGeom>
        </p:spPr>
      </p:pic>
      <p:pic>
        <p:nvPicPr>
          <p:cNvPr id="9" name="Picture 8" descr="A black arrow on top of stacks of coins&#10;&#10;Description automatically generated">
            <a:extLst>
              <a:ext uri="{FF2B5EF4-FFF2-40B4-BE49-F238E27FC236}">
                <a16:creationId xmlns:a16="http://schemas.microsoft.com/office/drawing/2014/main" id="{79B5B57C-5228-3099-2A1E-A4DC420DB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577" y="3426176"/>
            <a:ext cx="2720623" cy="26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D94792B-5495-C60F-0A6F-6E1B78BE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Tables Creation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84E7345-AFD5-DC13-84AB-35949D8C5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90972"/>
              </p:ext>
            </p:extLst>
          </p:nvPr>
        </p:nvGraphicFramePr>
        <p:xfrm>
          <a:off x="742894" y="1594168"/>
          <a:ext cx="11063026" cy="437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F33F-42C0-0ECC-959A-DEB85096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9DC2-1D8B-489C-B5DA-87F0D1956FB1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0635A-8E3D-E15D-0A23-A01B9AB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C795-19F5-2B07-7F84-03B444A4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6651-32B6-223D-8E0B-A5AF6251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26" y="703973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Problems addressed by the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EEFE-790B-3E86-5533-D9B6BB84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D1F5F31-A798-43E4-8495-53061549751D}" type="datetime1">
              <a:rPr lang="en-US"/>
              <a:pPr>
                <a:spcAft>
                  <a:spcPts val="600"/>
                </a:spcAft>
              </a:pPr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BE718-1AA5-0A85-664D-1D994D3B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5997-C769-3A96-8C39-96AF8345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7AF0E18-0026-9D01-C656-41F60815B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60026"/>
              </p:ext>
            </p:extLst>
          </p:nvPr>
        </p:nvGraphicFramePr>
        <p:xfrm>
          <a:off x="-117922" y="1836231"/>
          <a:ext cx="8835202" cy="396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3" name="Picture 122" descr="A person pointing at a board&#10;&#10;Description automatically generated">
            <a:extLst>
              <a:ext uri="{FF2B5EF4-FFF2-40B4-BE49-F238E27FC236}">
                <a16:creationId xmlns:a16="http://schemas.microsoft.com/office/drawing/2014/main" id="{CE6DFD0B-5E9A-02B4-B47B-3011AB466BA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7" r="364" b="8081"/>
          <a:stretch/>
        </p:blipFill>
        <p:spPr>
          <a:xfrm>
            <a:off x="8786440" y="2510267"/>
            <a:ext cx="2848058" cy="27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9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245E-4E91-74C1-2C8D-DDF73028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How can labor force indicators be used to identify labor market health?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CDACAF-6819-6B8C-1B6C-5D3385A97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142"/>
          <a:stretch/>
        </p:blipFill>
        <p:spPr>
          <a:xfrm>
            <a:off x="634315" y="1570613"/>
            <a:ext cx="7413396" cy="272849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6227-14E7-1642-ECF6-566F959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DFBD-8FEF-48D7-92D0-21D5F99D835A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06C8C-A052-ABA3-AF24-231A82CA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CEB7D-770E-89AF-D41E-709AE9F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6347BB-3CA2-5F4B-6B1D-B22BFA6D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80" y="4037972"/>
            <a:ext cx="7456731" cy="1283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4C0944-5827-B6D8-4C67-7F2782A80EF5}"/>
              </a:ext>
            </a:extLst>
          </p:cNvPr>
          <p:cNvSpPr txBox="1"/>
          <p:nvPr/>
        </p:nvSpPr>
        <p:spPr>
          <a:xfrm>
            <a:off x="510074" y="5404458"/>
            <a:ext cx="7160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 Policies :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Incentives for Private Sector Hiring, Support for Elderly and Disabled Workers, Microloans and Grants for small businesses and startups.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F3A63E-6BD5-E285-D069-8754D5F3A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984" y="4276984"/>
            <a:ext cx="3139712" cy="20100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636781-20C5-BADF-0387-043DAD78F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984" y="1349491"/>
            <a:ext cx="3551056" cy="23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B6A5-2FFC-A709-B5CC-10F7A7AB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How can labor force indicators be used to identify labor market health?</a:t>
            </a: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B6220A-D831-284F-E923-0CFEB3D3D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3670" y="1680898"/>
            <a:ext cx="3025402" cy="169178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8AB40-56B1-7864-B3B7-B50CD285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3872-3117-44A3-9C25-AD1465580A93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9A6C6-4C19-5011-A9E3-8A0DDEB9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23B8E-7757-EB7F-80EA-79BE4210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9E256B-D973-138B-9A6F-9345A572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81" y="3042655"/>
            <a:ext cx="4745357" cy="34103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847FA-0190-B257-1C2E-747E152673C0}"/>
              </a:ext>
            </a:extLst>
          </p:cNvPr>
          <p:cNvSpPr txBox="1"/>
          <p:nvPr/>
        </p:nvSpPr>
        <p:spPr>
          <a:xfrm>
            <a:off x="6152019" y="3803328"/>
            <a:ext cx="51701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Conventionally, one might expect a negative correlation between literacy rates and unemployment rates.</a:t>
            </a:r>
          </a:p>
          <a:p>
            <a:pPr algn="just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positive correlation: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Skills Mismatch, structural unemployment. In developing economies, literacy might improve faster than job opportunities are created.</a:t>
            </a:r>
          </a:p>
          <a:p>
            <a:pPr algn="just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Possible Policies:</a:t>
            </a:r>
          </a:p>
          <a:p>
            <a:pPr algn="just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strategies, Industry Collaboration, Skill alignment, Invest in Emerging Sectors, Attract Foreign Investment, Support Labor Mobility, Boost Small and Medium Enterprises (SMEs) by providing tax benefits, subsidies.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99974E-9BD2-6B57-3F01-68CEC3A9D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43" y="1967143"/>
            <a:ext cx="4745357" cy="12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97F7-CB4E-2068-D10B-DA6B4118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Does a higher GDP per capita lead to increased social support and freedom to make life choices?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F8AB-E77D-7A07-8C90-213445DD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FD7C-8896-4FC8-8F16-1F7159E01500}" type="datetime1">
              <a:rPr lang="en-US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96626-BEE4-D704-C908-C1006BE9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FA0DC-39AF-743E-BA8B-48A137C6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/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5C45BA0-B7F5-1222-B689-E9684F9B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29" y="1489448"/>
            <a:ext cx="9879722" cy="4182383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C1B69D-0078-0FB9-6C83-C4B9600E9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233" b="6000"/>
          <a:stretch/>
        </p:blipFill>
        <p:spPr>
          <a:xfrm>
            <a:off x="5858157" y="3183840"/>
            <a:ext cx="4628514" cy="972620"/>
          </a:xfr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556F43C-1A6F-4B62-2D8A-4998F518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57" y="4399468"/>
            <a:ext cx="46386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084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VanillaVTI</vt:lpstr>
      <vt:lpstr>Global Development Analysis </vt:lpstr>
      <vt:lpstr>Community/Population </vt:lpstr>
      <vt:lpstr>Data Sources</vt:lpstr>
      <vt:lpstr>Dataset Outline</vt:lpstr>
      <vt:lpstr>Tables Creation</vt:lpstr>
      <vt:lpstr>Problems addressed by the dataset</vt:lpstr>
      <vt:lpstr>How can labor force indicators be used to identify labor market health?</vt:lpstr>
      <vt:lpstr>How can labor force indicators be used to identify labor market health?</vt:lpstr>
      <vt:lpstr>Does a higher GDP per capita lead to increased social support and freedom to make life choices?</vt:lpstr>
      <vt:lpstr>PowerPoint Presentation</vt:lpstr>
      <vt:lpstr>What is the correlation between corruption perception and income class across countries? </vt:lpstr>
      <vt:lpstr>How can health-related indicators be used to assess public health and environmental sustainability?</vt:lpstr>
      <vt:lpstr>PowerPoint Presentation</vt:lpstr>
      <vt:lpstr>Addressing Privacy Concerns </vt:lpstr>
      <vt:lpstr>Challenges faced when creating database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Development Analysis </dc:title>
  <dc:creator/>
  <cp:revision>1</cp:revision>
  <dcterms:created xsi:type="dcterms:W3CDTF">2024-10-17T01:55:11Z</dcterms:created>
  <dcterms:modified xsi:type="dcterms:W3CDTF">2024-12-05T20:27:31Z</dcterms:modified>
</cp:coreProperties>
</file>