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1"/>
  </p:notesMasterIdLst>
  <p:sldIdLst>
    <p:sldId id="256" r:id="rId2"/>
    <p:sldId id="260" r:id="rId3"/>
    <p:sldId id="261" r:id="rId4"/>
    <p:sldId id="257" r:id="rId5"/>
    <p:sldId id="264" r:id="rId6"/>
    <p:sldId id="266" r:id="rId7"/>
    <p:sldId id="259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DA49C-F299-35AD-BB7A-A401B1F06C19}" v="67" dt="2020-04-22T21:28:10.661"/>
    <p1510:client id="{219D0BD1-C479-4F2E-8BEF-14301F8C7F50}" v="618" dt="2020-04-22T18:15:17.061"/>
    <p1510:client id="{B88C2CA4-64E6-DDB1-5743-F369245606BA}" v="2958" dt="2020-04-22T21:19:5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00" autoAdjust="0"/>
  </p:normalViewPr>
  <p:slideViewPr>
    <p:cSldViewPr snapToGrid="0">
      <p:cViewPr>
        <p:scale>
          <a:sx n="125" d="100"/>
          <a:sy n="125" d="100"/>
        </p:scale>
        <p:origin x="-2021" y="-1224"/>
      </p:cViewPr>
      <p:guideLst/>
    </p:cSldViewPr>
  </p:slideViewPr>
  <p:notesTextViewPr>
    <p:cViewPr>
      <p:scale>
        <a:sx n="1" d="1"/>
        <a:sy n="1" d="1"/>
      </p:scale>
      <p:origin x="0" y="-1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svg"/><Relationship Id="rId7" Type="http://schemas.openxmlformats.org/officeDocument/2006/relationships/image" Target="../media/image71.svg"/><Relationship Id="rId2" Type="http://schemas.openxmlformats.org/officeDocument/2006/relationships/image" Target="../media/image68.png"/><Relationship Id="rId1" Type="http://schemas.openxmlformats.org/officeDocument/2006/relationships/hyperlink" Target="http://aum-mathsandsciences.us-east-1.elasticbeanstalk.com" TargetMode="External"/><Relationship Id="rId6" Type="http://schemas.openxmlformats.org/officeDocument/2006/relationships/image" Target="../media/image70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6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svg"/><Relationship Id="rId1" Type="http://schemas.openxmlformats.org/officeDocument/2006/relationships/image" Target="../media/image26.png"/><Relationship Id="rId6" Type="http://schemas.openxmlformats.org/officeDocument/2006/relationships/image" Target="../media/image25.svg"/><Relationship Id="rId5" Type="http://schemas.openxmlformats.org/officeDocument/2006/relationships/image" Target="../media/image28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0.svg"/><Relationship Id="rId1" Type="http://schemas.openxmlformats.org/officeDocument/2006/relationships/image" Target="../media/image39.png"/><Relationship Id="rId6" Type="http://schemas.openxmlformats.org/officeDocument/2006/relationships/image" Target="../media/image34.svg"/><Relationship Id="rId5" Type="http://schemas.openxmlformats.org/officeDocument/2006/relationships/image" Target="../media/image41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4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5.svg"/><Relationship Id="rId1" Type="http://schemas.openxmlformats.org/officeDocument/2006/relationships/image" Target="../media/image50.png"/><Relationship Id="rId6" Type="http://schemas.openxmlformats.org/officeDocument/2006/relationships/image" Target="../media/image49.svg"/><Relationship Id="rId5" Type="http://schemas.openxmlformats.org/officeDocument/2006/relationships/image" Target="../media/image52.png"/><Relationship Id="rId4" Type="http://schemas.openxmlformats.org/officeDocument/2006/relationships/image" Target="../media/image4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6.png"/><Relationship Id="rId2" Type="http://schemas.openxmlformats.org/officeDocument/2006/relationships/image" Target="../media/image55.svg"/><Relationship Id="rId1" Type="http://schemas.openxmlformats.org/officeDocument/2006/relationships/image" Target="../media/image64.png"/><Relationship Id="rId6" Type="http://schemas.openxmlformats.org/officeDocument/2006/relationships/image" Target="../media/image59.svg"/><Relationship Id="rId5" Type="http://schemas.openxmlformats.org/officeDocument/2006/relationships/image" Target="../media/image65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hyperlink" Target="http://aum-mathsandsciences.us-east-1.elasticbeanstalk.com" TargetMode="External"/><Relationship Id="rId7" Type="http://schemas.openxmlformats.org/officeDocument/2006/relationships/image" Target="../media/image71.svg"/><Relationship Id="rId2" Type="http://schemas.openxmlformats.org/officeDocument/2006/relationships/image" Target="../media/image69.svg"/><Relationship Id="rId1" Type="http://schemas.openxmlformats.org/officeDocument/2006/relationships/image" Target="../media/image74.png"/><Relationship Id="rId6" Type="http://schemas.openxmlformats.org/officeDocument/2006/relationships/image" Target="../media/image75.png"/><Relationship Id="rId5" Type="http://schemas.openxmlformats.org/officeDocument/2006/relationships/image" Target="../media/image5.svg"/><Relationship Id="rId4" Type="http://schemas.openxmlformats.org/officeDocument/2006/relationships/image" Target="../media/image17.png"/><Relationship Id="rId9" Type="http://schemas.openxmlformats.org/officeDocument/2006/relationships/image" Target="../media/image7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2A9FC-DBF6-4DDE-A874-2DB42AFFD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97E5C7-41F4-46BC-9AB5-93E6D1CFF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Introduction</a:t>
          </a:r>
        </a:p>
      </dgm:t>
    </dgm:pt>
    <dgm:pt modelId="{FE043ED8-FC02-43D9-BEC4-6E5FE9002011}" type="parTrans" cxnId="{5C18A1A5-C20D-4495-95F3-C654FC04A87C}">
      <dgm:prSet/>
      <dgm:spPr/>
      <dgm:t>
        <a:bodyPr/>
        <a:lstStyle/>
        <a:p>
          <a:endParaRPr lang="en-US"/>
        </a:p>
      </dgm:t>
    </dgm:pt>
    <dgm:pt modelId="{872CB89B-C9A0-4D1D-9F1E-3877539ADFDE}" type="sibTrans" cxnId="{5C18A1A5-C20D-4495-95F3-C654FC04A87C}">
      <dgm:prSet/>
      <dgm:spPr/>
      <dgm:t>
        <a:bodyPr/>
        <a:lstStyle/>
        <a:p>
          <a:endParaRPr lang="en-US"/>
        </a:p>
      </dgm:t>
    </dgm:pt>
    <dgm:pt modelId="{9E553149-C79B-4573-B35E-07DF23937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AWS Services</a:t>
          </a:r>
        </a:p>
      </dgm:t>
    </dgm:pt>
    <dgm:pt modelId="{A218B34A-4966-42B2-964A-1E6D0B85E8A3}" type="parTrans" cxnId="{92E538A5-9A56-4B7F-8B2A-377245F9547D}">
      <dgm:prSet/>
      <dgm:spPr/>
      <dgm:t>
        <a:bodyPr/>
        <a:lstStyle/>
        <a:p>
          <a:endParaRPr lang="en-US"/>
        </a:p>
      </dgm:t>
    </dgm:pt>
    <dgm:pt modelId="{EFE2EE48-406A-4E16-BDE0-CCA7A9D3B32C}" type="sibTrans" cxnId="{92E538A5-9A56-4B7F-8B2A-377245F9547D}">
      <dgm:prSet/>
      <dgm:spPr/>
      <dgm:t>
        <a:bodyPr/>
        <a:lstStyle/>
        <a:p>
          <a:endParaRPr lang="en-US"/>
        </a:p>
      </dgm:t>
    </dgm:pt>
    <dgm:pt modelId="{BF6D4F52-863F-444B-9AA4-20196068E8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Technologies</a:t>
          </a:r>
          <a:endParaRPr lang="en-US"/>
        </a:p>
      </dgm:t>
    </dgm:pt>
    <dgm:pt modelId="{03472AD9-6163-4475-9D3E-5E9AEAF91238}" type="parTrans" cxnId="{873735D7-DA3E-4DAD-9260-371F5EEC4039}">
      <dgm:prSet/>
      <dgm:spPr/>
      <dgm:t>
        <a:bodyPr/>
        <a:lstStyle/>
        <a:p>
          <a:endParaRPr lang="en-US"/>
        </a:p>
      </dgm:t>
    </dgm:pt>
    <dgm:pt modelId="{4F5FBE95-976B-4B0F-A11F-9561C0C3A231}" type="sibTrans" cxnId="{873735D7-DA3E-4DAD-9260-371F5EEC4039}">
      <dgm:prSet/>
      <dgm:spPr/>
      <dgm:t>
        <a:bodyPr/>
        <a:lstStyle/>
        <a:p>
          <a:endParaRPr lang="en-US"/>
        </a:p>
      </dgm:t>
    </dgm:pt>
    <dgm:pt modelId="{17049E10-F169-4EE0-9FDF-ED83CC7E6EB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Live Demo</a:t>
          </a:r>
          <a:endParaRPr lang="en-US"/>
        </a:p>
      </dgm:t>
    </dgm:pt>
    <dgm:pt modelId="{CF8D660D-7458-47BF-B138-FC7F7C859D44}" type="parTrans" cxnId="{3DF2130A-8C2F-4A7A-8DB6-6491CF324B10}">
      <dgm:prSet/>
      <dgm:spPr/>
      <dgm:t>
        <a:bodyPr/>
        <a:lstStyle/>
        <a:p>
          <a:endParaRPr lang="en-US"/>
        </a:p>
      </dgm:t>
    </dgm:pt>
    <dgm:pt modelId="{7E6E90B9-4815-4172-BF5D-0A40E2B66103}" type="sibTrans" cxnId="{3DF2130A-8C2F-4A7A-8DB6-6491CF324B10}">
      <dgm:prSet/>
      <dgm:spPr/>
      <dgm:t>
        <a:bodyPr/>
        <a:lstStyle/>
        <a:p>
          <a:endParaRPr lang="en-US"/>
        </a:p>
      </dgm:t>
    </dgm:pt>
    <dgm:pt modelId="{175A28E2-8515-4EFF-B21F-26636612BD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Questions</a:t>
          </a:r>
        </a:p>
      </dgm:t>
    </dgm:pt>
    <dgm:pt modelId="{28B90827-C83F-4558-A631-66C4EE65F124}" type="parTrans" cxnId="{C350F84A-23CD-40D5-AF44-92B67811FAE6}">
      <dgm:prSet/>
      <dgm:spPr/>
      <dgm:t>
        <a:bodyPr/>
        <a:lstStyle/>
        <a:p>
          <a:endParaRPr lang="en-US"/>
        </a:p>
      </dgm:t>
    </dgm:pt>
    <dgm:pt modelId="{2F683ABD-C8CC-4988-AE3B-E357E4A2C958}" type="sibTrans" cxnId="{C350F84A-23CD-40D5-AF44-92B67811FAE6}">
      <dgm:prSet/>
      <dgm:spPr/>
      <dgm:t>
        <a:bodyPr/>
        <a:lstStyle/>
        <a:p>
          <a:endParaRPr lang="en-US"/>
        </a:p>
      </dgm:t>
    </dgm:pt>
    <dgm:pt modelId="{8BBE2E3C-7F6F-4CDC-A8B0-DBCB67B74D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System Design</a:t>
          </a:r>
          <a:endParaRPr lang="en-US"/>
        </a:p>
      </dgm:t>
    </dgm:pt>
    <dgm:pt modelId="{F322B987-634B-4EC5-B170-1965A2A49428}" type="parTrans" cxnId="{B57CD1FA-9ED2-4A2E-81FC-7555C4313546}">
      <dgm:prSet/>
      <dgm:spPr/>
    </dgm:pt>
    <dgm:pt modelId="{0CE3FDF6-E4BC-46DF-9303-A4B81FB58459}" type="sibTrans" cxnId="{B57CD1FA-9ED2-4A2E-81FC-7555C4313546}">
      <dgm:prSet/>
      <dgm:spPr/>
      <dgm:t>
        <a:bodyPr/>
        <a:lstStyle/>
        <a:p>
          <a:endParaRPr lang="en-US"/>
        </a:p>
      </dgm:t>
    </dgm:pt>
    <dgm:pt modelId="{E8C32B2D-1EEE-4A83-AFEB-830E6D1CDC9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System Architecture</a:t>
          </a:r>
        </a:p>
      </dgm:t>
    </dgm:pt>
    <dgm:pt modelId="{9EA999CC-6679-43FF-9C23-FAB4984B27DC}" type="parTrans" cxnId="{6E0ED851-867C-4EB0-BDDB-B397A4F29387}">
      <dgm:prSet/>
      <dgm:spPr/>
    </dgm:pt>
    <dgm:pt modelId="{EC8D19C2-7D4D-4A77-A469-62D34FBC2970}" type="sibTrans" cxnId="{6E0ED851-867C-4EB0-BDDB-B397A4F29387}">
      <dgm:prSet/>
      <dgm:spPr/>
      <dgm:t>
        <a:bodyPr/>
        <a:lstStyle/>
        <a:p>
          <a:endParaRPr lang="en-US"/>
        </a:p>
      </dgm:t>
    </dgm:pt>
    <dgm:pt modelId="{D754ED3F-2E39-48E3-B393-C6912D875B21}" type="pres">
      <dgm:prSet presAssocID="{C612A9FC-DBF6-4DDE-A874-2DB42AFFD0D0}" presName="root" presStyleCnt="0">
        <dgm:presLayoutVars>
          <dgm:dir/>
          <dgm:resizeHandles val="exact"/>
        </dgm:presLayoutVars>
      </dgm:prSet>
      <dgm:spPr/>
    </dgm:pt>
    <dgm:pt modelId="{D90C8FB2-894A-44CA-9F9A-CFA46A9F64AB}" type="pres">
      <dgm:prSet presAssocID="{A197E5C7-41F4-46BC-9AB5-93E6D1CFF158}" presName="compNode" presStyleCnt="0"/>
      <dgm:spPr/>
    </dgm:pt>
    <dgm:pt modelId="{3EEFE0CD-A27B-462B-A798-9181DF81C367}" type="pres">
      <dgm:prSet presAssocID="{A197E5C7-41F4-46BC-9AB5-93E6D1CFF158}" presName="bgRect" presStyleLbl="bgShp" presStyleIdx="0" presStyleCnt="7"/>
      <dgm:spPr/>
    </dgm:pt>
    <dgm:pt modelId="{84DE22BD-3BE1-4AEC-8CE8-91DD93791C61}" type="pres">
      <dgm:prSet presAssocID="{A197E5C7-41F4-46BC-9AB5-93E6D1CFF1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D63C118-F55E-4150-9693-07F17E203BED}" type="pres">
      <dgm:prSet presAssocID="{A197E5C7-41F4-46BC-9AB5-93E6D1CFF158}" presName="spaceRect" presStyleCnt="0"/>
      <dgm:spPr/>
    </dgm:pt>
    <dgm:pt modelId="{70FC2136-A88F-4C68-8C63-3220201F7C4D}" type="pres">
      <dgm:prSet presAssocID="{A197E5C7-41F4-46BC-9AB5-93E6D1CFF158}" presName="parTx" presStyleLbl="revTx" presStyleIdx="0" presStyleCnt="7">
        <dgm:presLayoutVars>
          <dgm:chMax val="0"/>
          <dgm:chPref val="0"/>
        </dgm:presLayoutVars>
      </dgm:prSet>
      <dgm:spPr/>
    </dgm:pt>
    <dgm:pt modelId="{E5C252B8-B318-4DA3-87A5-7BA4EDE5BE25}" type="pres">
      <dgm:prSet presAssocID="{872CB89B-C9A0-4D1D-9F1E-3877539ADFDE}" presName="sibTrans" presStyleCnt="0"/>
      <dgm:spPr/>
    </dgm:pt>
    <dgm:pt modelId="{6A93DE29-8E53-488B-8F02-19159EF72498}" type="pres">
      <dgm:prSet presAssocID="{9E553149-C79B-4573-B35E-07DF239379D3}" presName="compNode" presStyleCnt="0"/>
      <dgm:spPr/>
    </dgm:pt>
    <dgm:pt modelId="{1D5F2C8F-B56D-464E-95F1-5F961A3B8DB7}" type="pres">
      <dgm:prSet presAssocID="{9E553149-C79B-4573-B35E-07DF239379D3}" presName="bgRect" presStyleLbl="bgShp" presStyleIdx="1" presStyleCnt="7"/>
      <dgm:spPr/>
    </dgm:pt>
    <dgm:pt modelId="{077802C0-16EB-43AF-8B8E-71E10298F67E}" type="pres">
      <dgm:prSet presAssocID="{9E553149-C79B-4573-B35E-07DF239379D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5D8CFD-9730-4E6C-BE28-CD20022B040A}" type="pres">
      <dgm:prSet presAssocID="{9E553149-C79B-4573-B35E-07DF239379D3}" presName="spaceRect" presStyleCnt="0"/>
      <dgm:spPr/>
    </dgm:pt>
    <dgm:pt modelId="{A94E6218-4CC4-40F9-9CC2-EE31F68475AB}" type="pres">
      <dgm:prSet presAssocID="{9E553149-C79B-4573-B35E-07DF239379D3}" presName="parTx" presStyleLbl="revTx" presStyleIdx="1" presStyleCnt="7">
        <dgm:presLayoutVars>
          <dgm:chMax val="0"/>
          <dgm:chPref val="0"/>
        </dgm:presLayoutVars>
      </dgm:prSet>
      <dgm:spPr/>
    </dgm:pt>
    <dgm:pt modelId="{04A41BA9-E57D-4FAD-960A-CC73C3B18A90}" type="pres">
      <dgm:prSet presAssocID="{EFE2EE48-406A-4E16-BDE0-CCA7A9D3B32C}" presName="sibTrans" presStyleCnt="0"/>
      <dgm:spPr/>
    </dgm:pt>
    <dgm:pt modelId="{1CBF8E82-FB0D-4B37-9C96-B937E41CFFB5}" type="pres">
      <dgm:prSet presAssocID="{8BBE2E3C-7F6F-4CDC-A8B0-DBCB67B74D7F}" presName="compNode" presStyleCnt="0"/>
      <dgm:spPr/>
    </dgm:pt>
    <dgm:pt modelId="{51C991DE-7DB0-4735-8D6B-3CE3AEA794A1}" type="pres">
      <dgm:prSet presAssocID="{8BBE2E3C-7F6F-4CDC-A8B0-DBCB67B74D7F}" presName="bgRect" presStyleLbl="bgShp" presStyleIdx="2" presStyleCnt="7"/>
      <dgm:spPr/>
    </dgm:pt>
    <dgm:pt modelId="{AD660E33-E46F-4949-9DEF-6D384ABB30EA}" type="pres">
      <dgm:prSet presAssocID="{8BBE2E3C-7F6F-4CDC-A8B0-DBCB67B74D7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2BDCDA-7F85-443D-9A7A-E62E389B7B8D}" type="pres">
      <dgm:prSet presAssocID="{8BBE2E3C-7F6F-4CDC-A8B0-DBCB67B74D7F}" presName="spaceRect" presStyleCnt="0"/>
      <dgm:spPr/>
    </dgm:pt>
    <dgm:pt modelId="{94D351C9-78F5-42BA-98C1-53784AEF1623}" type="pres">
      <dgm:prSet presAssocID="{8BBE2E3C-7F6F-4CDC-A8B0-DBCB67B74D7F}" presName="parTx" presStyleLbl="revTx" presStyleIdx="2" presStyleCnt="7">
        <dgm:presLayoutVars>
          <dgm:chMax val="0"/>
          <dgm:chPref val="0"/>
        </dgm:presLayoutVars>
      </dgm:prSet>
      <dgm:spPr/>
    </dgm:pt>
    <dgm:pt modelId="{7C63F559-1D9F-4DB4-B636-F07390494CD7}" type="pres">
      <dgm:prSet presAssocID="{0CE3FDF6-E4BC-46DF-9303-A4B81FB58459}" presName="sibTrans" presStyleCnt="0"/>
      <dgm:spPr/>
    </dgm:pt>
    <dgm:pt modelId="{A75C261F-4F0D-4BBF-A006-50D4C9843914}" type="pres">
      <dgm:prSet presAssocID="{E8C32B2D-1EEE-4A83-AFEB-830E6D1CDC9D}" presName="compNode" presStyleCnt="0"/>
      <dgm:spPr/>
    </dgm:pt>
    <dgm:pt modelId="{98B62D3D-63E3-42F0-B4D0-553F42D8668A}" type="pres">
      <dgm:prSet presAssocID="{E8C32B2D-1EEE-4A83-AFEB-830E6D1CDC9D}" presName="bgRect" presStyleLbl="bgShp" presStyleIdx="3" presStyleCnt="7"/>
      <dgm:spPr/>
    </dgm:pt>
    <dgm:pt modelId="{881216FC-BAE3-49EA-B9DE-FD855994570B}" type="pres">
      <dgm:prSet presAssocID="{E8C32B2D-1EEE-4A83-AFEB-830E6D1CDC9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5B5BC01-E489-49E4-959C-FA1A3450D55C}" type="pres">
      <dgm:prSet presAssocID="{E8C32B2D-1EEE-4A83-AFEB-830E6D1CDC9D}" presName="spaceRect" presStyleCnt="0"/>
      <dgm:spPr/>
    </dgm:pt>
    <dgm:pt modelId="{7E07080A-6478-4517-9014-21784AD0DDBD}" type="pres">
      <dgm:prSet presAssocID="{E8C32B2D-1EEE-4A83-AFEB-830E6D1CDC9D}" presName="parTx" presStyleLbl="revTx" presStyleIdx="3" presStyleCnt="7">
        <dgm:presLayoutVars>
          <dgm:chMax val="0"/>
          <dgm:chPref val="0"/>
        </dgm:presLayoutVars>
      </dgm:prSet>
      <dgm:spPr/>
    </dgm:pt>
    <dgm:pt modelId="{B55D6BC5-931F-4F30-AFE3-6130C43E863D}" type="pres">
      <dgm:prSet presAssocID="{EC8D19C2-7D4D-4A77-A469-62D34FBC2970}" presName="sibTrans" presStyleCnt="0"/>
      <dgm:spPr/>
    </dgm:pt>
    <dgm:pt modelId="{8656524D-D1C9-47F6-80E0-A8B9D32EEF9E}" type="pres">
      <dgm:prSet presAssocID="{BF6D4F52-863F-444B-9AA4-20196068E8F8}" presName="compNode" presStyleCnt="0"/>
      <dgm:spPr/>
    </dgm:pt>
    <dgm:pt modelId="{1A7A6913-5D3C-4811-92CA-78760DC0860E}" type="pres">
      <dgm:prSet presAssocID="{BF6D4F52-863F-444B-9AA4-20196068E8F8}" presName="bgRect" presStyleLbl="bgShp" presStyleIdx="4" presStyleCnt="7"/>
      <dgm:spPr/>
    </dgm:pt>
    <dgm:pt modelId="{41BD2E6D-15D7-4531-8C78-A6890AAD613F}" type="pres">
      <dgm:prSet presAssocID="{BF6D4F52-863F-444B-9AA4-20196068E8F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D4833C0-40F8-443E-B649-A6B64BCDAEF3}" type="pres">
      <dgm:prSet presAssocID="{BF6D4F52-863F-444B-9AA4-20196068E8F8}" presName="spaceRect" presStyleCnt="0"/>
      <dgm:spPr/>
    </dgm:pt>
    <dgm:pt modelId="{76E23693-61E9-4C4F-8880-B512F30C28DB}" type="pres">
      <dgm:prSet presAssocID="{BF6D4F52-863F-444B-9AA4-20196068E8F8}" presName="parTx" presStyleLbl="revTx" presStyleIdx="4" presStyleCnt="7">
        <dgm:presLayoutVars>
          <dgm:chMax val="0"/>
          <dgm:chPref val="0"/>
        </dgm:presLayoutVars>
      </dgm:prSet>
      <dgm:spPr/>
    </dgm:pt>
    <dgm:pt modelId="{66AE1080-6FD8-448E-A251-1B936413AFD7}" type="pres">
      <dgm:prSet presAssocID="{4F5FBE95-976B-4B0F-A11F-9561C0C3A231}" presName="sibTrans" presStyleCnt="0"/>
      <dgm:spPr/>
    </dgm:pt>
    <dgm:pt modelId="{90927F5D-63A9-45F1-B16D-9E23002D51EB}" type="pres">
      <dgm:prSet presAssocID="{17049E10-F169-4EE0-9FDF-ED83CC7E6EBD}" presName="compNode" presStyleCnt="0"/>
      <dgm:spPr/>
    </dgm:pt>
    <dgm:pt modelId="{7DB5D817-BCDF-4414-874B-F857B73EE573}" type="pres">
      <dgm:prSet presAssocID="{17049E10-F169-4EE0-9FDF-ED83CC7E6EBD}" presName="bgRect" presStyleLbl="bgShp" presStyleIdx="5" presStyleCnt="7"/>
      <dgm:spPr/>
    </dgm:pt>
    <dgm:pt modelId="{CFB6E1E3-8860-4F82-8413-622CB83C02A7}" type="pres">
      <dgm:prSet presAssocID="{17049E10-F169-4EE0-9FDF-ED83CC7E6E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6312D38-BF1C-4519-ACE9-9B9F994164A0}" type="pres">
      <dgm:prSet presAssocID="{17049E10-F169-4EE0-9FDF-ED83CC7E6EBD}" presName="spaceRect" presStyleCnt="0"/>
      <dgm:spPr/>
    </dgm:pt>
    <dgm:pt modelId="{BAB4025E-C0CA-4700-8F96-7CF5E4A6E0B9}" type="pres">
      <dgm:prSet presAssocID="{17049E10-F169-4EE0-9FDF-ED83CC7E6EBD}" presName="parTx" presStyleLbl="revTx" presStyleIdx="5" presStyleCnt="7">
        <dgm:presLayoutVars>
          <dgm:chMax val="0"/>
          <dgm:chPref val="0"/>
        </dgm:presLayoutVars>
      </dgm:prSet>
      <dgm:spPr/>
    </dgm:pt>
    <dgm:pt modelId="{3A8E40F4-6F04-446E-AD65-3F0C860C911A}" type="pres">
      <dgm:prSet presAssocID="{7E6E90B9-4815-4172-BF5D-0A40E2B66103}" presName="sibTrans" presStyleCnt="0"/>
      <dgm:spPr/>
    </dgm:pt>
    <dgm:pt modelId="{3359770D-26D0-4637-8289-C613EA563039}" type="pres">
      <dgm:prSet presAssocID="{175A28E2-8515-4EFF-B21F-26636612BD19}" presName="compNode" presStyleCnt="0"/>
      <dgm:spPr/>
    </dgm:pt>
    <dgm:pt modelId="{826CCB8A-301C-4E28-B1D4-1DA720FC78E5}" type="pres">
      <dgm:prSet presAssocID="{175A28E2-8515-4EFF-B21F-26636612BD19}" presName="bgRect" presStyleLbl="bgShp" presStyleIdx="6" presStyleCnt="7"/>
      <dgm:spPr/>
    </dgm:pt>
    <dgm:pt modelId="{E32DB2FA-16F8-483C-B25C-15F9B79D9ADF}" type="pres">
      <dgm:prSet presAssocID="{175A28E2-8515-4EFF-B21F-26636612BD1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B6B7A98-B485-4E02-BEF8-42138F002C03}" type="pres">
      <dgm:prSet presAssocID="{175A28E2-8515-4EFF-B21F-26636612BD19}" presName="spaceRect" presStyleCnt="0"/>
      <dgm:spPr/>
    </dgm:pt>
    <dgm:pt modelId="{EDF0D19A-46A8-47D7-8C07-74C9AFCD9631}" type="pres">
      <dgm:prSet presAssocID="{175A28E2-8515-4EFF-B21F-26636612BD1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DF2130A-8C2F-4A7A-8DB6-6491CF324B10}" srcId="{C612A9FC-DBF6-4DDE-A874-2DB42AFFD0D0}" destId="{17049E10-F169-4EE0-9FDF-ED83CC7E6EBD}" srcOrd="5" destOrd="0" parTransId="{CF8D660D-7458-47BF-B138-FC7F7C859D44}" sibTransId="{7E6E90B9-4815-4172-BF5D-0A40E2B66103}"/>
    <dgm:cxn modelId="{51DF5445-810C-4A33-ADED-89C23442A97B}" type="presOf" srcId="{8BBE2E3C-7F6F-4CDC-A8B0-DBCB67B74D7F}" destId="{94D351C9-78F5-42BA-98C1-53784AEF1623}" srcOrd="0" destOrd="0" presId="urn:microsoft.com/office/officeart/2018/2/layout/IconVerticalSolidList"/>
    <dgm:cxn modelId="{C350F84A-23CD-40D5-AF44-92B67811FAE6}" srcId="{C612A9FC-DBF6-4DDE-A874-2DB42AFFD0D0}" destId="{175A28E2-8515-4EFF-B21F-26636612BD19}" srcOrd="6" destOrd="0" parTransId="{28B90827-C83F-4558-A631-66C4EE65F124}" sibTransId="{2F683ABD-C8CC-4988-AE3B-E357E4A2C958}"/>
    <dgm:cxn modelId="{FD54A551-18A5-49B3-BEC7-9DD84CE93052}" type="presOf" srcId="{17049E10-F169-4EE0-9FDF-ED83CC7E6EBD}" destId="{BAB4025E-C0CA-4700-8F96-7CF5E4A6E0B9}" srcOrd="0" destOrd="0" presId="urn:microsoft.com/office/officeart/2018/2/layout/IconVerticalSolidList"/>
    <dgm:cxn modelId="{6E0ED851-867C-4EB0-BDDB-B397A4F29387}" srcId="{C612A9FC-DBF6-4DDE-A874-2DB42AFFD0D0}" destId="{E8C32B2D-1EEE-4A83-AFEB-830E6D1CDC9D}" srcOrd="3" destOrd="0" parTransId="{9EA999CC-6679-43FF-9C23-FAB4984B27DC}" sibTransId="{EC8D19C2-7D4D-4A77-A469-62D34FBC2970}"/>
    <dgm:cxn modelId="{2D4C177F-D016-4F4E-B111-C21BF59858E4}" type="presOf" srcId="{A197E5C7-41F4-46BC-9AB5-93E6D1CFF158}" destId="{70FC2136-A88F-4C68-8C63-3220201F7C4D}" srcOrd="0" destOrd="0" presId="urn:microsoft.com/office/officeart/2018/2/layout/IconVerticalSolidList"/>
    <dgm:cxn modelId="{F008FFA1-A016-4B2E-83DE-F344068A8171}" type="presOf" srcId="{E8C32B2D-1EEE-4A83-AFEB-830E6D1CDC9D}" destId="{7E07080A-6478-4517-9014-21784AD0DDBD}" srcOrd="0" destOrd="0" presId="urn:microsoft.com/office/officeart/2018/2/layout/IconVerticalSolidList"/>
    <dgm:cxn modelId="{92E538A5-9A56-4B7F-8B2A-377245F9547D}" srcId="{C612A9FC-DBF6-4DDE-A874-2DB42AFFD0D0}" destId="{9E553149-C79B-4573-B35E-07DF239379D3}" srcOrd="1" destOrd="0" parTransId="{A218B34A-4966-42B2-964A-1E6D0B85E8A3}" sibTransId="{EFE2EE48-406A-4E16-BDE0-CCA7A9D3B32C}"/>
    <dgm:cxn modelId="{5C18A1A5-C20D-4495-95F3-C654FC04A87C}" srcId="{C612A9FC-DBF6-4DDE-A874-2DB42AFFD0D0}" destId="{A197E5C7-41F4-46BC-9AB5-93E6D1CFF158}" srcOrd="0" destOrd="0" parTransId="{FE043ED8-FC02-43D9-BEC4-6E5FE9002011}" sibTransId="{872CB89B-C9A0-4D1D-9F1E-3877539ADFDE}"/>
    <dgm:cxn modelId="{3A5393BC-8A8A-4C7D-A24D-C05E10D32C4C}" type="presOf" srcId="{C612A9FC-DBF6-4DDE-A874-2DB42AFFD0D0}" destId="{D754ED3F-2E39-48E3-B393-C6912D875B21}" srcOrd="0" destOrd="0" presId="urn:microsoft.com/office/officeart/2018/2/layout/IconVerticalSolidList"/>
    <dgm:cxn modelId="{A9B839C3-B7B9-4B8E-A954-926BA99EFC35}" type="presOf" srcId="{BF6D4F52-863F-444B-9AA4-20196068E8F8}" destId="{76E23693-61E9-4C4F-8880-B512F30C28DB}" srcOrd="0" destOrd="0" presId="urn:microsoft.com/office/officeart/2018/2/layout/IconVerticalSolidList"/>
    <dgm:cxn modelId="{03251CD7-5BA0-42B1-8962-EC012BC2C8C9}" type="presOf" srcId="{175A28E2-8515-4EFF-B21F-26636612BD19}" destId="{EDF0D19A-46A8-47D7-8C07-74C9AFCD9631}" srcOrd="0" destOrd="0" presId="urn:microsoft.com/office/officeart/2018/2/layout/IconVerticalSolidList"/>
    <dgm:cxn modelId="{873735D7-DA3E-4DAD-9260-371F5EEC4039}" srcId="{C612A9FC-DBF6-4DDE-A874-2DB42AFFD0D0}" destId="{BF6D4F52-863F-444B-9AA4-20196068E8F8}" srcOrd="4" destOrd="0" parTransId="{03472AD9-6163-4475-9D3E-5E9AEAF91238}" sibTransId="{4F5FBE95-976B-4B0F-A11F-9561C0C3A231}"/>
    <dgm:cxn modelId="{7DB643F7-D8F4-49FE-9A8D-5B7FA665CCFE}" type="presOf" srcId="{9E553149-C79B-4573-B35E-07DF239379D3}" destId="{A94E6218-4CC4-40F9-9CC2-EE31F68475AB}" srcOrd="0" destOrd="0" presId="urn:microsoft.com/office/officeart/2018/2/layout/IconVerticalSolidList"/>
    <dgm:cxn modelId="{B57CD1FA-9ED2-4A2E-81FC-7555C4313546}" srcId="{C612A9FC-DBF6-4DDE-A874-2DB42AFFD0D0}" destId="{8BBE2E3C-7F6F-4CDC-A8B0-DBCB67B74D7F}" srcOrd="2" destOrd="0" parTransId="{F322B987-634B-4EC5-B170-1965A2A49428}" sibTransId="{0CE3FDF6-E4BC-46DF-9303-A4B81FB58459}"/>
    <dgm:cxn modelId="{427D62DA-EFAE-4B34-BD24-67915774D7CA}" type="presParOf" srcId="{D754ED3F-2E39-48E3-B393-C6912D875B21}" destId="{D90C8FB2-894A-44CA-9F9A-CFA46A9F64AB}" srcOrd="0" destOrd="0" presId="urn:microsoft.com/office/officeart/2018/2/layout/IconVerticalSolidList"/>
    <dgm:cxn modelId="{95C434E7-6A95-4F7E-A966-5A950C802FFC}" type="presParOf" srcId="{D90C8FB2-894A-44CA-9F9A-CFA46A9F64AB}" destId="{3EEFE0CD-A27B-462B-A798-9181DF81C367}" srcOrd="0" destOrd="0" presId="urn:microsoft.com/office/officeart/2018/2/layout/IconVerticalSolidList"/>
    <dgm:cxn modelId="{FC66B730-7A3D-4634-B9C5-B1B85A538555}" type="presParOf" srcId="{D90C8FB2-894A-44CA-9F9A-CFA46A9F64AB}" destId="{84DE22BD-3BE1-4AEC-8CE8-91DD93791C61}" srcOrd="1" destOrd="0" presId="urn:microsoft.com/office/officeart/2018/2/layout/IconVerticalSolidList"/>
    <dgm:cxn modelId="{3D1B18DA-FB52-4B85-B83D-6F6BB89BB629}" type="presParOf" srcId="{D90C8FB2-894A-44CA-9F9A-CFA46A9F64AB}" destId="{ED63C118-F55E-4150-9693-07F17E203BED}" srcOrd="2" destOrd="0" presId="urn:microsoft.com/office/officeart/2018/2/layout/IconVerticalSolidList"/>
    <dgm:cxn modelId="{C2D8BF90-916D-4750-A392-0A243B5BE9AB}" type="presParOf" srcId="{D90C8FB2-894A-44CA-9F9A-CFA46A9F64AB}" destId="{70FC2136-A88F-4C68-8C63-3220201F7C4D}" srcOrd="3" destOrd="0" presId="urn:microsoft.com/office/officeart/2018/2/layout/IconVerticalSolidList"/>
    <dgm:cxn modelId="{4B49E768-BAA5-48AD-9B6D-302AB23F0024}" type="presParOf" srcId="{D754ED3F-2E39-48E3-B393-C6912D875B21}" destId="{E5C252B8-B318-4DA3-87A5-7BA4EDE5BE25}" srcOrd="1" destOrd="0" presId="urn:microsoft.com/office/officeart/2018/2/layout/IconVerticalSolidList"/>
    <dgm:cxn modelId="{EEB229B3-4017-4F50-8867-EC68C28CA241}" type="presParOf" srcId="{D754ED3F-2E39-48E3-B393-C6912D875B21}" destId="{6A93DE29-8E53-488B-8F02-19159EF72498}" srcOrd="2" destOrd="0" presId="urn:microsoft.com/office/officeart/2018/2/layout/IconVerticalSolidList"/>
    <dgm:cxn modelId="{7657F1CC-8A1D-4057-8504-5D3D4A531AC7}" type="presParOf" srcId="{6A93DE29-8E53-488B-8F02-19159EF72498}" destId="{1D5F2C8F-B56D-464E-95F1-5F961A3B8DB7}" srcOrd="0" destOrd="0" presId="urn:microsoft.com/office/officeart/2018/2/layout/IconVerticalSolidList"/>
    <dgm:cxn modelId="{F8CCB56D-512F-4736-AB0C-F27EAE6B150B}" type="presParOf" srcId="{6A93DE29-8E53-488B-8F02-19159EF72498}" destId="{077802C0-16EB-43AF-8B8E-71E10298F67E}" srcOrd="1" destOrd="0" presId="urn:microsoft.com/office/officeart/2018/2/layout/IconVerticalSolidList"/>
    <dgm:cxn modelId="{FFBA8DC1-EA88-44E6-BD9C-73CC7DD0656B}" type="presParOf" srcId="{6A93DE29-8E53-488B-8F02-19159EF72498}" destId="{AF5D8CFD-9730-4E6C-BE28-CD20022B040A}" srcOrd="2" destOrd="0" presId="urn:microsoft.com/office/officeart/2018/2/layout/IconVerticalSolidList"/>
    <dgm:cxn modelId="{854850BA-652D-4CC2-A749-34C99022BBD8}" type="presParOf" srcId="{6A93DE29-8E53-488B-8F02-19159EF72498}" destId="{A94E6218-4CC4-40F9-9CC2-EE31F68475AB}" srcOrd="3" destOrd="0" presId="urn:microsoft.com/office/officeart/2018/2/layout/IconVerticalSolidList"/>
    <dgm:cxn modelId="{56893082-D8FE-42E5-96CD-10502F213A2D}" type="presParOf" srcId="{D754ED3F-2E39-48E3-B393-C6912D875B21}" destId="{04A41BA9-E57D-4FAD-960A-CC73C3B18A90}" srcOrd="3" destOrd="0" presId="urn:microsoft.com/office/officeart/2018/2/layout/IconVerticalSolidList"/>
    <dgm:cxn modelId="{6E0D5341-C750-46F3-80B9-F74245BD4EE1}" type="presParOf" srcId="{D754ED3F-2E39-48E3-B393-C6912D875B21}" destId="{1CBF8E82-FB0D-4B37-9C96-B937E41CFFB5}" srcOrd="4" destOrd="0" presId="urn:microsoft.com/office/officeart/2018/2/layout/IconVerticalSolidList"/>
    <dgm:cxn modelId="{B669B84F-BD77-4FEA-82F8-E2BC34911BA4}" type="presParOf" srcId="{1CBF8E82-FB0D-4B37-9C96-B937E41CFFB5}" destId="{51C991DE-7DB0-4735-8D6B-3CE3AEA794A1}" srcOrd="0" destOrd="0" presId="urn:microsoft.com/office/officeart/2018/2/layout/IconVerticalSolidList"/>
    <dgm:cxn modelId="{5F5C62D5-F828-4923-9701-89DBDF271E55}" type="presParOf" srcId="{1CBF8E82-FB0D-4B37-9C96-B937E41CFFB5}" destId="{AD660E33-E46F-4949-9DEF-6D384ABB30EA}" srcOrd="1" destOrd="0" presId="urn:microsoft.com/office/officeart/2018/2/layout/IconVerticalSolidList"/>
    <dgm:cxn modelId="{74B8B496-E5B7-4D3F-B484-68A6A91298C6}" type="presParOf" srcId="{1CBF8E82-FB0D-4B37-9C96-B937E41CFFB5}" destId="{972BDCDA-7F85-443D-9A7A-E62E389B7B8D}" srcOrd="2" destOrd="0" presId="urn:microsoft.com/office/officeart/2018/2/layout/IconVerticalSolidList"/>
    <dgm:cxn modelId="{37EB6C85-FEC6-4666-A80E-4AC049CE64E3}" type="presParOf" srcId="{1CBF8E82-FB0D-4B37-9C96-B937E41CFFB5}" destId="{94D351C9-78F5-42BA-98C1-53784AEF1623}" srcOrd="3" destOrd="0" presId="urn:microsoft.com/office/officeart/2018/2/layout/IconVerticalSolidList"/>
    <dgm:cxn modelId="{5979FEC5-32EA-4EFF-B1A4-C0B7FA689F8A}" type="presParOf" srcId="{D754ED3F-2E39-48E3-B393-C6912D875B21}" destId="{7C63F559-1D9F-4DB4-B636-F07390494CD7}" srcOrd="5" destOrd="0" presId="urn:microsoft.com/office/officeart/2018/2/layout/IconVerticalSolidList"/>
    <dgm:cxn modelId="{5B0C058C-9076-47B5-BC9B-EEA3607860CA}" type="presParOf" srcId="{D754ED3F-2E39-48E3-B393-C6912D875B21}" destId="{A75C261F-4F0D-4BBF-A006-50D4C9843914}" srcOrd="6" destOrd="0" presId="urn:microsoft.com/office/officeart/2018/2/layout/IconVerticalSolidList"/>
    <dgm:cxn modelId="{882D3282-D3BC-4F68-8170-B14AFA38A42D}" type="presParOf" srcId="{A75C261F-4F0D-4BBF-A006-50D4C9843914}" destId="{98B62D3D-63E3-42F0-B4D0-553F42D8668A}" srcOrd="0" destOrd="0" presId="urn:microsoft.com/office/officeart/2018/2/layout/IconVerticalSolidList"/>
    <dgm:cxn modelId="{3848649A-39BD-4A30-B55F-09919B903525}" type="presParOf" srcId="{A75C261F-4F0D-4BBF-A006-50D4C9843914}" destId="{881216FC-BAE3-49EA-B9DE-FD855994570B}" srcOrd="1" destOrd="0" presId="urn:microsoft.com/office/officeart/2018/2/layout/IconVerticalSolidList"/>
    <dgm:cxn modelId="{417F9FF1-95A0-4725-B6FC-9F17B78F7275}" type="presParOf" srcId="{A75C261F-4F0D-4BBF-A006-50D4C9843914}" destId="{25B5BC01-E489-49E4-959C-FA1A3450D55C}" srcOrd="2" destOrd="0" presId="urn:microsoft.com/office/officeart/2018/2/layout/IconVerticalSolidList"/>
    <dgm:cxn modelId="{C57EB27E-618E-4493-AABA-453F37B17E2E}" type="presParOf" srcId="{A75C261F-4F0D-4BBF-A006-50D4C9843914}" destId="{7E07080A-6478-4517-9014-21784AD0DDBD}" srcOrd="3" destOrd="0" presId="urn:microsoft.com/office/officeart/2018/2/layout/IconVerticalSolidList"/>
    <dgm:cxn modelId="{30AD2089-9FAF-4E6E-8382-545F29633A41}" type="presParOf" srcId="{D754ED3F-2E39-48E3-B393-C6912D875B21}" destId="{B55D6BC5-931F-4F30-AFE3-6130C43E863D}" srcOrd="7" destOrd="0" presId="urn:microsoft.com/office/officeart/2018/2/layout/IconVerticalSolidList"/>
    <dgm:cxn modelId="{1D24D15B-07E9-40F2-9C0F-D03C34EC5D47}" type="presParOf" srcId="{D754ED3F-2E39-48E3-B393-C6912D875B21}" destId="{8656524D-D1C9-47F6-80E0-A8B9D32EEF9E}" srcOrd="8" destOrd="0" presId="urn:microsoft.com/office/officeart/2018/2/layout/IconVerticalSolidList"/>
    <dgm:cxn modelId="{A775B9F4-1FB2-4755-8BC9-DF98F98FA81C}" type="presParOf" srcId="{8656524D-D1C9-47F6-80E0-A8B9D32EEF9E}" destId="{1A7A6913-5D3C-4811-92CA-78760DC0860E}" srcOrd="0" destOrd="0" presId="urn:microsoft.com/office/officeart/2018/2/layout/IconVerticalSolidList"/>
    <dgm:cxn modelId="{68944A02-5C9F-45CC-9690-95C0418C17CB}" type="presParOf" srcId="{8656524D-D1C9-47F6-80E0-A8B9D32EEF9E}" destId="{41BD2E6D-15D7-4531-8C78-A6890AAD613F}" srcOrd="1" destOrd="0" presId="urn:microsoft.com/office/officeart/2018/2/layout/IconVerticalSolidList"/>
    <dgm:cxn modelId="{A4F0E32B-9D90-44BC-A8BA-DF685F33D06A}" type="presParOf" srcId="{8656524D-D1C9-47F6-80E0-A8B9D32EEF9E}" destId="{5D4833C0-40F8-443E-B649-A6B64BCDAEF3}" srcOrd="2" destOrd="0" presId="urn:microsoft.com/office/officeart/2018/2/layout/IconVerticalSolidList"/>
    <dgm:cxn modelId="{BD796DDA-1068-422D-A63F-A02B5783F0A1}" type="presParOf" srcId="{8656524D-D1C9-47F6-80E0-A8B9D32EEF9E}" destId="{76E23693-61E9-4C4F-8880-B512F30C28DB}" srcOrd="3" destOrd="0" presId="urn:microsoft.com/office/officeart/2018/2/layout/IconVerticalSolidList"/>
    <dgm:cxn modelId="{48BAF719-B50A-4AD5-B688-8A1FBBEBEA74}" type="presParOf" srcId="{D754ED3F-2E39-48E3-B393-C6912D875B21}" destId="{66AE1080-6FD8-448E-A251-1B936413AFD7}" srcOrd="9" destOrd="0" presId="urn:microsoft.com/office/officeart/2018/2/layout/IconVerticalSolidList"/>
    <dgm:cxn modelId="{7BF5002C-5BED-44DE-98D9-53CA4E479F85}" type="presParOf" srcId="{D754ED3F-2E39-48E3-B393-C6912D875B21}" destId="{90927F5D-63A9-45F1-B16D-9E23002D51EB}" srcOrd="10" destOrd="0" presId="urn:microsoft.com/office/officeart/2018/2/layout/IconVerticalSolidList"/>
    <dgm:cxn modelId="{A73596E0-CF55-4846-BD8E-E917063D2821}" type="presParOf" srcId="{90927F5D-63A9-45F1-B16D-9E23002D51EB}" destId="{7DB5D817-BCDF-4414-874B-F857B73EE573}" srcOrd="0" destOrd="0" presId="urn:microsoft.com/office/officeart/2018/2/layout/IconVerticalSolidList"/>
    <dgm:cxn modelId="{8BDE4331-C9D9-416B-A3B8-34C5A6F37712}" type="presParOf" srcId="{90927F5D-63A9-45F1-B16D-9E23002D51EB}" destId="{CFB6E1E3-8860-4F82-8413-622CB83C02A7}" srcOrd="1" destOrd="0" presId="urn:microsoft.com/office/officeart/2018/2/layout/IconVerticalSolidList"/>
    <dgm:cxn modelId="{C0A0DE97-202C-4728-9FB9-A790FCFD8A86}" type="presParOf" srcId="{90927F5D-63A9-45F1-B16D-9E23002D51EB}" destId="{96312D38-BF1C-4519-ACE9-9B9F994164A0}" srcOrd="2" destOrd="0" presId="urn:microsoft.com/office/officeart/2018/2/layout/IconVerticalSolidList"/>
    <dgm:cxn modelId="{CC2D122A-8E5A-453E-9B49-BD1601CF1EC0}" type="presParOf" srcId="{90927F5D-63A9-45F1-B16D-9E23002D51EB}" destId="{BAB4025E-C0CA-4700-8F96-7CF5E4A6E0B9}" srcOrd="3" destOrd="0" presId="urn:microsoft.com/office/officeart/2018/2/layout/IconVerticalSolidList"/>
    <dgm:cxn modelId="{11588168-7627-4156-9D8B-4BCF560CA228}" type="presParOf" srcId="{D754ED3F-2E39-48E3-B393-C6912D875B21}" destId="{3A8E40F4-6F04-446E-AD65-3F0C860C911A}" srcOrd="11" destOrd="0" presId="urn:microsoft.com/office/officeart/2018/2/layout/IconVerticalSolidList"/>
    <dgm:cxn modelId="{067AFD96-E390-4F18-AA5F-80DE79096262}" type="presParOf" srcId="{D754ED3F-2E39-48E3-B393-C6912D875B21}" destId="{3359770D-26D0-4637-8289-C613EA563039}" srcOrd="12" destOrd="0" presId="urn:microsoft.com/office/officeart/2018/2/layout/IconVerticalSolidList"/>
    <dgm:cxn modelId="{49DD2DCA-CEB3-4D73-92CF-C785A50BFFBB}" type="presParOf" srcId="{3359770D-26D0-4637-8289-C613EA563039}" destId="{826CCB8A-301C-4E28-B1D4-1DA720FC78E5}" srcOrd="0" destOrd="0" presId="urn:microsoft.com/office/officeart/2018/2/layout/IconVerticalSolidList"/>
    <dgm:cxn modelId="{5CEAE2E5-F5CB-4F15-87C8-954F86D514D6}" type="presParOf" srcId="{3359770D-26D0-4637-8289-C613EA563039}" destId="{E32DB2FA-16F8-483C-B25C-15F9B79D9ADF}" srcOrd="1" destOrd="0" presId="urn:microsoft.com/office/officeart/2018/2/layout/IconVerticalSolidList"/>
    <dgm:cxn modelId="{BCACC0EF-6EB9-4994-947B-B42743963EC9}" type="presParOf" srcId="{3359770D-26D0-4637-8289-C613EA563039}" destId="{DB6B7A98-B485-4E02-BEF8-42138F002C03}" srcOrd="2" destOrd="0" presId="urn:microsoft.com/office/officeart/2018/2/layout/IconVerticalSolidList"/>
    <dgm:cxn modelId="{FE6F5DE7-E283-4E42-BBD9-C810790E819F}" type="presParOf" srcId="{3359770D-26D0-4637-8289-C613EA563039}" destId="{EDF0D19A-46A8-47D7-8C07-74C9AFCD96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031931-4376-41CD-BCC7-18DA964354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2DA27D4-6FED-4160-B2F7-8CED37389A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Re-designed CSCI website.</a:t>
          </a:r>
        </a:p>
      </dgm:t>
    </dgm:pt>
    <dgm:pt modelId="{90201930-37CA-48C8-826F-4756B087182B}" type="parTrans" cxnId="{21F6525B-9BFE-4C52-B173-3D0D9ECDB150}">
      <dgm:prSet/>
      <dgm:spPr/>
      <dgm:t>
        <a:bodyPr/>
        <a:lstStyle/>
        <a:p>
          <a:endParaRPr lang="en-US"/>
        </a:p>
      </dgm:t>
    </dgm:pt>
    <dgm:pt modelId="{EC45D264-1AF2-42E3-9268-A9FFBC613DD0}" type="sibTrans" cxnId="{21F6525B-9BFE-4C52-B173-3D0D9ECDB150}">
      <dgm:prSet/>
      <dgm:spPr/>
      <dgm:t>
        <a:bodyPr/>
        <a:lstStyle/>
        <a:p>
          <a:endParaRPr lang="en-US"/>
        </a:p>
      </dgm:t>
    </dgm:pt>
    <dgm:pt modelId="{5B7D28F7-E390-4FC0-A056-7116D0A8C2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static web pages of the existing pages.</a:t>
          </a:r>
        </a:p>
      </dgm:t>
    </dgm:pt>
    <dgm:pt modelId="{3C1C82AE-8368-4422-9C05-32DFF96BED93}" type="parTrans" cxnId="{41D72A5C-EA28-417F-82FF-65946859A257}">
      <dgm:prSet/>
      <dgm:spPr/>
      <dgm:t>
        <a:bodyPr/>
        <a:lstStyle/>
        <a:p>
          <a:endParaRPr lang="en-US"/>
        </a:p>
      </dgm:t>
    </dgm:pt>
    <dgm:pt modelId="{F3FAB779-BEC3-4197-86D9-C17E264AEE20}" type="sibTrans" cxnId="{41D72A5C-EA28-417F-82FF-65946859A257}">
      <dgm:prSet/>
      <dgm:spPr/>
      <dgm:t>
        <a:bodyPr/>
        <a:lstStyle/>
        <a:p>
          <a:endParaRPr lang="en-US"/>
        </a:p>
      </dgm:t>
    </dgm:pt>
    <dgm:pt modelId="{33831D08-EB85-47E4-BD34-74356DE958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 a dynamic GA/TA Application page.</a:t>
          </a:r>
        </a:p>
      </dgm:t>
    </dgm:pt>
    <dgm:pt modelId="{12929B32-8047-4C34-B71D-7D30A70A3B8F}" type="parTrans" cxnId="{08061257-994D-41D4-8AA6-1D5ACD09F33E}">
      <dgm:prSet/>
      <dgm:spPr/>
      <dgm:t>
        <a:bodyPr/>
        <a:lstStyle/>
        <a:p>
          <a:endParaRPr lang="en-US"/>
        </a:p>
      </dgm:t>
    </dgm:pt>
    <dgm:pt modelId="{1C158287-7605-4BDB-8753-327E5C7E88B2}" type="sibTrans" cxnId="{08061257-994D-41D4-8AA6-1D5ACD09F33E}">
      <dgm:prSet/>
      <dgm:spPr/>
      <dgm:t>
        <a:bodyPr/>
        <a:lstStyle/>
        <a:p>
          <a:endParaRPr lang="en-US"/>
        </a:p>
      </dgm:t>
    </dgm:pt>
    <dgm:pt modelId="{A347E179-CA87-43B7-B5D3-3DC9235BE42F}" type="pres">
      <dgm:prSet presAssocID="{86031931-4376-41CD-BCC7-18DA9643540E}" presName="root" presStyleCnt="0">
        <dgm:presLayoutVars>
          <dgm:dir/>
          <dgm:resizeHandles val="exact"/>
        </dgm:presLayoutVars>
      </dgm:prSet>
      <dgm:spPr/>
    </dgm:pt>
    <dgm:pt modelId="{D7EA16EE-4491-4330-A312-ADF20DC5FDFA}" type="pres">
      <dgm:prSet presAssocID="{32DA27D4-6FED-4160-B2F7-8CED37389A81}" presName="compNode" presStyleCnt="0"/>
      <dgm:spPr/>
    </dgm:pt>
    <dgm:pt modelId="{6714EFF2-2329-4276-8858-AE958FB08B11}" type="pres">
      <dgm:prSet presAssocID="{32DA27D4-6FED-4160-B2F7-8CED37389A81}" presName="bgRect" presStyleLbl="bgShp" presStyleIdx="0" presStyleCnt="3"/>
      <dgm:spPr/>
    </dgm:pt>
    <dgm:pt modelId="{44DF7915-0298-45AF-99AD-64DD10031403}" type="pres">
      <dgm:prSet presAssocID="{32DA27D4-6FED-4160-B2F7-8CED37389A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9690F6B1-243F-4302-A3DA-B93A6D134C14}" type="pres">
      <dgm:prSet presAssocID="{32DA27D4-6FED-4160-B2F7-8CED37389A81}" presName="spaceRect" presStyleCnt="0"/>
      <dgm:spPr/>
    </dgm:pt>
    <dgm:pt modelId="{EF75D34A-4369-4346-9DB1-F11C38B43348}" type="pres">
      <dgm:prSet presAssocID="{32DA27D4-6FED-4160-B2F7-8CED37389A81}" presName="parTx" presStyleLbl="revTx" presStyleIdx="0" presStyleCnt="3">
        <dgm:presLayoutVars>
          <dgm:chMax val="0"/>
          <dgm:chPref val="0"/>
        </dgm:presLayoutVars>
      </dgm:prSet>
      <dgm:spPr/>
    </dgm:pt>
    <dgm:pt modelId="{84A8A2DF-68AD-4506-B30C-701E4F0F74BE}" type="pres">
      <dgm:prSet presAssocID="{EC45D264-1AF2-42E3-9268-A9FFBC613DD0}" presName="sibTrans" presStyleCnt="0"/>
      <dgm:spPr/>
    </dgm:pt>
    <dgm:pt modelId="{87DB88B1-3D9B-4F52-A62C-91DB1F617268}" type="pres">
      <dgm:prSet presAssocID="{5B7D28F7-E390-4FC0-A056-7116D0A8C26C}" presName="compNode" presStyleCnt="0"/>
      <dgm:spPr/>
    </dgm:pt>
    <dgm:pt modelId="{6FAC882F-561C-4857-9051-E25AF7CABCD6}" type="pres">
      <dgm:prSet presAssocID="{5B7D28F7-E390-4FC0-A056-7116D0A8C26C}" presName="bgRect" presStyleLbl="bgShp" presStyleIdx="1" presStyleCnt="3"/>
      <dgm:spPr/>
    </dgm:pt>
    <dgm:pt modelId="{B04F6060-7328-4972-B02A-4D56171FFA30}" type="pres">
      <dgm:prSet presAssocID="{5B7D28F7-E390-4FC0-A056-7116D0A8C2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1AC930-35F1-414A-833A-112DBE1DF935}" type="pres">
      <dgm:prSet presAssocID="{5B7D28F7-E390-4FC0-A056-7116D0A8C26C}" presName="spaceRect" presStyleCnt="0"/>
      <dgm:spPr/>
    </dgm:pt>
    <dgm:pt modelId="{CC739D35-468D-4928-852A-11F567448E82}" type="pres">
      <dgm:prSet presAssocID="{5B7D28F7-E390-4FC0-A056-7116D0A8C26C}" presName="parTx" presStyleLbl="revTx" presStyleIdx="1" presStyleCnt="3">
        <dgm:presLayoutVars>
          <dgm:chMax val="0"/>
          <dgm:chPref val="0"/>
        </dgm:presLayoutVars>
      </dgm:prSet>
      <dgm:spPr/>
    </dgm:pt>
    <dgm:pt modelId="{26A745A5-AEE1-4C68-BA13-AE2E042DC1CC}" type="pres">
      <dgm:prSet presAssocID="{F3FAB779-BEC3-4197-86D9-C17E264AEE20}" presName="sibTrans" presStyleCnt="0"/>
      <dgm:spPr/>
    </dgm:pt>
    <dgm:pt modelId="{99901ACD-ADC6-4346-8004-6338F6083CE4}" type="pres">
      <dgm:prSet presAssocID="{33831D08-EB85-47E4-BD34-74356DE95837}" presName="compNode" presStyleCnt="0"/>
      <dgm:spPr/>
    </dgm:pt>
    <dgm:pt modelId="{4C24A98D-C510-4718-A64F-D02153FE14D4}" type="pres">
      <dgm:prSet presAssocID="{33831D08-EB85-47E4-BD34-74356DE95837}" presName="bgRect" presStyleLbl="bgShp" presStyleIdx="2" presStyleCnt="3"/>
      <dgm:spPr/>
    </dgm:pt>
    <dgm:pt modelId="{81EC7425-56FC-4316-A04C-77F32C4C88C8}" type="pres">
      <dgm:prSet presAssocID="{33831D08-EB85-47E4-BD34-74356DE958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ED49C32D-104B-4E1A-B7AE-89E962E5EC9C}" type="pres">
      <dgm:prSet presAssocID="{33831D08-EB85-47E4-BD34-74356DE95837}" presName="spaceRect" presStyleCnt="0"/>
      <dgm:spPr/>
    </dgm:pt>
    <dgm:pt modelId="{0B076E9F-1675-4542-A416-FBAE4E6EB473}" type="pres">
      <dgm:prSet presAssocID="{33831D08-EB85-47E4-BD34-74356DE958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46BC03-6CA4-45A7-BD61-FE6EE13388EB}" type="presOf" srcId="{86031931-4376-41CD-BCC7-18DA9643540E}" destId="{A347E179-CA87-43B7-B5D3-3DC9235BE42F}" srcOrd="0" destOrd="0" presId="urn:microsoft.com/office/officeart/2018/2/layout/IconVerticalSolidList"/>
    <dgm:cxn modelId="{21F6525B-9BFE-4C52-B173-3D0D9ECDB150}" srcId="{86031931-4376-41CD-BCC7-18DA9643540E}" destId="{32DA27D4-6FED-4160-B2F7-8CED37389A81}" srcOrd="0" destOrd="0" parTransId="{90201930-37CA-48C8-826F-4756B087182B}" sibTransId="{EC45D264-1AF2-42E3-9268-A9FFBC613DD0}"/>
    <dgm:cxn modelId="{41D72A5C-EA28-417F-82FF-65946859A257}" srcId="{86031931-4376-41CD-BCC7-18DA9643540E}" destId="{5B7D28F7-E390-4FC0-A056-7116D0A8C26C}" srcOrd="1" destOrd="0" parTransId="{3C1C82AE-8368-4422-9C05-32DFF96BED93}" sibTransId="{F3FAB779-BEC3-4197-86D9-C17E264AEE20}"/>
    <dgm:cxn modelId="{C17BDF5E-98FE-43D0-AD48-1C74A6EFFAB2}" type="presOf" srcId="{32DA27D4-6FED-4160-B2F7-8CED37389A81}" destId="{EF75D34A-4369-4346-9DB1-F11C38B43348}" srcOrd="0" destOrd="0" presId="urn:microsoft.com/office/officeart/2018/2/layout/IconVerticalSolidList"/>
    <dgm:cxn modelId="{08061257-994D-41D4-8AA6-1D5ACD09F33E}" srcId="{86031931-4376-41CD-BCC7-18DA9643540E}" destId="{33831D08-EB85-47E4-BD34-74356DE95837}" srcOrd="2" destOrd="0" parTransId="{12929B32-8047-4C34-B71D-7D30A70A3B8F}" sibTransId="{1C158287-7605-4BDB-8753-327E5C7E88B2}"/>
    <dgm:cxn modelId="{E8BF6F5A-9E13-47E8-99ED-A0B51FD0BB3A}" type="presOf" srcId="{5B7D28F7-E390-4FC0-A056-7116D0A8C26C}" destId="{CC739D35-468D-4928-852A-11F567448E82}" srcOrd="0" destOrd="0" presId="urn:microsoft.com/office/officeart/2018/2/layout/IconVerticalSolidList"/>
    <dgm:cxn modelId="{522B15A2-9B44-4976-9DBA-34AEC4FC517C}" type="presOf" srcId="{33831D08-EB85-47E4-BD34-74356DE95837}" destId="{0B076E9F-1675-4542-A416-FBAE4E6EB473}" srcOrd="0" destOrd="0" presId="urn:microsoft.com/office/officeart/2018/2/layout/IconVerticalSolidList"/>
    <dgm:cxn modelId="{EE2B67C6-0D3D-4C4D-886F-5D0839D6F8B2}" type="presParOf" srcId="{A347E179-CA87-43B7-B5D3-3DC9235BE42F}" destId="{D7EA16EE-4491-4330-A312-ADF20DC5FDFA}" srcOrd="0" destOrd="0" presId="urn:microsoft.com/office/officeart/2018/2/layout/IconVerticalSolidList"/>
    <dgm:cxn modelId="{DD59551D-9635-4F36-9B2D-AF575F47AA7C}" type="presParOf" srcId="{D7EA16EE-4491-4330-A312-ADF20DC5FDFA}" destId="{6714EFF2-2329-4276-8858-AE958FB08B11}" srcOrd="0" destOrd="0" presId="urn:microsoft.com/office/officeart/2018/2/layout/IconVerticalSolidList"/>
    <dgm:cxn modelId="{52B8B3CE-28A8-427A-8CDC-42DDA5828918}" type="presParOf" srcId="{D7EA16EE-4491-4330-A312-ADF20DC5FDFA}" destId="{44DF7915-0298-45AF-99AD-64DD10031403}" srcOrd="1" destOrd="0" presId="urn:microsoft.com/office/officeart/2018/2/layout/IconVerticalSolidList"/>
    <dgm:cxn modelId="{66E0F463-5955-4362-AAC6-CAFF9E471922}" type="presParOf" srcId="{D7EA16EE-4491-4330-A312-ADF20DC5FDFA}" destId="{9690F6B1-243F-4302-A3DA-B93A6D134C14}" srcOrd="2" destOrd="0" presId="urn:microsoft.com/office/officeart/2018/2/layout/IconVerticalSolidList"/>
    <dgm:cxn modelId="{119FA253-46FC-4B45-8DD3-A339F1897FCF}" type="presParOf" srcId="{D7EA16EE-4491-4330-A312-ADF20DC5FDFA}" destId="{EF75D34A-4369-4346-9DB1-F11C38B43348}" srcOrd="3" destOrd="0" presId="urn:microsoft.com/office/officeart/2018/2/layout/IconVerticalSolidList"/>
    <dgm:cxn modelId="{884BC3A2-0000-4E23-9A8E-E0F33044BCE4}" type="presParOf" srcId="{A347E179-CA87-43B7-B5D3-3DC9235BE42F}" destId="{84A8A2DF-68AD-4506-B30C-701E4F0F74BE}" srcOrd="1" destOrd="0" presId="urn:microsoft.com/office/officeart/2018/2/layout/IconVerticalSolidList"/>
    <dgm:cxn modelId="{EEB7B1E0-ADE3-41D3-BA03-96ED6B6514C9}" type="presParOf" srcId="{A347E179-CA87-43B7-B5D3-3DC9235BE42F}" destId="{87DB88B1-3D9B-4F52-A62C-91DB1F617268}" srcOrd="2" destOrd="0" presId="urn:microsoft.com/office/officeart/2018/2/layout/IconVerticalSolidList"/>
    <dgm:cxn modelId="{357ACEBA-7EDC-47D1-9A86-217DD709E505}" type="presParOf" srcId="{87DB88B1-3D9B-4F52-A62C-91DB1F617268}" destId="{6FAC882F-561C-4857-9051-E25AF7CABCD6}" srcOrd="0" destOrd="0" presId="urn:microsoft.com/office/officeart/2018/2/layout/IconVerticalSolidList"/>
    <dgm:cxn modelId="{F211F90A-6EB9-4B1A-A18B-3D4B7FB5E60A}" type="presParOf" srcId="{87DB88B1-3D9B-4F52-A62C-91DB1F617268}" destId="{B04F6060-7328-4972-B02A-4D56171FFA30}" srcOrd="1" destOrd="0" presId="urn:microsoft.com/office/officeart/2018/2/layout/IconVerticalSolidList"/>
    <dgm:cxn modelId="{33C9AF69-8910-44D1-AE24-0D5A63F5BC4C}" type="presParOf" srcId="{87DB88B1-3D9B-4F52-A62C-91DB1F617268}" destId="{131AC930-35F1-414A-833A-112DBE1DF935}" srcOrd="2" destOrd="0" presId="urn:microsoft.com/office/officeart/2018/2/layout/IconVerticalSolidList"/>
    <dgm:cxn modelId="{F2F485D9-8F88-4B5C-B0BB-2596720A8871}" type="presParOf" srcId="{87DB88B1-3D9B-4F52-A62C-91DB1F617268}" destId="{CC739D35-468D-4928-852A-11F567448E82}" srcOrd="3" destOrd="0" presId="urn:microsoft.com/office/officeart/2018/2/layout/IconVerticalSolidList"/>
    <dgm:cxn modelId="{94920E0C-7180-4EFC-B204-A628EAA60435}" type="presParOf" srcId="{A347E179-CA87-43B7-B5D3-3DC9235BE42F}" destId="{26A745A5-AEE1-4C68-BA13-AE2E042DC1CC}" srcOrd="3" destOrd="0" presId="urn:microsoft.com/office/officeart/2018/2/layout/IconVerticalSolidList"/>
    <dgm:cxn modelId="{021FC059-4EA5-46A6-81D1-FE42FF3FCD53}" type="presParOf" srcId="{A347E179-CA87-43B7-B5D3-3DC9235BE42F}" destId="{99901ACD-ADC6-4346-8004-6338F6083CE4}" srcOrd="4" destOrd="0" presId="urn:microsoft.com/office/officeart/2018/2/layout/IconVerticalSolidList"/>
    <dgm:cxn modelId="{4046B466-1A7C-4503-861E-D342F60180C2}" type="presParOf" srcId="{99901ACD-ADC6-4346-8004-6338F6083CE4}" destId="{4C24A98D-C510-4718-A64F-D02153FE14D4}" srcOrd="0" destOrd="0" presId="urn:microsoft.com/office/officeart/2018/2/layout/IconVerticalSolidList"/>
    <dgm:cxn modelId="{AC4F25A3-75C3-4368-8A6D-3B59C1BA74C2}" type="presParOf" srcId="{99901ACD-ADC6-4346-8004-6338F6083CE4}" destId="{81EC7425-56FC-4316-A04C-77F32C4C88C8}" srcOrd="1" destOrd="0" presId="urn:microsoft.com/office/officeart/2018/2/layout/IconVerticalSolidList"/>
    <dgm:cxn modelId="{38F6D8DD-F565-438B-8CA9-07795A2873B2}" type="presParOf" srcId="{99901ACD-ADC6-4346-8004-6338F6083CE4}" destId="{ED49C32D-104B-4E1A-B7AE-89E962E5EC9C}" srcOrd="2" destOrd="0" presId="urn:microsoft.com/office/officeart/2018/2/layout/IconVerticalSolidList"/>
    <dgm:cxn modelId="{B5E0E4D5-3971-48FC-9E75-C54C30002970}" type="presParOf" srcId="{99901ACD-ADC6-4346-8004-6338F6083CE4}" destId="{0B076E9F-1675-4542-A416-FBAE4E6EB4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B0209-1158-4CC9-948A-23F4708DA9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77DB77C-F497-4A26-9D77-CD1CEFEB2720}">
      <dgm:prSet/>
      <dgm:spPr/>
      <dgm:t>
        <a:bodyPr/>
        <a:lstStyle/>
        <a:p>
          <a:pPr rtl="0"/>
          <a:r>
            <a:rPr lang="en-US"/>
            <a:t>Hosted the web app on AWS Elastic Beanstalk</a:t>
          </a:r>
          <a:r>
            <a:rPr lang="en-US">
              <a:latin typeface="Calibri Light" panose="020F0302020204030204"/>
            </a:rPr>
            <a:t> (EB).</a:t>
          </a:r>
          <a:endParaRPr lang="en-US"/>
        </a:p>
      </dgm:t>
    </dgm:pt>
    <dgm:pt modelId="{C13CFEBC-53A9-497F-9B75-4577F6EB6630}" type="parTrans" cxnId="{B2CB9953-0190-47C7-A856-AD491B7BD31E}">
      <dgm:prSet/>
      <dgm:spPr/>
      <dgm:t>
        <a:bodyPr/>
        <a:lstStyle/>
        <a:p>
          <a:endParaRPr lang="en-US"/>
        </a:p>
      </dgm:t>
    </dgm:pt>
    <dgm:pt modelId="{55ABE1B8-0FFD-49E8-8F68-B2B0E8623832}" type="sibTrans" cxnId="{B2CB9953-0190-47C7-A856-AD491B7BD31E}">
      <dgm:prSet/>
      <dgm:spPr/>
      <dgm:t>
        <a:bodyPr/>
        <a:lstStyle/>
        <a:p>
          <a:endParaRPr lang="en-US"/>
        </a:p>
      </dgm:t>
    </dgm:pt>
    <dgm:pt modelId="{4D8BCFBB-CD25-4302-8A3F-678814B242ED}">
      <dgm:prSet/>
      <dgm:spPr/>
      <dgm:t>
        <a:bodyPr/>
        <a:lstStyle/>
        <a:p>
          <a:r>
            <a:rPr lang="en-US" dirty="0"/>
            <a:t>Saves time as setup environments are readily available </a:t>
          </a:r>
          <a:r>
            <a:rPr lang="en-US" dirty="0">
              <a:latin typeface="Calibri Light" panose="020F0302020204030204"/>
            </a:rPr>
            <a:t>on</a:t>
          </a:r>
          <a:r>
            <a:rPr lang="en-US" dirty="0"/>
            <a:t> AWS EB.</a:t>
          </a:r>
        </a:p>
      </dgm:t>
    </dgm:pt>
    <dgm:pt modelId="{12FC92EA-17FB-4F71-8361-8CC7469A603D}" type="parTrans" cxnId="{6325CBA6-9B87-44EE-B026-EA472EC9FE42}">
      <dgm:prSet/>
      <dgm:spPr/>
      <dgm:t>
        <a:bodyPr/>
        <a:lstStyle/>
        <a:p>
          <a:endParaRPr lang="en-US"/>
        </a:p>
      </dgm:t>
    </dgm:pt>
    <dgm:pt modelId="{36EC328E-DA2D-48E2-988E-11FF2930585A}" type="sibTrans" cxnId="{6325CBA6-9B87-44EE-B026-EA472EC9FE42}">
      <dgm:prSet/>
      <dgm:spPr/>
      <dgm:t>
        <a:bodyPr/>
        <a:lstStyle/>
        <a:p>
          <a:endParaRPr lang="en-US"/>
        </a:p>
      </dgm:t>
    </dgm:pt>
    <dgm:pt modelId="{9DB4BA8F-AE98-4186-812A-B01598A878F8}">
      <dgm:prSet/>
      <dgm:spPr/>
      <dgm:t>
        <a:bodyPr/>
        <a:lstStyle/>
        <a:p>
          <a:r>
            <a:rPr lang="en-US"/>
            <a:t>Easy to scale and manage the web applications.</a:t>
          </a:r>
        </a:p>
      </dgm:t>
    </dgm:pt>
    <dgm:pt modelId="{362636B5-CC22-4AE1-A6C5-ED8DBA13E2AF}" type="parTrans" cxnId="{FD87BC96-4E7B-4E16-A701-434784012E32}">
      <dgm:prSet/>
      <dgm:spPr/>
      <dgm:t>
        <a:bodyPr/>
        <a:lstStyle/>
        <a:p>
          <a:endParaRPr lang="en-US"/>
        </a:p>
      </dgm:t>
    </dgm:pt>
    <dgm:pt modelId="{F236E131-3F4F-41AA-9ED9-B335BFBA1354}" type="sibTrans" cxnId="{FD87BC96-4E7B-4E16-A701-434784012E32}">
      <dgm:prSet/>
      <dgm:spPr/>
      <dgm:t>
        <a:bodyPr/>
        <a:lstStyle/>
        <a:p>
          <a:endParaRPr lang="en-US"/>
        </a:p>
      </dgm:t>
    </dgm:pt>
    <dgm:pt modelId="{22351156-6FAE-449B-80D6-ADD1F4859736}">
      <dgm:prSet/>
      <dgm:spPr/>
      <dgm:t>
        <a:bodyPr/>
        <a:lstStyle/>
        <a:p>
          <a:r>
            <a:rPr lang="en-US"/>
            <a:t>AWS EB tools help to monitor the health of the deployed app.</a:t>
          </a:r>
        </a:p>
      </dgm:t>
    </dgm:pt>
    <dgm:pt modelId="{2D1A49D5-A327-4BDF-A27E-CB5A71E3AF10}" type="parTrans" cxnId="{38D6F524-D26D-41D4-8C84-A140EF0C0E6D}">
      <dgm:prSet/>
      <dgm:spPr/>
      <dgm:t>
        <a:bodyPr/>
        <a:lstStyle/>
        <a:p>
          <a:endParaRPr lang="en-US"/>
        </a:p>
      </dgm:t>
    </dgm:pt>
    <dgm:pt modelId="{22CCE1B1-6985-4CEE-823B-3E6984BA9550}" type="sibTrans" cxnId="{38D6F524-D26D-41D4-8C84-A140EF0C0E6D}">
      <dgm:prSet/>
      <dgm:spPr/>
      <dgm:t>
        <a:bodyPr/>
        <a:lstStyle/>
        <a:p>
          <a:endParaRPr lang="en-US"/>
        </a:p>
      </dgm:t>
    </dgm:pt>
    <dgm:pt modelId="{6EAEEDC1-2024-4940-B811-942646E60FB1}">
      <dgm:prSet/>
      <dgm:spPr/>
      <dgm:t>
        <a:bodyPr/>
        <a:lstStyle/>
        <a:p>
          <a:r>
            <a:rPr lang="en-US" dirty="0"/>
            <a:t>Overall, an easy to use cloud computing service.</a:t>
          </a:r>
        </a:p>
      </dgm:t>
    </dgm:pt>
    <dgm:pt modelId="{4F3505F4-E395-47A1-ADC5-7C18CE58DFD8}" type="parTrans" cxnId="{3EE04EBB-F63B-4F29-A268-72D983E1246D}">
      <dgm:prSet/>
      <dgm:spPr/>
      <dgm:t>
        <a:bodyPr/>
        <a:lstStyle/>
        <a:p>
          <a:endParaRPr lang="en-US"/>
        </a:p>
      </dgm:t>
    </dgm:pt>
    <dgm:pt modelId="{6019594A-F77D-460A-9EBE-143512D5A120}" type="sibTrans" cxnId="{3EE04EBB-F63B-4F29-A268-72D983E1246D}">
      <dgm:prSet/>
      <dgm:spPr/>
      <dgm:t>
        <a:bodyPr/>
        <a:lstStyle/>
        <a:p>
          <a:endParaRPr lang="en-US"/>
        </a:p>
      </dgm:t>
    </dgm:pt>
    <dgm:pt modelId="{E33732D8-0693-4708-B6B4-5013E626F9ED}" type="pres">
      <dgm:prSet presAssocID="{A18B0209-1158-4CC9-948A-23F4708DA98D}" presName="root" presStyleCnt="0">
        <dgm:presLayoutVars>
          <dgm:dir/>
          <dgm:resizeHandles val="exact"/>
        </dgm:presLayoutVars>
      </dgm:prSet>
      <dgm:spPr/>
    </dgm:pt>
    <dgm:pt modelId="{BB091469-C42F-48F3-93BC-B53940C4172B}" type="pres">
      <dgm:prSet presAssocID="{A77DB77C-F497-4A26-9D77-CD1CEFEB2720}" presName="compNode" presStyleCnt="0"/>
      <dgm:spPr/>
    </dgm:pt>
    <dgm:pt modelId="{932081B3-6102-4850-9F18-E3DCCF655BE0}" type="pres">
      <dgm:prSet presAssocID="{A77DB77C-F497-4A26-9D77-CD1CEFEB2720}" presName="bgRect" presStyleLbl="bgShp" presStyleIdx="0" presStyleCnt="5"/>
      <dgm:spPr/>
    </dgm:pt>
    <dgm:pt modelId="{38DDB5A2-E8DD-4D4C-9203-628AC572017E}" type="pres">
      <dgm:prSet presAssocID="{A77DB77C-F497-4A26-9D77-CD1CEFEB27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E42AAA7-79BB-4CA3-80CA-215BDAD2956A}" type="pres">
      <dgm:prSet presAssocID="{A77DB77C-F497-4A26-9D77-CD1CEFEB2720}" presName="spaceRect" presStyleCnt="0"/>
      <dgm:spPr/>
    </dgm:pt>
    <dgm:pt modelId="{D8A5D70E-5F02-4239-8BA3-066C3ECAA1E0}" type="pres">
      <dgm:prSet presAssocID="{A77DB77C-F497-4A26-9D77-CD1CEFEB2720}" presName="parTx" presStyleLbl="revTx" presStyleIdx="0" presStyleCnt="5">
        <dgm:presLayoutVars>
          <dgm:chMax val="0"/>
          <dgm:chPref val="0"/>
        </dgm:presLayoutVars>
      </dgm:prSet>
      <dgm:spPr/>
    </dgm:pt>
    <dgm:pt modelId="{213E9D36-FAE8-478E-B81B-8ECDA3FBB959}" type="pres">
      <dgm:prSet presAssocID="{55ABE1B8-0FFD-49E8-8F68-B2B0E8623832}" presName="sibTrans" presStyleCnt="0"/>
      <dgm:spPr/>
    </dgm:pt>
    <dgm:pt modelId="{E205EA8D-E6A5-4A8E-9ADB-AEA3D82EB48A}" type="pres">
      <dgm:prSet presAssocID="{4D8BCFBB-CD25-4302-8A3F-678814B242ED}" presName="compNode" presStyleCnt="0"/>
      <dgm:spPr/>
    </dgm:pt>
    <dgm:pt modelId="{9D945E5E-BE0C-4FAA-8FE1-91CE3A47F12D}" type="pres">
      <dgm:prSet presAssocID="{4D8BCFBB-CD25-4302-8A3F-678814B242ED}" presName="bgRect" presStyleLbl="bgShp" presStyleIdx="1" presStyleCnt="5"/>
      <dgm:spPr/>
    </dgm:pt>
    <dgm:pt modelId="{F01C5843-54CA-4109-AF9F-64DA45497F85}" type="pres">
      <dgm:prSet presAssocID="{4D8BCFBB-CD25-4302-8A3F-678814B242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4EAC75-5E8D-464B-A8F6-2F8F04918984}" type="pres">
      <dgm:prSet presAssocID="{4D8BCFBB-CD25-4302-8A3F-678814B242ED}" presName="spaceRect" presStyleCnt="0"/>
      <dgm:spPr/>
    </dgm:pt>
    <dgm:pt modelId="{4F90E2B6-FADF-448D-80A7-0B7588D1B88D}" type="pres">
      <dgm:prSet presAssocID="{4D8BCFBB-CD25-4302-8A3F-678814B242ED}" presName="parTx" presStyleLbl="revTx" presStyleIdx="1" presStyleCnt="5">
        <dgm:presLayoutVars>
          <dgm:chMax val="0"/>
          <dgm:chPref val="0"/>
        </dgm:presLayoutVars>
      </dgm:prSet>
      <dgm:spPr/>
    </dgm:pt>
    <dgm:pt modelId="{F3BB6FA1-B220-4238-AA0F-9F17C360B284}" type="pres">
      <dgm:prSet presAssocID="{36EC328E-DA2D-48E2-988E-11FF2930585A}" presName="sibTrans" presStyleCnt="0"/>
      <dgm:spPr/>
    </dgm:pt>
    <dgm:pt modelId="{FD17E54C-33D1-4117-ADBA-07BB41A4EC8C}" type="pres">
      <dgm:prSet presAssocID="{9DB4BA8F-AE98-4186-812A-B01598A878F8}" presName="compNode" presStyleCnt="0"/>
      <dgm:spPr/>
    </dgm:pt>
    <dgm:pt modelId="{3A2A417B-0769-4D38-9C54-CB18291E825A}" type="pres">
      <dgm:prSet presAssocID="{9DB4BA8F-AE98-4186-812A-B01598A878F8}" presName="bgRect" presStyleLbl="bgShp" presStyleIdx="2" presStyleCnt="5"/>
      <dgm:spPr/>
    </dgm:pt>
    <dgm:pt modelId="{AB7C43C5-8032-44C9-AD57-E30FD3DCB06C}" type="pres">
      <dgm:prSet presAssocID="{9DB4BA8F-AE98-4186-812A-B01598A878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41E26B6-6CBF-4176-83F6-232BFFC405E2}" type="pres">
      <dgm:prSet presAssocID="{9DB4BA8F-AE98-4186-812A-B01598A878F8}" presName="spaceRect" presStyleCnt="0"/>
      <dgm:spPr/>
    </dgm:pt>
    <dgm:pt modelId="{AE72646F-1452-4077-B3E0-0E5CE07ED715}" type="pres">
      <dgm:prSet presAssocID="{9DB4BA8F-AE98-4186-812A-B01598A878F8}" presName="parTx" presStyleLbl="revTx" presStyleIdx="2" presStyleCnt="5">
        <dgm:presLayoutVars>
          <dgm:chMax val="0"/>
          <dgm:chPref val="0"/>
        </dgm:presLayoutVars>
      </dgm:prSet>
      <dgm:spPr/>
    </dgm:pt>
    <dgm:pt modelId="{B3117A3D-4647-4B57-8601-D25EB09EACF4}" type="pres">
      <dgm:prSet presAssocID="{F236E131-3F4F-41AA-9ED9-B335BFBA1354}" presName="sibTrans" presStyleCnt="0"/>
      <dgm:spPr/>
    </dgm:pt>
    <dgm:pt modelId="{1A465892-C1E1-4673-9964-12EEFF276F0B}" type="pres">
      <dgm:prSet presAssocID="{22351156-6FAE-449B-80D6-ADD1F4859736}" presName="compNode" presStyleCnt="0"/>
      <dgm:spPr/>
    </dgm:pt>
    <dgm:pt modelId="{061A2003-6CD1-4690-89A6-49E6EE9DB2F9}" type="pres">
      <dgm:prSet presAssocID="{22351156-6FAE-449B-80D6-ADD1F4859736}" presName="bgRect" presStyleLbl="bgShp" presStyleIdx="3" presStyleCnt="5"/>
      <dgm:spPr/>
    </dgm:pt>
    <dgm:pt modelId="{7C8DFFC4-0211-493B-961A-B70BD0C270C5}" type="pres">
      <dgm:prSet presAssocID="{22351156-6FAE-449B-80D6-ADD1F48597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33C6CC0-32FC-4D79-A4A5-839F82C2CB4D}" type="pres">
      <dgm:prSet presAssocID="{22351156-6FAE-449B-80D6-ADD1F4859736}" presName="spaceRect" presStyleCnt="0"/>
      <dgm:spPr/>
    </dgm:pt>
    <dgm:pt modelId="{2C6C4A99-EF8B-4B46-ABE8-D2A819AB94D8}" type="pres">
      <dgm:prSet presAssocID="{22351156-6FAE-449B-80D6-ADD1F4859736}" presName="parTx" presStyleLbl="revTx" presStyleIdx="3" presStyleCnt="5">
        <dgm:presLayoutVars>
          <dgm:chMax val="0"/>
          <dgm:chPref val="0"/>
        </dgm:presLayoutVars>
      </dgm:prSet>
      <dgm:spPr/>
    </dgm:pt>
    <dgm:pt modelId="{F8B4FD8B-B2D7-401B-B316-B0873ADAF5CE}" type="pres">
      <dgm:prSet presAssocID="{22CCE1B1-6985-4CEE-823B-3E6984BA9550}" presName="sibTrans" presStyleCnt="0"/>
      <dgm:spPr/>
    </dgm:pt>
    <dgm:pt modelId="{0D351D17-4459-4185-8BE0-8D89BBC08013}" type="pres">
      <dgm:prSet presAssocID="{6EAEEDC1-2024-4940-B811-942646E60FB1}" presName="compNode" presStyleCnt="0"/>
      <dgm:spPr/>
    </dgm:pt>
    <dgm:pt modelId="{914482B7-18CA-4349-952B-FC5291AC0679}" type="pres">
      <dgm:prSet presAssocID="{6EAEEDC1-2024-4940-B811-942646E60FB1}" presName="bgRect" presStyleLbl="bgShp" presStyleIdx="4" presStyleCnt="5"/>
      <dgm:spPr/>
    </dgm:pt>
    <dgm:pt modelId="{7C1AE98F-6CAD-4A9E-9CB8-CD5D4BE2AA8E}" type="pres">
      <dgm:prSet presAssocID="{6EAEEDC1-2024-4940-B811-942646E60F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8A45D10-4C4B-42F4-9D9B-91D95207122B}" type="pres">
      <dgm:prSet presAssocID="{6EAEEDC1-2024-4940-B811-942646E60FB1}" presName="spaceRect" presStyleCnt="0"/>
      <dgm:spPr/>
    </dgm:pt>
    <dgm:pt modelId="{F87F9EA6-5D28-4DD6-A9E9-E603D23A2F50}" type="pres">
      <dgm:prSet presAssocID="{6EAEEDC1-2024-4940-B811-942646E60FB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E78380E-A5B5-4928-AAAA-2E185D91989F}" type="presOf" srcId="{9DB4BA8F-AE98-4186-812A-B01598A878F8}" destId="{AE72646F-1452-4077-B3E0-0E5CE07ED715}" srcOrd="0" destOrd="0" presId="urn:microsoft.com/office/officeart/2018/2/layout/IconVerticalSolidList"/>
    <dgm:cxn modelId="{38D6F524-D26D-41D4-8C84-A140EF0C0E6D}" srcId="{A18B0209-1158-4CC9-948A-23F4708DA98D}" destId="{22351156-6FAE-449B-80D6-ADD1F4859736}" srcOrd="3" destOrd="0" parTransId="{2D1A49D5-A327-4BDF-A27E-CB5A71E3AF10}" sibTransId="{22CCE1B1-6985-4CEE-823B-3E6984BA9550}"/>
    <dgm:cxn modelId="{294AE82C-3F16-43E8-812E-A748BD66C9DF}" type="presOf" srcId="{4D8BCFBB-CD25-4302-8A3F-678814B242ED}" destId="{4F90E2B6-FADF-448D-80A7-0B7588D1B88D}" srcOrd="0" destOrd="0" presId="urn:microsoft.com/office/officeart/2018/2/layout/IconVerticalSolidList"/>
    <dgm:cxn modelId="{24A0CF2D-B2CA-4B1B-9DB8-37E2BB0C0687}" type="presOf" srcId="{A77DB77C-F497-4A26-9D77-CD1CEFEB2720}" destId="{D8A5D70E-5F02-4239-8BA3-066C3ECAA1E0}" srcOrd="0" destOrd="0" presId="urn:microsoft.com/office/officeart/2018/2/layout/IconVerticalSolidList"/>
    <dgm:cxn modelId="{2915D15F-47C7-4DB5-97C5-33751F8E7CBE}" type="presOf" srcId="{A18B0209-1158-4CC9-948A-23F4708DA98D}" destId="{E33732D8-0693-4708-B6B4-5013E626F9ED}" srcOrd="0" destOrd="0" presId="urn:microsoft.com/office/officeart/2018/2/layout/IconVerticalSolidList"/>
    <dgm:cxn modelId="{B2CB9953-0190-47C7-A856-AD491B7BD31E}" srcId="{A18B0209-1158-4CC9-948A-23F4708DA98D}" destId="{A77DB77C-F497-4A26-9D77-CD1CEFEB2720}" srcOrd="0" destOrd="0" parTransId="{C13CFEBC-53A9-497F-9B75-4577F6EB6630}" sibTransId="{55ABE1B8-0FFD-49E8-8F68-B2B0E8623832}"/>
    <dgm:cxn modelId="{FD87BC96-4E7B-4E16-A701-434784012E32}" srcId="{A18B0209-1158-4CC9-948A-23F4708DA98D}" destId="{9DB4BA8F-AE98-4186-812A-B01598A878F8}" srcOrd="2" destOrd="0" parTransId="{362636B5-CC22-4AE1-A6C5-ED8DBA13E2AF}" sibTransId="{F236E131-3F4F-41AA-9ED9-B335BFBA1354}"/>
    <dgm:cxn modelId="{6325CBA6-9B87-44EE-B026-EA472EC9FE42}" srcId="{A18B0209-1158-4CC9-948A-23F4708DA98D}" destId="{4D8BCFBB-CD25-4302-8A3F-678814B242ED}" srcOrd="1" destOrd="0" parTransId="{12FC92EA-17FB-4F71-8361-8CC7469A603D}" sibTransId="{36EC328E-DA2D-48E2-988E-11FF2930585A}"/>
    <dgm:cxn modelId="{3EE04EBB-F63B-4F29-A268-72D983E1246D}" srcId="{A18B0209-1158-4CC9-948A-23F4708DA98D}" destId="{6EAEEDC1-2024-4940-B811-942646E60FB1}" srcOrd="4" destOrd="0" parTransId="{4F3505F4-E395-47A1-ADC5-7C18CE58DFD8}" sibTransId="{6019594A-F77D-460A-9EBE-143512D5A120}"/>
    <dgm:cxn modelId="{E17635C3-525B-4C38-91A6-9BFD40D71EA2}" type="presOf" srcId="{22351156-6FAE-449B-80D6-ADD1F4859736}" destId="{2C6C4A99-EF8B-4B46-ABE8-D2A819AB94D8}" srcOrd="0" destOrd="0" presId="urn:microsoft.com/office/officeart/2018/2/layout/IconVerticalSolidList"/>
    <dgm:cxn modelId="{5EC544D5-0941-481F-810A-F3BE5E660EC9}" type="presOf" srcId="{6EAEEDC1-2024-4940-B811-942646E60FB1}" destId="{F87F9EA6-5D28-4DD6-A9E9-E603D23A2F50}" srcOrd="0" destOrd="0" presId="urn:microsoft.com/office/officeart/2018/2/layout/IconVerticalSolidList"/>
    <dgm:cxn modelId="{C6DBBF46-9DF6-4E8F-9BAD-0B299D2FD03E}" type="presParOf" srcId="{E33732D8-0693-4708-B6B4-5013E626F9ED}" destId="{BB091469-C42F-48F3-93BC-B53940C4172B}" srcOrd="0" destOrd="0" presId="urn:microsoft.com/office/officeart/2018/2/layout/IconVerticalSolidList"/>
    <dgm:cxn modelId="{C93732EA-B8A8-44D2-9A95-7D9888281F4A}" type="presParOf" srcId="{BB091469-C42F-48F3-93BC-B53940C4172B}" destId="{932081B3-6102-4850-9F18-E3DCCF655BE0}" srcOrd="0" destOrd="0" presId="urn:microsoft.com/office/officeart/2018/2/layout/IconVerticalSolidList"/>
    <dgm:cxn modelId="{F85E5422-9F0B-4D8C-A0C2-9A2F1D001086}" type="presParOf" srcId="{BB091469-C42F-48F3-93BC-B53940C4172B}" destId="{38DDB5A2-E8DD-4D4C-9203-628AC572017E}" srcOrd="1" destOrd="0" presId="urn:microsoft.com/office/officeart/2018/2/layout/IconVerticalSolidList"/>
    <dgm:cxn modelId="{E8F82B5D-37C9-4548-813F-ABA0BC17185F}" type="presParOf" srcId="{BB091469-C42F-48F3-93BC-B53940C4172B}" destId="{FE42AAA7-79BB-4CA3-80CA-215BDAD2956A}" srcOrd="2" destOrd="0" presId="urn:microsoft.com/office/officeart/2018/2/layout/IconVerticalSolidList"/>
    <dgm:cxn modelId="{5355898C-7120-41EB-BECC-E07724EE7A43}" type="presParOf" srcId="{BB091469-C42F-48F3-93BC-B53940C4172B}" destId="{D8A5D70E-5F02-4239-8BA3-066C3ECAA1E0}" srcOrd="3" destOrd="0" presId="urn:microsoft.com/office/officeart/2018/2/layout/IconVerticalSolidList"/>
    <dgm:cxn modelId="{24658BA2-AC3F-45DE-92E7-1CCA0575ED09}" type="presParOf" srcId="{E33732D8-0693-4708-B6B4-5013E626F9ED}" destId="{213E9D36-FAE8-478E-B81B-8ECDA3FBB959}" srcOrd="1" destOrd="0" presId="urn:microsoft.com/office/officeart/2018/2/layout/IconVerticalSolidList"/>
    <dgm:cxn modelId="{548DB14A-898E-41F3-9EC0-4E5C3CEDD741}" type="presParOf" srcId="{E33732D8-0693-4708-B6B4-5013E626F9ED}" destId="{E205EA8D-E6A5-4A8E-9ADB-AEA3D82EB48A}" srcOrd="2" destOrd="0" presId="urn:microsoft.com/office/officeart/2018/2/layout/IconVerticalSolidList"/>
    <dgm:cxn modelId="{729983AA-6F6A-4B43-9FF1-464435C71D11}" type="presParOf" srcId="{E205EA8D-E6A5-4A8E-9ADB-AEA3D82EB48A}" destId="{9D945E5E-BE0C-4FAA-8FE1-91CE3A47F12D}" srcOrd="0" destOrd="0" presId="urn:microsoft.com/office/officeart/2018/2/layout/IconVerticalSolidList"/>
    <dgm:cxn modelId="{F2F54024-11F8-42FF-9881-08456F6CD6CD}" type="presParOf" srcId="{E205EA8D-E6A5-4A8E-9ADB-AEA3D82EB48A}" destId="{F01C5843-54CA-4109-AF9F-64DA45497F85}" srcOrd="1" destOrd="0" presId="urn:microsoft.com/office/officeart/2018/2/layout/IconVerticalSolidList"/>
    <dgm:cxn modelId="{603830E1-C32B-4CF4-B8D1-85CB7AD8052D}" type="presParOf" srcId="{E205EA8D-E6A5-4A8E-9ADB-AEA3D82EB48A}" destId="{144EAC75-5E8D-464B-A8F6-2F8F04918984}" srcOrd="2" destOrd="0" presId="urn:microsoft.com/office/officeart/2018/2/layout/IconVerticalSolidList"/>
    <dgm:cxn modelId="{5B91193E-3EB2-40DA-A691-E4FAA14133F0}" type="presParOf" srcId="{E205EA8D-E6A5-4A8E-9ADB-AEA3D82EB48A}" destId="{4F90E2B6-FADF-448D-80A7-0B7588D1B88D}" srcOrd="3" destOrd="0" presId="urn:microsoft.com/office/officeart/2018/2/layout/IconVerticalSolidList"/>
    <dgm:cxn modelId="{DC841DB4-E33E-4226-9F04-B23BC3D91E05}" type="presParOf" srcId="{E33732D8-0693-4708-B6B4-5013E626F9ED}" destId="{F3BB6FA1-B220-4238-AA0F-9F17C360B284}" srcOrd="3" destOrd="0" presId="urn:microsoft.com/office/officeart/2018/2/layout/IconVerticalSolidList"/>
    <dgm:cxn modelId="{B37C3A0F-079A-44BC-ABC2-9A7655255560}" type="presParOf" srcId="{E33732D8-0693-4708-B6B4-5013E626F9ED}" destId="{FD17E54C-33D1-4117-ADBA-07BB41A4EC8C}" srcOrd="4" destOrd="0" presId="urn:microsoft.com/office/officeart/2018/2/layout/IconVerticalSolidList"/>
    <dgm:cxn modelId="{13DF20E9-C3E9-47AD-8E8D-C63700FEF8B4}" type="presParOf" srcId="{FD17E54C-33D1-4117-ADBA-07BB41A4EC8C}" destId="{3A2A417B-0769-4D38-9C54-CB18291E825A}" srcOrd="0" destOrd="0" presId="urn:microsoft.com/office/officeart/2018/2/layout/IconVerticalSolidList"/>
    <dgm:cxn modelId="{7C7EE34D-CD9F-4093-9943-2CD6191034BF}" type="presParOf" srcId="{FD17E54C-33D1-4117-ADBA-07BB41A4EC8C}" destId="{AB7C43C5-8032-44C9-AD57-E30FD3DCB06C}" srcOrd="1" destOrd="0" presId="urn:microsoft.com/office/officeart/2018/2/layout/IconVerticalSolidList"/>
    <dgm:cxn modelId="{FB64D9F4-5A22-4B9A-A898-3D7CF13A72FF}" type="presParOf" srcId="{FD17E54C-33D1-4117-ADBA-07BB41A4EC8C}" destId="{841E26B6-6CBF-4176-83F6-232BFFC405E2}" srcOrd="2" destOrd="0" presId="urn:microsoft.com/office/officeart/2018/2/layout/IconVerticalSolidList"/>
    <dgm:cxn modelId="{473AC968-844F-4DA4-A17B-7CFF0A217526}" type="presParOf" srcId="{FD17E54C-33D1-4117-ADBA-07BB41A4EC8C}" destId="{AE72646F-1452-4077-B3E0-0E5CE07ED715}" srcOrd="3" destOrd="0" presId="urn:microsoft.com/office/officeart/2018/2/layout/IconVerticalSolidList"/>
    <dgm:cxn modelId="{E27C751E-B8FD-455A-96F3-77CB2F63CC19}" type="presParOf" srcId="{E33732D8-0693-4708-B6B4-5013E626F9ED}" destId="{B3117A3D-4647-4B57-8601-D25EB09EACF4}" srcOrd="5" destOrd="0" presId="urn:microsoft.com/office/officeart/2018/2/layout/IconVerticalSolidList"/>
    <dgm:cxn modelId="{C1EE6355-30A3-4A1F-982E-19F09E5AC0D5}" type="presParOf" srcId="{E33732D8-0693-4708-B6B4-5013E626F9ED}" destId="{1A465892-C1E1-4673-9964-12EEFF276F0B}" srcOrd="6" destOrd="0" presId="urn:microsoft.com/office/officeart/2018/2/layout/IconVerticalSolidList"/>
    <dgm:cxn modelId="{6C53F412-D235-4A1E-AFE7-35730DFD0717}" type="presParOf" srcId="{1A465892-C1E1-4673-9964-12EEFF276F0B}" destId="{061A2003-6CD1-4690-89A6-49E6EE9DB2F9}" srcOrd="0" destOrd="0" presId="urn:microsoft.com/office/officeart/2018/2/layout/IconVerticalSolidList"/>
    <dgm:cxn modelId="{F61FB113-9E83-44B8-9EEF-3D3E6B640059}" type="presParOf" srcId="{1A465892-C1E1-4673-9964-12EEFF276F0B}" destId="{7C8DFFC4-0211-493B-961A-B70BD0C270C5}" srcOrd="1" destOrd="0" presId="urn:microsoft.com/office/officeart/2018/2/layout/IconVerticalSolidList"/>
    <dgm:cxn modelId="{788B2F50-2C6E-4DE0-A1E7-C345EABD959C}" type="presParOf" srcId="{1A465892-C1E1-4673-9964-12EEFF276F0B}" destId="{A33C6CC0-32FC-4D79-A4A5-839F82C2CB4D}" srcOrd="2" destOrd="0" presId="urn:microsoft.com/office/officeart/2018/2/layout/IconVerticalSolidList"/>
    <dgm:cxn modelId="{80C0ECC2-F5C8-4965-869D-DF9B20041108}" type="presParOf" srcId="{1A465892-C1E1-4673-9964-12EEFF276F0B}" destId="{2C6C4A99-EF8B-4B46-ABE8-D2A819AB94D8}" srcOrd="3" destOrd="0" presId="urn:microsoft.com/office/officeart/2018/2/layout/IconVerticalSolidList"/>
    <dgm:cxn modelId="{90208241-1D36-45D0-9652-2C35347A811D}" type="presParOf" srcId="{E33732D8-0693-4708-B6B4-5013E626F9ED}" destId="{F8B4FD8B-B2D7-401B-B316-B0873ADAF5CE}" srcOrd="7" destOrd="0" presId="urn:microsoft.com/office/officeart/2018/2/layout/IconVerticalSolidList"/>
    <dgm:cxn modelId="{8C0790B8-DD07-4C1B-A2B1-EE396F19E7F9}" type="presParOf" srcId="{E33732D8-0693-4708-B6B4-5013E626F9ED}" destId="{0D351D17-4459-4185-8BE0-8D89BBC08013}" srcOrd="8" destOrd="0" presId="urn:microsoft.com/office/officeart/2018/2/layout/IconVerticalSolidList"/>
    <dgm:cxn modelId="{0A11F74A-2082-4DBC-9216-01669342BA28}" type="presParOf" srcId="{0D351D17-4459-4185-8BE0-8D89BBC08013}" destId="{914482B7-18CA-4349-952B-FC5291AC0679}" srcOrd="0" destOrd="0" presId="urn:microsoft.com/office/officeart/2018/2/layout/IconVerticalSolidList"/>
    <dgm:cxn modelId="{E4CBDEF1-2772-4C7D-8EAC-CF3FE31F76DB}" type="presParOf" srcId="{0D351D17-4459-4185-8BE0-8D89BBC08013}" destId="{7C1AE98F-6CAD-4A9E-9CB8-CD5D4BE2AA8E}" srcOrd="1" destOrd="0" presId="urn:microsoft.com/office/officeart/2018/2/layout/IconVerticalSolidList"/>
    <dgm:cxn modelId="{669B1E4B-7F58-47D1-BD5C-7156E2089492}" type="presParOf" srcId="{0D351D17-4459-4185-8BE0-8D89BBC08013}" destId="{B8A45D10-4C4B-42F4-9D9B-91D95207122B}" srcOrd="2" destOrd="0" presId="urn:microsoft.com/office/officeart/2018/2/layout/IconVerticalSolidList"/>
    <dgm:cxn modelId="{8F22EC37-7DE5-4F10-8342-F0C26CF54612}" type="presParOf" srcId="{0D351D17-4459-4185-8BE0-8D89BBC08013}" destId="{F87F9EA6-5D28-4DD6-A9E9-E603D23A2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207E6C-A91B-478A-82F5-E6403E5F6C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CFA66D-A6F1-4AB5-AD13-EC0347854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Node JS Environment on AWS Elastic Beanstalk.</a:t>
          </a:r>
        </a:p>
      </dgm:t>
    </dgm:pt>
    <dgm:pt modelId="{EE3EFCEF-B9AC-4EB7-8A3D-9EFB7A99EB85}" type="parTrans" cxnId="{6DC30AF7-1E5E-4C76-9145-8824D52C7235}">
      <dgm:prSet/>
      <dgm:spPr/>
      <dgm:t>
        <a:bodyPr/>
        <a:lstStyle/>
        <a:p>
          <a:endParaRPr lang="en-US"/>
        </a:p>
      </dgm:t>
    </dgm:pt>
    <dgm:pt modelId="{54112E38-2C2D-447C-9A09-F1F8A774BA71}" type="sibTrans" cxnId="{6DC30AF7-1E5E-4C76-9145-8824D52C7235}">
      <dgm:prSet/>
      <dgm:spPr/>
      <dgm:t>
        <a:bodyPr/>
        <a:lstStyle/>
        <a:p>
          <a:endParaRPr lang="en-US"/>
        </a:p>
      </dgm:t>
    </dgm:pt>
    <dgm:pt modelId="{4C84AA31-22AC-4238-B080-1B65291DF4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API </a:t>
          </a:r>
          <a:endParaRPr lang="en-US" b="0">
            <a:latin typeface="Calibri Light" panose="020F0302020204030204"/>
          </a:endParaRPr>
        </a:p>
      </dgm:t>
    </dgm:pt>
    <dgm:pt modelId="{6687A46A-8165-4AF8-B8DC-3641626E6D01}" type="parTrans" cxnId="{A137E68C-2605-41AA-847D-5E3F1E292DE4}">
      <dgm:prSet/>
      <dgm:spPr/>
      <dgm:t>
        <a:bodyPr/>
        <a:lstStyle/>
        <a:p>
          <a:endParaRPr lang="en-US"/>
        </a:p>
      </dgm:t>
    </dgm:pt>
    <dgm:pt modelId="{F4D021AD-91A8-4A9A-90DD-79AA84A7CFA3}" type="sibTrans" cxnId="{A137E68C-2605-41AA-847D-5E3F1E292DE4}">
      <dgm:prSet/>
      <dgm:spPr/>
      <dgm:t>
        <a:bodyPr/>
        <a:lstStyle/>
        <a:p>
          <a:endParaRPr lang="en-US"/>
        </a:p>
      </dgm:t>
    </dgm:pt>
    <dgm:pt modelId="{75B6D7B2-AED3-4D46-BE41-2C808BE3EB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Elastic Beanstalk loads the views to the internet</a:t>
          </a:r>
        </a:p>
      </dgm:t>
    </dgm:pt>
    <dgm:pt modelId="{420DAF76-A4C2-46BA-81DF-844E1E2C10F9}" type="parTrans" cxnId="{0E05F1F0-F42E-4A46-804D-BEEDA9D49CCD}">
      <dgm:prSet/>
      <dgm:spPr/>
      <dgm:t>
        <a:bodyPr/>
        <a:lstStyle/>
        <a:p>
          <a:endParaRPr lang="en-US"/>
        </a:p>
      </dgm:t>
    </dgm:pt>
    <dgm:pt modelId="{B23B20ED-13CF-46DB-9468-461B5686302A}" type="sibTrans" cxnId="{0E05F1F0-F42E-4A46-804D-BEEDA9D49CCD}">
      <dgm:prSet/>
      <dgm:spPr/>
      <dgm:t>
        <a:bodyPr/>
        <a:lstStyle/>
        <a:p>
          <a:endParaRPr lang="en-US"/>
        </a:p>
      </dgm:t>
    </dgm:pt>
    <dgm:pt modelId="{B14B65CD-E1A9-4123-A28D-4838ED10559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Serves the static web pages.</a:t>
          </a:r>
        </a:p>
      </dgm:t>
    </dgm:pt>
    <dgm:pt modelId="{9AB3DCDA-0476-42D2-82A2-C8E272765731}" type="parTrans" cxnId="{F11757CB-88B6-4BB1-A2B0-18F52D593C03}">
      <dgm:prSet/>
      <dgm:spPr/>
      <dgm:t>
        <a:bodyPr/>
        <a:lstStyle/>
        <a:p>
          <a:endParaRPr lang="en-US"/>
        </a:p>
      </dgm:t>
    </dgm:pt>
    <dgm:pt modelId="{E8CE5E6F-852A-48E0-AAFC-542D48A3610B}" type="sibTrans" cxnId="{F11757CB-88B6-4BB1-A2B0-18F52D593C03}">
      <dgm:prSet/>
      <dgm:spPr/>
      <dgm:t>
        <a:bodyPr/>
        <a:lstStyle/>
        <a:p>
          <a:endParaRPr lang="en-US"/>
        </a:p>
      </dgm:t>
    </dgm:pt>
    <dgm:pt modelId="{FB586F84-BA35-412C-A2F0-8F30D1B69D2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Connects to RDS DB </a:t>
          </a:r>
        </a:p>
      </dgm:t>
    </dgm:pt>
    <dgm:pt modelId="{C7C76D7C-9B86-4D3E-8930-8F18CB0D602C}" type="parTrans" cxnId="{846C2CC5-84E1-4470-AEAF-DA365E9C2FE0}">
      <dgm:prSet/>
      <dgm:spPr/>
      <dgm:t>
        <a:bodyPr/>
        <a:lstStyle/>
        <a:p>
          <a:endParaRPr lang="en-US"/>
        </a:p>
      </dgm:t>
    </dgm:pt>
    <dgm:pt modelId="{255596FE-1545-4C79-BB37-9965FF31810B}" type="sibTrans" cxnId="{846C2CC5-84E1-4470-AEAF-DA365E9C2FE0}">
      <dgm:prSet/>
      <dgm:spPr/>
      <dgm:t>
        <a:bodyPr/>
        <a:lstStyle/>
        <a:p>
          <a:endParaRPr lang="en-US"/>
        </a:p>
      </dgm:t>
    </dgm:pt>
    <dgm:pt modelId="{57B9CF71-6E15-4977-95EC-57356034FAC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Saves the application data.</a:t>
          </a:r>
        </a:p>
      </dgm:t>
    </dgm:pt>
    <dgm:pt modelId="{31B2E3B1-857A-4CEB-A44E-19B4BB93AE87}" type="parTrans" cxnId="{CDDEC254-89AF-48B6-9A58-834D042C4AC5}">
      <dgm:prSet/>
      <dgm:spPr/>
      <dgm:t>
        <a:bodyPr/>
        <a:lstStyle/>
        <a:p>
          <a:endParaRPr lang="en-US"/>
        </a:p>
      </dgm:t>
    </dgm:pt>
    <dgm:pt modelId="{1A293C4C-A683-42EC-8523-15D279DC827D}" type="sibTrans" cxnId="{CDDEC254-89AF-48B6-9A58-834D042C4AC5}">
      <dgm:prSet/>
      <dgm:spPr/>
      <dgm:t>
        <a:bodyPr/>
        <a:lstStyle/>
        <a:p>
          <a:endParaRPr lang="en-US"/>
        </a:p>
      </dgm:t>
    </dgm:pt>
    <dgm:pt modelId="{6CFA2BB0-98E4-4DEA-BCCB-52CA8732541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Saves the uploaded resumes.</a:t>
          </a:r>
        </a:p>
      </dgm:t>
    </dgm:pt>
    <dgm:pt modelId="{0C0AB85B-2C31-48A8-958B-4C6742F611E7}" type="parTrans" cxnId="{22AAD876-9288-400F-A49A-AFF1DA2913A0}">
      <dgm:prSet/>
      <dgm:spPr/>
      <dgm:t>
        <a:bodyPr/>
        <a:lstStyle/>
        <a:p>
          <a:endParaRPr lang="en-US"/>
        </a:p>
      </dgm:t>
    </dgm:pt>
    <dgm:pt modelId="{96ADF1D3-0257-43D0-8E28-A6EE0DE386AC}" type="sibTrans" cxnId="{22AAD876-9288-400F-A49A-AFF1DA2913A0}">
      <dgm:prSet/>
      <dgm:spPr/>
      <dgm:t>
        <a:bodyPr/>
        <a:lstStyle/>
        <a:p>
          <a:endParaRPr lang="en-US"/>
        </a:p>
      </dgm:t>
    </dgm:pt>
    <dgm:pt modelId="{E5C223F1-92A9-468E-B846-BAE1D3D23845}" type="pres">
      <dgm:prSet presAssocID="{A5207E6C-A91B-478A-82F5-E6403E5F6CE2}" presName="root" presStyleCnt="0">
        <dgm:presLayoutVars>
          <dgm:dir/>
          <dgm:resizeHandles val="exact"/>
        </dgm:presLayoutVars>
      </dgm:prSet>
      <dgm:spPr/>
    </dgm:pt>
    <dgm:pt modelId="{D1CDEBED-DE50-46B5-9340-A56EB765B069}" type="pres">
      <dgm:prSet presAssocID="{C1CFA66D-A6F1-4AB5-AD13-EC03478549FC}" presName="compNode" presStyleCnt="0"/>
      <dgm:spPr/>
    </dgm:pt>
    <dgm:pt modelId="{BD9C1C63-A7E2-4347-87DC-55400A072357}" type="pres">
      <dgm:prSet presAssocID="{C1CFA66D-A6F1-4AB5-AD13-EC03478549FC}" presName="bgRect" presStyleLbl="bgShp" presStyleIdx="0" presStyleCnt="3"/>
      <dgm:spPr/>
    </dgm:pt>
    <dgm:pt modelId="{C777BFB1-A7C7-41D8-9A48-F1B6D9DA3C38}" type="pres">
      <dgm:prSet presAssocID="{C1CFA66D-A6F1-4AB5-AD13-EC03478549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228768-09BF-402E-9A42-A1CB62160756}" type="pres">
      <dgm:prSet presAssocID="{C1CFA66D-A6F1-4AB5-AD13-EC03478549FC}" presName="spaceRect" presStyleCnt="0"/>
      <dgm:spPr/>
    </dgm:pt>
    <dgm:pt modelId="{72915AC9-D62A-4DC0-A076-AA7DC0D752FB}" type="pres">
      <dgm:prSet presAssocID="{C1CFA66D-A6F1-4AB5-AD13-EC03478549FC}" presName="parTx" presStyleLbl="revTx" presStyleIdx="0" presStyleCnt="4">
        <dgm:presLayoutVars>
          <dgm:chMax val="0"/>
          <dgm:chPref val="0"/>
        </dgm:presLayoutVars>
      </dgm:prSet>
      <dgm:spPr/>
    </dgm:pt>
    <dgm:pt modelId="{0DCC516F-FD05-4FC6-B4AA-5DCBBF8C249B}" type="pres">
      <dgm:prSet presAssocID="{54112E38-2C2D-447C-9A09-F1F8A774BA71}" presName="sibTrans" presStyleCnt="0"/>
      <dgm:spPr/>
    </dgm:pt>
    <dgm:pt modelId="{E96EBDBE-BCFA-413C-AE45-C2C162101353}" type="pres">
      <dgm:prSet presAssocID="{4C84AA31-22AC-4238-B080-1B65291DF4C4}" presName="compNode" presStyleCnt="0"/>
      <dgm:spPr/>
    </dgm:pt>
    <dgm:pt modelId="{CA27A1AE-B0B9-40DC-B59D-9ED566CEB7E8}" type="pres">
      <dgm:prSet presAssocID="{4C84AA31-22AC-4238-B080-1B65291DF4C4}" presName="bgRect" presStyleLbl="bgShp" presStyleIdx="1" presStyleCnt="3"/>
      <dgm:spPr/>
    </dgm:pt>
    <dgm:pt modelId="{24559D09-35E3-46D7-B432-CCDB9E6F5E1A}" type="pres">
      <dgm:prSet presAssocID="{4C84AA31-22AC-4238-B080-1B65291DF4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401AD6F-D339-4D58-8766-3B69CDEFB9DD}" type="pres">
      <dgm:prSet presAssocID="{4C84AA31-22AC-4238-B080-1B65291DF4C4}" presName="spaceRect" presStyleCnt="0"/>
      <dgm:spPr/>
    </dgm:pt>
    <dgm:pt modelId="{3A495B00-A816-47D2-A6D6-C77FAFD72443}" type="pres">
      <dgm:prSet presAssocID="{4C84AA31-22AC-4238-B080-1B65291DF4C4}" presName="parTx" presStyleLbl="revTx" presStyleIdx="1" presStyleCnt="4">
        <dgm:presLayoutVars>
          <dgm:chMax val="0"/>
          <dgm:chPref val="0"/>
        </dgm:presLayoutVars>
      </dgm:prSet>
      <dgm:spPr/>
    </dgm:pt>
    <dgm:pt modelId="{CC9F35AD-0CC7-4039-8D71-47EA0A95A3AC}" type="pres">
      <dgm:prSet presAssocID="{4C84AA31-22AC-4238-B080-1B65291DF4C4}" presName="desTx" presStyleLbl="revTx" presStyleIdx="2" presStyleCnt="4">
        <dgm:presLayoutVars/>
      </dgm:prSet>
      <dgm:spPr/>
    </dgm:pt>
    <dgm:pt modelId="{425A6ECD-5CB5-489A-B5E9-9C983F33FAD7}" type="pres">
      <dgm:prSet presAssocID="{F4D021AD-91A8-4A9A-90DD-79AA84A7CFA3}" presName="sibTrans" presStyleCnt="0"/>
      <dgm:spPr/>
    </dgm:pt>
    <dgm:pt modelId="{D01F36A5-6E0B-476F-A792-1ECC62106671}" type="pres">
      <dgm:prSet presAssocID="{75B6D7B2-AED3-4D46-BE41-2C808BE3EB3C}" presName="compNode" presStyleCnt="0"/>
      <dgm:spPr/>
    </dgm:pt>
    <dgm:pt modelId="{33B63289-A94C-45B1-923B-A37F207EF170}" type="pres">
      <dgm:prSet presAssocID="{75B6D7B2-AED3-4D46-BE41-2C808BE3EB3C}" presName="bgRect" presStyleLbl="bgShp" presStyleIdx="2" presStyleCnt="3"/>
      <dgm:spPr/>
    </dgm:pt>
    <dgm:pt modelId="{715DB258-C491-4E77-B958-56509CC48AA1}" type="pres">
      <dgm:prSet presAssocID="{75B6D7B2-AED3-4D46-BE41-2C808BE3EB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856BDDE-09F7-4D96-A07C-77709368ADB8}" type="pres">
      <dgm:prSet presAssocID="{75B6D7B2-AED3-4D46-BE41-2C808BE3EB3C}" presName="spaceRect" presStyleCnt="0"/>
      <dgm:spPr/>
    </dgm:pt>
    <dgm:pt modelId="{DAE966E0-49D2-48D6-BA75-DCB2CB4C09BA}" type="pres">
      <dgm:prSet presAssocID="{75B6D7B2-AED3-4D46-BE41-2C808BE3EB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E68000-3482-42A6-8A4A-98E11B263825}" type="presOf" srcId="{A5207E6C-A91B-478A-82F5-E6403E5F6CE2}" destId="{E5C223F1-92A9-468E-B846-BAE1D3D23845}" srcOrd="0" destOrd="0" presId="urn:microsoft.com/office/officeart/2018/2/layout/IconVerticalSolidList"/>
    <dgm:cxn modelId="{1E606812-2712-47F5-BB58-FB53563BD4B8}" type="presOf" srcId="{B14B65CD-E1A9-4123-A28D-4838ED105592}" destId="{CC9F35AD-0CC7-4039-8D71-47EA0A95A3AC}" srcOrd="0" destOrd="0" presId="urn:microsoft.com/office/officeart/2018/2/layout/IconVerticalSolidList"/>
    <dgm:cxn modelId="{1A2D9736-8E7A-44AC-B0E1-E95EE950E0CE}" type="presOf" srcId="{6CFA2BB0-98E4-4DEA-BCCB-52CA87325413}" destId="{CC9F35AD-0CC7-4039-8D71-47EA0A95A3AC}" srcOrd="0" destOrd="3" presId="urn:microsoft.com/office/officeart/2018/2/layout/IconVerticalSolidList"/>
    <dgm:cxn modelId="{AD769237-B988-4D01-9D15-9A8CF1B46AAD}" type="presOf" srcId="{4C84AA31-22AC-4238-B080-1B65291DF4C4}" destId="{3A495B00-A816-47D2-A6D6-C77FAFD72443}" srcOrd="0" destOrd="0" presId="urn:microsoft.com/office/officeart/2018/2/layout/IconVerticalSolidList"/>
    <dgm:cxn modelId="{ABD14038-8765-4F6D-A3A0-B5E52C13A83D}" type="presOf" srcId="{75B6D7B2-AED3-4D46-BE41-2C808BE3EB3C}" destId="{DAE966E0-49D2-48D6-BA75-DCB2CB4C09BA}" srcOrd="0" destOrd="0" presId="urn:microsoft.com/office/officeart/2018/2/layout/IconVerticalSolidList"/>
    <dgm:cxn modelId="{CDDEC254-89AF-48B6-9A58-834D042C4AC5}" srcId="{4C84AA31-22AC-4238-B080-1B65291DF4C4}" destId="{57B9CF71-6E15-4977-95EC-57356034FACF}" srcOrd="2" destOrd="0" parTransId="{31B2E3B1-857A-4CEB-A44E-19B4BB93AE87}" sibTransId="{1A293C4C-A683-42EC-8523-15D279DC827D}"/>
    <dgm:cxn modelId="{22AAD876-9288-400F-A49A-AFF1DA2913A0}" srcId="{4C84AA31-22AC-4238-B080-1B65291DF4C4}" destId="{6CFA2BB0-98E4-4DEA-BCCB-52CA87325413}" srcOrd="3" destOrd="0" parTransId="{0C0AB85B-2C31-48A8-958B-4C6742F611E7}" sibTransId="{96ADF1D3-0257-43D0-8E28-A6EE0DE386AC}"/>
    <dgm:cxn modelId="{A137E68C-2605-41AA-847D-5E3F1E292DE4}" srcId="{A5207E6C-A91B-478A-82F5-E6403E5F6CE2}" destId="{4C84AA31-22AC-4238-B080-1B65291DF4C4}" srcOrd="1" destOrd="0" parTransId="{6687A46A-8165-4AF8-B8DC-3641626E6D01}" sibTransId="{F4D021AD-91A8-4A9A-90DD-79AA84A7CFA3}"/>
    <dgm:cxn modelId="{31D942B2-FF70-40E8-A906-D7F5EFB024EB}" type="presOf" srcId="{FB586F84-BA35-412C-A2F0-8F30D1B69D21}" destId="{CC9F35AD-0CC7-4039-8D71-47EA0A95A3AC}" srcOrd="0" destOrd="1" presId="urn:microsoft.com/office/officeart/2018/2/layout/IconVerticalSolidList"/>
    <dgm:cxn modelId="{06469BBB-367B-4556-96AF-CD8780D04D53}" type="presOf" srcId="{C1CFA66D-A6F1-4AB5-AD13-EC03478549FC}" destId="{72915AC9-D62A-4DC0-A076-AA7DC0D752FB}" srcOrd="0" destOrd="0" presId="urn:microsoft.com/office/officeart/2018/2/layout/IconVerticalSolidList"/>
    <dgm:cxn modelId="{846C2CC5-84E1-4470-AEAF-DA365E9C2FE0}" srcId="{4C84AA31-22AC-4238-B080-1B65291DF4C4}" destId="{FB586F84-BA35-412C-A2F0-8F30D1B69D21}" srcOrd="1" destOrd="0" parTransId="{C7C76D7C-9B86-4D3E-8930-8F18CB0D602C}" sibTransId="{255596FE-1545-4C79-BB37-9965FF31810B}"/>
    <dgm:cxn modelId="{F11757CB-88B6-4BB1-A2B0-18F52D593C03}" srcId="{4C84AA31-22AC-4238-B080-1B65291DF4C4}" destId="{B14B65CD-E1A9-4123-A28D-4838ED105592}" srcOrd="0" destOrd="0" parTransId="{9AB3DCDA-0476-42D2-82A2-C8E272765731}" sibTransId="{E8CE5E6F-852A-48E0-AAFC-542D48A3610B}"/>
    <dgm:cxn modelId="{E2BAB0E2-8F28-4FC2-B596-68C3DCE1CF2C}" type="presOf" srcId="{57B9CF71-6E15-4977-95EC-57356034FACF}" destId="{CC9F35AD-0CC7-4039-8D71-47EA0A95A3AC}" srcOrd="0" destOrd="2" presId="urn:microsoft.com/office/officeart/2018/2/layout/IconVerticalSolidList"/>
    <dgm:cxn modelId="{0E05F1F0-F42E-4A46-804D-BEEDA9D49CCD}" srcId="{A5207E6C-A91B-478A-82F5-E6403E5F6CE2}" destId="{75B6D7B2-AED3-4D46-BE41-2C808BE3EB3C}" srcOrd="2" destOrd="0" parTransId="{420DAF76-A4C2-46BA-81DF-844E1E2C10F9}" sibTransId="{B23B20ED-13CF-46DB-9468-461B5686302A}"/>
    <dgm:cxn modelId="{6DC30AF7-1E5E-4C76-9145-8824D52C7235}" srcId="{A5207E6C-A91B-478A-82F5-E6403E5F6CE2}" destId="{C1CFA66D-A6F1-4AB5-AD13-EC03478549FC}" srcOrd="0" destOrd="0" parTransId="{EE3EFCEF-B9AC-4EB7-8A3D-9EFB7A99EB85}" sibTransId="{54112E38-2C2D-447C-9A09-F1F8A774BA71}"/>
    <dgm:cxn modelId="{B31C51E8-BB62-4C88-A867-A514A1B28D66}" type="presParOf" srcId="{E5C223F1-92A9-468E-B846-BAE1D3D23845}" destId="{D1CDEBED-DE50-46B5-9340-A56EB765B069}" srcOrd="0" destOrd="0" presId="urn:microsoft.com/office/officeart/2018/2/layout/IconVerticalSolidList"/>
    <dgm:cxn modelId="{B370F02F-456E-4B72-9DCA-C81E338950CA}" type="presParOf" srcId="{D1CDEBED-DE50-46B5-9340-A56EB765B069}" destId="{BD9C1C63-A7E2-4347-87DC-55400A072357}" srcOrd="0" destOrd="0" presId="urn:microsoft.com/office/officeart/2018/2/layout/IconVerticalSolidList"/>
    <dgm:cxn modelId="{1722D11A-A875-412D-8887-DCAAB8A2B1A0}" type="presParOf" srcId="{D1CDEBED-DE50-46B5-9340-A56EB765B069}" destId="{C777BFB1-A7C7-41D8-9A48-F1B6D9DA3C38}" srcOrd="1" destOrd="0" presId="urn:microsoft.com/office/officeart/2018/2/layout/IconVerticalSolidList"/>
    <dgm:cxn modelId="{A751A9FD-F347-4040-8AA0-761427ED9ADD}" type="presParOf" srcId="{D1CDEBED-DE50-46B5-9340-A56EB765B069}" destId="{BB228768-09BF-402E-9A42-A1CB62160756}" srcOrd="2" destOrd="0" presId="urn:microsoft.com/office/officeart/2018/2/layout/IconVerticalSolidList"/>
    <dgm:cxn modelId="{DD065732-AE4A-4A9A-8B31-558439948876}" type="presParOf" srcId="{D1CDEBED-DE50-46B5-9340-A56EB765B069}" destId="{72915AC9-D62A-4DC0-A076-AA7DC0D752FB}" srcOrd="3" destOrd="0" presId="urn:microsoft.com/office/officeart/2018/2/layout/IconVerticalSolidList"/>
    <dgm:cxn modelId="{C9DEE619-3DCD-470B-9EA2-A28228954C28}" type="presParOf" srcId="{E5C223F1-92A9-468E-B846-BAE1D3D23845}" destId="{0DCC516F-FD05-4FC6-B4AA-5DCBBF8C249B}" srcOrd="1" destOrd="0" presId="urn:microsoft.com/office/officeart/2018/2/layout/IconVerticalSolidList"/>
    <dgm:cxn modelId="{BF9DBD72-391E-4714-A1B1-34C5B59D856A}" type="presParOf" srcId="{E5C223F1-92A9-468E-B846-BAE1D3D23845}" destId="{E96EBDBE-BCFA-413C-AE45-C2C162101353}" srcOrd="2" destOrd="0" presId="urn:microsoft.com/office/officeart/2018/2/layout/IconVerticalSolidList"/>
    <dgm:cxn modelId="{08DC83EE-4288-4EC3-BE34-2144B798A071}" type="presParOf" srcId="{E96EBDBE-BCFA-413C-AE45-C2C162101353}" destId="{CA27A1AE-B0B9-40DC-B59D-9ED566CEB7E8}" srcOrd="0" destOrd="0" presId="urn:microsoft.com/office/officeart/2018/2/layout/IconVerticalSolidList"/>
    <dgm:cxn modelId="{98A1BFA6-A236-4D52-BD2E-6CE78C7E520E}" type="presParOf" srcId="{E96EBDBE-BCFA-413C-AE45-C2C162101353}" destId="{24559D09-35E3-46D7-B432-CCDB9E6F5E1A}" srcOrd="1" destOrd="0" presId="urn:microsoft.com/office/officeart/2018/2/layout/IconVerticalSolidList"/>
    <dgm:cxn modelId="{CA6C506B-E89B-43C1-8343-615C9CCB2EB5}" type="presParOf" srcId="{E96EBDBE-BCFA-413C-AE45-C2C162101353}" destId="{E401AD6F-D339-4D58-8766-3B69CDEFB9DD}" srcOrd="2" destOrd="0" presId="urn:microsoft.com/office/officeart/2018/2/layout/IconVerticalSolidList"/>
    <dgm:cxn modelId="{00F76A87-ED61-474B-9AD8-7B49FA4081DA}" type="presParOf" srcId="{E96EBDBE-BCFA-413C-AE45-C2C162101353}" destId="{3A495B00-A816-47D2-A6D6-C77FAFD72443}" srcOrd="3" destOrd="0" presId="urn:microsoft.com/office/officeart/2018/2/layout/IconVerticalSolidList"/>
    <dgm:cxn modelId="{030BA160-25CD-404D-88CC-B41B69EF5A05}" type="presParOf" srcId="{E96EBDBE-BCFA-413C-AE45-C2C162101353}" destId="{CC9F35AD-0CC7-4039-8D71-47EA0A95A3AC}" srcOrd="4" destOrd="0" presId="urn:microsoft.com/office/officeart/2018/2/layout/IconVerticalSolidList"/>
    <dgm:cxn modelId="{64A48605-C953-47A4-8EE4-A97B6F56718E}" type="presParOf" srcId="{E5C223F1-92A9-468E-B846-BAE1D3D23845}" destId="{425A6ECD-5CB5-489A-B5E9-9C983F33FAD7}" srcOrd="3" destOrd="0" presId="urn:microsoft.com/office/officeart/2018/2/layout/IconVerticalSolidList"/>
    <dgm:cxn modelId="{989B8399-A315-42A7-84EA-81463D8B0DBB}" type="presParOf" srcId="{E5C223F1-92A9-468E-B846-BAE1D3D23845}" destId="{D01F36A5-6E0B-476F-A792-1ECC62106671}" srcOrd="4" destOrd="0" presId="urn:microsoft.com/office/officeart/2018/2/layout/IconVerticalSolidList"/>
    <dgm:cxn modelId="{79268605-A000-44EB-B52E-5FFD9984351D}" type="presParOf" srcId="{D01F36A5-6E0B-476F-A792-1ECC62106671}" destId="{33B63289-A94C-45B1-923B-A37F207EF170}" srcOrd="0" destOrd="0" presId="urn:microsoft.com/office/officeart/2018/2/layout/IconVerticalSolidList"/>
    <dgm:cxn modelId="{BE1F8FAF-6D95-42DB-84AC-8DA425D06D9E}" type="presParOf" srcId="{D01F36A5-6E0B-476F-A792-1ECC62106671}" destId="{715DB258-C491-4E77-B958-56509CC48AA1}" srcOrd="1" destOrd="0" presId="urn:microsoft.com/office/officeart/2018/2/layout/IconVerticalSolidList"/>
    <dgm:cxn modelId="{A53002A4-9FD7-41FC-8DEF-7BDC0F936D2E}" type="presParOf" srcId="{D01F36A5-6E0B-476F-A792-1ECC62106671}" destId="{B856BDDE-09F7-4D96-A07C-77709368ADB8}" srcOrd="2" destOrd="0" presId="urn:microsoft.com/office/officeart/2018/2/layout/IconVerticalSolidList"/>
    <dgm:cxn modelId="{2A019069-8BDD-4291-9976-61EE2F0139D5}" type="presParOf" srcId="{D01F36A5-6E0B-476F-A792-1ECC62106671}" destId="{DAE966E0-49D2-48D6-BA75-DCB2CB4C09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129F9F-00C8-4FE8-9C8F-7B873BEA17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C87F2E-19AF-49A2-B8D7-0AB232940A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HTML, CSS and JavaScript</a:t>
          </a:r>
          <a:endParaRPr lang="en-US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79E7679F-7B13-432F-8D38-56F2DC21C69F}" type="parTrans" cxnId="{D4F38017-D02E-4CD0-99A0-259C198FC162}">
      <dgm:prSet/>
      <dgm:spPr/>
      <dgm:t>
        <a:bodyPr/>
        <a:lstStyle/>
        <a:p>
          <a:endParaRPr lang="en-US"/>
        </a:p>
      </dgm:t>
    </dgm:pt>
    <dgm:pt modelId="{26D3DE02-64B0-4AE5-B016-4761430676D3}" type="sibTrans" cxnId="{D4F38017-D02E-4CD0-99A0-259C198FC162}">
      <dgm:prSet/>
      <dgm:spPr/>
      <dgm:t>
        <a:bodyPr/>
        <a:lstStyle/>
        <a:p>
          <a:endParaRPr lang="en-US"/>
        </a:p>
      </dgm:t>
    </dgm:pt>
    <dgm:pt modelId="{D966F396-7442-4A42-9882-28FED6028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Node JS </a:t>
          </a:r>
        </a:p>
      </dgm:t>
    </dgm:pt>
    <dgm:pt modelId="{EEC09990-32EA-4759-BCAD-620E03EB797B}" type="parTrans" cxnId="{BD9812B7-A94E-42BF-B3A8-716273DC76B7}">
      <dgm:prSet/>
      <dgm:spPr/>
      <dgm:t>
        <a:bodyPr/>
        <a:lstStyle/>
        <a:p>
          <a:endParaRPr lang="en-US"/>
        </a:p>
      </dgm:t>
    </dgm:pt>
    <dgm:pt modelId="{A7D016CF-654F-4D2B-ADD3-7DEF78641C7E}" type="sibTrans" cxnId="{BD9812B7-A94E-42BF-B3A8-716273DC76B7}">
      <dgm:prSet/>
      <dgm:spPr/>
      <dgm:t>
        <a:bodyPr/>
        <a:lstStyle/>
        <a:p>
          <a:endParaRPr lang="en-US"/>
        </a:p>
      </dgm:t>
    </dgm:pt>
    <dgm:pt modelId="{0A73E56B-4DD0-4E5F-8DB9-84C5A797A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Express JS</a:t>
          </a:r>
        </a:p>
      </dgm:t>
    </dgm:pt>
    <dgm:pt modelId="{12AA258A-551D-4441-8987-52087BC2281E}" type="parTrans" cxnId="{FC7DB4CB-F9D2-4BD0-98ED-CA455989CDE8}">
      <dgm:prSet/>
      <dgm:spPr/>
      <dgm:t>
        <a:bodyPr/>
        <a:lstStyle/>
        <a:p>
          <a:endParaRPr lang="en-US"/>
        </a:p>
      </dgm:t>
    </dgm:pt>
    <dgm:pt modelId="{C0DE96F5-B0FD-477A-983F-DB98FF8F76C2}" type="sibTrans" cxnId="{FC7DB4CB-F9D2-4BD0-98ED-CA455989CDE8}">
      <dgm:prSet/>
      <dgm:spPr/>
      <dgm:t>
        <a:bodyPr/>
        <a:lstStyle/>
        <a:p>
          <a:endParaRPr lang="en-US"/>
        </a:p>
      </dgm:t>
    </dgm:pt>
    <dgm:pt modelId="{422AD4A8-3096-47AA-B79F-8F61E61790D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0"/>
            <a:t>RDS DB</a:t>
          </a:r>
          <a:r>
            <a:rPr lang="en-US" b="0">
              <a:latin typeface="Calibri Light" panose="020F0302020204030204"/>
            </a:rPr>
            <a:t> with MySQL</a:t>
          </a:r>
          <a:endParaRPr lang="en-US" b="0"/>
        </a:p>
      </dgm:t>
    </dgm:pt>
    <dgm:pt modelId="{6C1792F6-E2E9-4811-A5BA-8F5AA1D8A839}" type="parTrans" cxnId="{79D520D0-42C7-4224-A83E-03CA648A5AB2}">
      <dgm:prSet/>
      <dgm:spPr/>
      <dgm:t>
        <a:bodyPr/>
        <a:lstStyle/>
        <a:p>
          <a:endParaRPr lang="en-US"/>
        </a:p>
      </dgm:t>
    </dgm:pt>
    <dgm:pt modelId="{89434D2C-1D30-4F18-9F2E-AE7802B5A51E}" type="sibTrans" cxnId="{79D520D0-42C7-4224-A83E-03CA648A5AB2}">
      <dgm:prSet/>
      <dgm:spPr/>
      <dgm:t>
        <a:bodyPr/>
        <a:lstStyle/>
        <a:p>
          <a:endParaRPr lang="en-US"/>
        </a:p>
      </dgm:t>
    </dgm:pt>
    <dgm:pt modelId="{CD2CF9C3-4B9C-4EF2-8798-7304BB14C9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err="1"/>
            <a:t>Multer</a:t>
          </a:r>
          <a:endParaRPr lang="en-US" b="0"/>
        </a:p>
      </dgm:t>
    </dgm:pt>
    <dgm:pt modelId="{9041F1FA-A2C2-44F8-99B3-1E627D954B1E}" type="parTrans" cxnId="{9B240AFF-7C37-494B-A1F3-5699E40995F2}">
      <dgm:prSet/>
      <dgm:spPr/>
      <dgm:t>
        <a:bodyPr/>
        <a:lstStyle/>
        <a:p>
          <a:endParaRPr lang="en-US"/>
        </a:p>
      </dgm:t>
    </dgm:pt>
    <dgm:pt modelId="{338C32EA-E7AD-49EB-8903-013EF17D931A}" type="sibTrans" cxnId="{9B240AFF-7C37-494B-A1F3-5699E40995F2}">
      <dgm:prSet/>
      <dgm:spPr/>
      <dgm:t>
        <a:bodyPr/>
        <a:lstStyle/>
        <a:p>
          <a:endParaRPr lang="en-US"/>
        </a:p>
      </dgm:t>
    </dgm:pt>
    <dgm:pt modelId="{1B409EB4-47A7-48E4-98B4-33810EE9971A}" type="pres">
      <dgm:prSet presAssocID="{42129F9F-00C8-4FE8-9C8F-7B873BEA177F}" presName="root" presStyleCnt="0">
        <dgm:presLayoutVars>
          <dgm:dir/>
          <dgm:resizeHandles val="exact"/>
        </dgm:presLayoutVars>
      </dgm:prSet>
      <dgm:spPr/>
    </dgm:pt>
    <dgm:pt modelId="{2C2B2956-A627-454B-A90E-7F81C076DD61}" type="pres">
      <dgm:prSet presAssocID="{B0C87F2E-19AF-49A2-B8D7-0AB232940A2A}" presName="compNode" presStyleCnt="0"/>
      <dgm:spPr/>
    </dgm:pt>
    <dgm:pt modelId="{4660036C-DA3E-443F-BAFF-22739ED718D5}" type="pres">
      <dgm:prSet presAssocID="{B0C87F2E-19AF-49A2-B8D7-0AB232940A2A}" presName="bgRect" presStyleLbl="bgShp" presStyleIdx="0" presStyleCnt="5"/>
      <dgm:spPr/>
    </dgm:pt>
    <dgm:pt modelId="{BD31F17C-B022-402F-AB66-930982852F05}" type="pres">
      <dgm:prSet presAssocID="{B0C87F2E-19AF-49A2-B8D7-0AB232940A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D0211C-89D9-44F0-8DFB-BD54740A6924}" type="pres">
      <dgm:prSet presAssocID="{B0C87F2E-19AF-49A2-B8D7-0AB232940A2A}" presName="spaceRect" presStyleCnt="0"/>
      <dgm:spPr/>
    </dgm:pt>
    <dgm:pt modelId="{9439AF2F-CCD4-4DD6-A8EA-3323A368D243}" type="pres">
      <dgm:prSet presAssocID="{B0C87F2E-19AF-49A2-B8D7-0AB232940A2A}" presName="parTx" presStyleLbl="revTx" presStyleIdx="0" presStyleCnt="5">
        <dgm:presLayoutVars>
          <dgm:chMax val="0"/>
          <dgm:chPref val="0"/>
        </dgm:presLayoutVars>
      </dgm:prSet>
      <dgm:spPr/>
    </dgm:pt>
    <dgm:pt modelId="{C5298505-040B-4E1C-B1E2-76D7430165EE}" type="pres">
      <dgm:prSet presAssocID="{26D3DE02-64B0-4AE5-B016-4761430676D3}" presName="sibTrans" presStyleCnt="0"/>
      <dgm:spPr/>
    </dgm:pt>
    <dgm:pt modelId="{B72E66A2-D297-4B7B-A793-2FAEC235D9D3}" type="pres">
      <dgm:prSet presAssocID="{D966F396-7442-4A42-9882-28FED6028549}" presName="compNode" presStyleCnt="0"/>
      <dgm:spPr/>
    </dgm:pt>
    <dgm:pt modelId="{531E3986-46A3-4200-9B5E-3D956B227DDB}" type="pres">
      <dgm:prSet presAssocID="{D966F396-7442-4A42-9882-28FED6028549}" presName="bgRect" presStyleLbl="bgShp" presStyleIdx="1" presStyleCnt="5"/>
      <dgm:spPr/>
    </dgm:pt>
    <dgm:pt modelId="{0AE9DBFF-03F8-42F9-A7CC-B54E61D8160E}" type="pres">
      <dgm:prSet presAssocID="{D966F396-7442-4A42-9882-28FED60285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5368434-4A7B-4CB9-8652-69BFBF6ED882}" type="pres">
      <dgm:prSet presAssocID="{D966F396-7442-4A42-9882-28FED6028549}" presName="spaceRect" presStyleCnt="0"/>
      <dgm:spPr/>
    </dgm:pt>
    <dgm:pt modelId="{3540342D-44D8-45C6-8E93-8564376AE2EA}" type="pres">
      <dgm:prSet presAssocID="{D966F396-7442-4A42-9882-28FED6028549}" presName="parTx" presStyleLbl="revTx" presStyleIdx="1" presStyleCnt="5">
        <dgm:presLayoutVars>
          <dgm:chMax val="0"/>
          <dgm:chPref val="0"/>
        </dgm:presLayoutVars>
      </dgm:prSet>
      <dgm:spPr/>
    </dgm:pt>
    <dgm:pt modelId="{1A4894B2-87EC-4192-847B-510CD1A42E0B}" type="pres">
      <dgm:prSet presAssocID="{A7D016CF-654F-4D2B-ADD3-7DEF78641C7E}" presName="sibTrans" presStyleCnt="0"/>
      <dgm:spPr/>
    </dgm:pt>
    <dgm:pt modelId="{431B4421-3409-41A4-96D7-BF9694F07762}" type="pres">
      <dgm:prSet presAssocID="{0A73E56B-4DD0-4E5F-8DB9-84C5A797AE15}" presName="compNode" presStyleCnt="0"/>
      <dgm:spPr/>
    </dgm:pt>
    <dgm:pt modelId="{9776B91C-55A0-425E-9C10-328C1A03E251}" type="pres">
      <dgm:prSet presAssocID="{0A73E56B-4DD0-4E5F-8DB9-84C5A797AE15}" presName="bgRect" presStyleLbl="bgShp" presStyleIdx="2" presStyleCnt="5"/>
      <dgm:spPr/>
    </dgm:pt>
    <dgm:pt modelId="{30B9ECFD-204D-46C8-A1E2-50AD6E6B05CF}" type="pres">
      <dgm:prSet presAssocID="{0A73E56B-4DD0-4E5F-8DB9-84C5A797AE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2470EC2-38FC-4B47-861D-8B2D8FD169CA}" type="pres">
      <dgm:prSet presAssocID="{0A73E56B-4DD0-4E5F-8DB9-84C5A797AE15}" presName="spaceRect" presStyleCnt="0"/>
      <dgm:spPr/>
    </dgm:pt>
    <dgm:pt modelId="{CBF37E7C-E72D-46CE-9320-CEA827FD11FD}" type="pres">
      <dgm:prSet presAssocID="{0A73E56B-4DD0-4E5F-8DB9-84C5A797AE15}" presName="parTx" presStyleLbl="revTx" presStyleIdx="2" presStyleCnt="5">
        <dgm:presLayoutVars>
          <dgm:chMax val="0"/>
          <dgm:chPref val="0"/>
        </dgm:presLayoutVars>
      </dgm:prSet>
      <dgm:spPr/>
    </dgm:pt>
    <dgm:pt modelId="{6CACCA7C-DFF2-4F75-AEF3-0A2A3A17AF7A}" type="pres">
      <dgm:prSet presAssocID="{C0DE96F5-B0FD-477A-983F-DB98FF8F76C2}" presName="sibTrans" presStyleCnt="0"/>
      <dgm:spPr/>
    </dgm:pt>
    <dgm:pt modelId="{A5F91E35-11E0-4692-9D56-CCC9E7D9CF53}" type="pres">
      <dgm:prSet presAssocID="{422AD4A8-3096-47AA-B79F-8F61E61790DD}" presName="compNode" presStyleCnt="0"/>
      <dgm:spPr/>
    </dgm:pt>
    <dgm:pt modelId="{EA32AE61-0A61-4D14-BEB6-918EDAAD8D4A}" type="pres">
      <dgm:prSet presAssocID="{422AD4A8-3096-47AA-B79F-8F61E61790DD}" presName="bgRect" presStyleLbl="bgShp" presStyleIdx="3" presStyleCnt="5"/>
      <dgm:spPr/>
    </dgm:pt>
    <dgm:pt modelId="{CF030997-07CC-4471-8207-C77E0F68EED9}" type="pres">
      <dgm:prSet presAssocID="{422AD4A8-3096-47AA-B79F-8F61E61790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F5F887-5490-42B6-8D4E-10C0ECDF8FB9}" type="pres">
      <dgm:prSet presAssocID="{422AD4A8-3096-47AA-B79F-8F61E61790DD}" presName="spaceRect" presStyleCnt="0"/>
      <dgm:spPr/>
    </dgm:pt>
    <dgm:pt modelId="{25086825-A8E0-492D-9EBE-07B248E31440}" type="pres">
      <dgm:prSet presAssocID="{422AD4A8-3096-47AA-B79F-8F61E61790DD}" presName="parTx" presStyleLbl="revTx" presStyleIdx="3" presStyleCnt="5">
        <dgm:presLayoutVars>
          <dgm:chMax val="0"/>
          <dgm:chPref val="0"/>
        </dgm:presLayoutVars>
      </dgm:prSet>
      <dgm:spPr/>
    </dgm:pt>
    <dgm:pt modelId="{F14D1370-83FE-4C05-824A-0461DDE9F5C6}" type="pres">
      <dgm:prSet presAssocID="{89434D2C-1D30-4F18-9F2E-AE7802B5A51E}" presName="sibTrans" presStyleCnt="0"/>
      <dgm:spPr/>
    </dgm:pt>
    <dgm:pt modelId="{3C20408C-22BD-4F22-BBBC-32204909B298}" type="pres">
      <dgm:prSet presAssocID="{CD2CF9C3-4B9C-4EF2-8798-7304BB14C9DC}" presName="compNode" presStyleCnt="0"/>
      <dgm:spPr/>
    </dgm:pt>
    <dgm:pt modelId="{AC1876EF-D025-4042-B144-5534D0810A97}" type="pres">
      <dgm:prSet presAssocID="{CD2CF9C3-4B9C-4EF2-8798-7304BB14C9DC}" presName="bgRect" presStyleLbl="bgShp" presStyleIdx="4" presStyleCnt="5"/>
      <dgm:spPr/>
    </dgm:pt>
    <dgm:pt modelId="{3D8A4816-CB52-41E8-BBB9-6A112C55C334}" type="pres">
      <dgm:prSet presAssocID="{CD2CF9C3-4B9C-4EF2-8798-7304BB14C9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7A27A84F-3442-41F9-9C5F-0EA5B477D0EC}" type="pres">
      <dgm:prSet presAssocID="{CD2CF9C3-4B9C-4EF2-8798-7304BB14C9DC}" presName="spaceRect" presStyleCnt="0"/>
      <dgm:spPr/>
    </dgm:pt>
    <dgm:pt modelId="{ADAD2873-6140-46E6-A135-F679827A88A8}" type="pres">
      <dgm:prSet presAssocID="{CD2CF9C3-4B9C-4EF2-8798-7304BB14C9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1343207-28BF-487A-834E-95D900DF14B5}" type="presOf" srcId="{CD2CF9C3-4B9C-4EF2-8798-7304BB14C9DC}" destId="{ADAD2873-6140-46E6-A135-F679827A88A8}" srcOrd="0" destOrd="0" presId="urn:microsoft.com/office/officeart/2018/2/layout/IconVerticalSolidList"/>
    <dgm:cxn modelId="{BD06B712-0D89-45A7-8532-9C5AFE124AAC}" type="presOf" srcId="{42129F9F-00C8-4FE8-9C8F-7B873BEA177F}" destId="{1B409EB4-47A7-48E4-98B4-33810EE9971A}" srcOrd="0" destOrd="0" presId="urn:microsoft.com/office/officeart/2018/2/layout/IconVerticalSolidList"/>
    <dgm:cxn modelId="{D4F38017-D02E-4CD0-99A0-259C198FC162}" srcId="{42129F9F-00C8-4FE8-9C8F-7B873BEA177F}" destId="{B0C87F2E-19AF-49A2-B8D7-0AB232940A2A}" srcOrd="0" destOrd="0" parTransId="{79E7679F-7B13-432F-8D38-56F2DC21C69F}" sibTransId="{26D3DE02-64B0-4AE5-B016-4761430676D3}"/>
    <dgm:cxn modelId="{025F4469-BEB5-4D03-8647-9AF60F4E3C0D}" type="presOf" srcId="{B0C87F2E-19AF-49A2-B8D7-0AB232940A2A}" destId="{9439AF2F-CCD4-4DD6-A8EA-3323A368D243}" srcOrd="0" destOrd="0" presId="urn:microsoft.com/office/officeart/2018/2/layout/IconVerticalSolidList"/>
    <dgm:cxn modelId="{BCDC9C6C-EBCD-4B7D-8627-7FBC26601109}" type="presOf" srcId="{D966F396-7442-4A42-9882-28FED6028549}" destId="{3540342D-44D8-45C6-8E93-8564376AE2EA}" srcOrd="0" destOrd="0" presId="urn:microsoft.com/office/officeart/2018/2/layout/IconVerticalSolidList"/>
    <dgm:cxn modelId="{069AF09F-FB1B-4766-B5B0-415553C4F3D4}" type="presOf" srcId="{0A73E56B-4DD0-4E5F-8DB9-84C5A797AE15}" destId="{CBF37E7C-E72D-46CE-9320-CEA827FD11FD}" srcOrd="0" destOrd="0" presId="urn:microsoft.com/office/officeart/2018/2/layout/IconVerticalSolidList"/>
    <dgm:cxn modelId="{BD9812B7-A94E-42BF-B3A8-716273DC76B7}" srcId="{42129F9F-00C8-4FE8-9C8F-7B873BEA177F}" destId="{D966F396-7442-4A42-9882-28FED6028549}" srcOrd="1" destOrd="0" parTransId="{EEC09990-32EA-4759-BCAD-620E03EB797B}" sibTransId="{A7D016CF-654F-4D2B-ADD3-7DEF78641C7E}"/>
    <dgm:cxn modelId="{FC7DB4CB-F9D2-4BD0-98ED-CA455989CDE8}" srcId="{42129F9F-00C8-4FE8-9C8F-7B873BEA177F}" destId="{0A73E56B-4DD0-4E5F-8DB9-84C5A797AE15}" srcOrd="2" destOrd="0" parTransId="{12AA258A-551D-4441-8987-52087BC2281E}" sibTransId="{C0DE96F5-B0FD-477A-983F-DB98FF8F76C2}"/>
    <dgm:cxn modelId="{79D520D0-42C7-4224-A83E-03CA648A5AB2}" srcId="{42129F9F-00C8-4FE8-9C8F-7B873BEA177F}" destId="{422AD4A8-3096-47AA-B79F-8F61E61790DD}" srcOrd="3" destOrd="0" parTransId="{6C1792F6-E2E9-4811-A5BA-8F5AA1D8A839}" sibTransId="{89434D2C-1D30-4F18-9F2E-AE7802B5A51E}"/>
    <dgm:cxn modelId="{BC0ADEEE-CD9C-445A-B4D9-EA40A27EFF67}" type="presOf" srcId="{422AD4A8-3096-47AA-B79F-8F61E61790DD}" destId="{25086825-A8E0-492D-9EBE-07B248E31440}" srcOrd="0" destOrd="0" presId="urn:microsoft.com/office/officeart/2018/2/layout/IconVerticalSolidList"/>
    <dgm:cxn modelId="{9B240AFF-7C37-494B-A1F3-5699E40995F2}" srcId="{42129F9F-00C8-4FE8-9C8F-7B873BEA177F}" destId="{CD2CF9C3-4B9C-4EF2-8798-7304BB14C9DC}" srcOrd="4" destOrd="0" parTransId="{9041F1FA-A2C2-44F8-99B3-1E627D954B1E}" sibTransId="{338C32EA-E7AD-49EB-8903-013EF17D931A}"/>
    <dgm:cxn modelId="{EB62A8B4-EE62-408C-A12D-2F871A532D06}" type="presParOf" srcId="{1B409EB4-47A7-48E4-98B4-33810EE9971A}" destId="{2C2B2956-A627-454B-A90E-7F81C076DD61}" srcOrd="0" destOrd="0" presId="urn:microsoft.com/office/officeart/2018/2/layout/IconVerticalSolidList"/>
    <dgm:cxn modelId="{B61EBBE6-6B1C-4C30-8DC8-C80F77E873A9}" type="presParOf" srcId="{2C2B2956-A627-454B-A90E-7F81C076DD61}" destId="{4660036C-DA3E-443F-BAFF-22739ED718D5}" srcOrd="0" destOrd="0" presId="urn:microsoft.com/office/officeart/2018/2/layout/IconVerticalSolidList"/>
    <dgm:cxn modelId="{F91A821C-CB3A-4A92-96CE-3B76C4268FB4}" type="presParOf" srcId="{2C2B2956-A627-454B-A90E-7F81C076DD61}" destId="{BD31F17C-B022-402F-AB66-930982852F05}" srcOrd="1" destOrd="0" presId="urn:microsoft.com/office/officeart/2018/2/layout/IconVerticalSolidList"/>
    <dgm:cxn modelId="{031C7C17-82C8-4972-A008-8E24E4E5EAD5}" type="presParOf" srcId="{2C2B2956-A627-454B-A90E-7F81C076DD61}" destId="{67D0211C-89D9-44F0-8DFB-BD54740A6924}" srcOrd="2" destOrd="0" presId="urn:microsoft.com/office/officeart/2018/2/layout/IconVerticalSolidList"/>
    <dgm:cxn modelId="{01A21CB7-9619-485D-ABB8-D45E4F669573}" type="presParOf" srcId="{2C2B2956-A627-454B-A90E-7F81C076DD61}" destId="{9439AF2F-CCD4-4DD6-A8EA-3323A368D243}" srcOrd="3" destOrd="0" presId="urn:microsoft.com/office/officeart/2018/2/layout/IconVerticalSolidList"/>
    <dgm:cxn modelId="{578FBBE5-27D5-4A5F-8011-6FF935878F44}" type="presParOf" srcId="{1B409EB4-47A7-48E4-98B4-33810EE9971A}" destId="{C5298505-040B-4E1C-B1E2-76D7430165EE}" srcOrd="1" destOrd="0" presId="urn:microsoft.com/office/officeart/2018/2/layout/IconVerticalSolidList"/>
    <dgm:cxn modelId="{03686905-7AA4-4A88-8E51-9CE4653516BD}" type="presParOf" srcId="{1B409EB4-47A7-48E4-98B4-33810EE9971A}" destId="{B72E66A2-D297-4B7B-A793-2FAEC235D9D3}" srcOrd="2" destOrd="0" presId="urn:microsoft.com/office/officeart/2018/2/layout/IconVerticalSolidList"/>
    <dgm:cxn modelId="{13AE3086-BD96-4076-9D8C-445CDB8E265E}" type="presParOf" srcId="{B72E66A2-D297-4B7B-A793-2FAEC235D9D3}" destId="{531E3986-46A3-4200-9B5E-3D956B227DDB}" srcOrd="0" destOrd="0" presId="urn:microsoft.com/office/officeart/2018/2/layout/IconVerticalSolidList"/>
    <dgm:cxn modelId="{CD6BE73C-861D-4383-BA1A-2287BF71A79D}" type="presParOf" srcId="{B72E66A2-D297-4B7B-A793-2FAEC235D9D3}" destId="{0AE9DBFF-03F8-42F9-A7CC-B54E61D8160E}" srcOrd="1" destOrd="0" presId="urn:microsoft.com/office/officeart/2018/2/layout/IconVerticalSolidList"/>
    <dgm:cxn modelId="{07B89793-9A5B-48F4-A748-407F7AFA8E4E}" type="presParOf" srcId="{B72E66A2-D297-4B7B-A793-2FAEC235D9D3}" destId="{B5368434-4A7B-4CB9-8652-69BFBF6ED882}" srcOrd="2" destOrd="0" presId="urn:microsoft.com/office/officeart/2018/2/layout/IconVerticalSolidList"/>
    <dgm:cxn modelId="{C28C38CD-CBFB-493E-AD31-EF2B96384B0E}" type="presParOf" srcId="{B72E66A2-D297-4B7B-A793-2FAEC235D9D3}" destId="{3540342D-44D8-45C6-8E93-8564376AE2EA}" srcOrd="3" destOrd="0" presId="urn:microsoft.com/office/officeart/2018/2/layout/IconVerticalSolidList"/>
    <dgm:cxn modelId="{E403DAB6-B3A8-4F8D-88C6-633F26E69687}" type="presParOf" srcId="{1B409EB4-47A7-48E4-98B4-33810EE9971A}" destId="{1A4894B2-87EC-4192-847B-510CD1A42E0B}" srcOrd="3" destOrd="0" presId="urn:microsoft.com/office/officeart/2018/2/layout/IconVerticalSolidList"/>
    <dgm:cxn modelId="{63CEDB04-B838-44D2-AFA1-92DCA2C521D2}" type="presParOf" srcId="{1B409EB4-47A7-48E4-98B4-33810EE9971A}" destId="{431B4421-3409-41A4-96D7-BF9694F07762}" srcOrd="4" destOrd="0" presId="urn:microsoft.com/office/officeart/2018/2/layout/IconVerticalSolidList"/>
    <dgm:cxn modelId="{24C7DCF9-C81D-4A9D-BB6F-CBE0F09F966F}" type="presParOf" srcId="{431B4421-3409-41A4-96D7-BF9694F07762}" destId="{9776B91C-55A0-425E-9C10-328C1A03E251}" srcOrd="0" destOrd="0" presId="urn:microsoft.com/office/officeart/2018/2/layout/IconVerticalSolidList"/>
    <dgm:cxn modelId="{A1D02FAE-854F-4D69-A463-036684DDA44E}" type="presParOf" srcId="{431B4421-3409-41A4-96D7-BF9694F07762}" destId="{30B9ECFD-204D-46C8-A1E2-50AD6E6B05CF}" srcOrd="1" destOrd="0" presId="urn:microsoft.com/office/officeart/2018/2/layout/IconVerticalSolidList"/>
    <dgm:cxn modelId="{A6E82B78-1DF0-4EEA-8B9B-242B8B490F25}" type="presParOf" srcId="{431B4421-3409-41A4-96D7-BF9694F07762}" destId="{92470EC2-38FC-4B47-861D-8B2D8FD169CA}" srcOrd="2" destOrd="0" presId="urn:microsoft.com/office/officeart/2018/2/layout/IconVerticalSolidList"/>
    <dgm:cxn modelId="{0E11553D-6321-4963-8837-5AFDB644CE78}" type="presParOf" srcId="{431B4421-3409-41A4-96D7-BF9694F07762}" destId="{CBF37E7C-E72D-46CE-9320-CEA827FD11FD}" srcOrd="3" destOrd="0" presId="urn:microsoft.com/office/officeart/2018/2/layout/IconVerticalSolidList"/>
    <dgm:cxn modelId="{DC4C9776-0059-498B-B9CF-2F911A233BAB}" type="presParOf" srcId="{1B409EB4-47A7-48E4-98B4-33810EE9971A}" destId="{6CACCA7C-DFF2-4F75-AEF3-0A2A3A17AF7A}" srcOrd="5" destOrd="0" presId="urn:microsoft.com/office/officeart/2018/2/layout/IconVerticalSolidList"/>
    <dgm:cxn modelId="{250A2542-AC97-466C-9191-227D81393B6B}" type="presParOf" srcId="{1B409EB4-47A7-48E4-98B4-33810EE9971A}" destId="{A5F91E35-11E0-4692-9D56-CCC9E7D9CF53}" srcOrd="6" destOrd="0" presId="urn:microsoft.com/office/officeart/2018/2/layout/IconVerticalSolidList"/>
    <dgm:cxn modelId="{FBA35E46-FF07-4624-B770-0EDC1975DB3A}" type="presParOf" srcId="{A5F91E35-11E0-4692-9D56-CCC9E7D9CF53}" destId="{EA32AE61-0A61-4D14-BEB6-918EDAAD8D4A}" srcOrd="0" destOrd="0" presId="urn:microsoft.com/office/officeart/2018/2/layout/IconVerticalSolidList"/>
    <dgm:cxn modelId="{6075EC27-2C24-435B-85EF-F65A905CF48C}" type="presParOf" srcId="{A5F91E35-11E0-4692-9D56-CCC9E7D9CF53}" destId="{CF030997-07CC-4471-8207-C77E0F68EED9}" srcOrd="1" destOrd="0" presId="urn:microsoft.com/office/officeart/2018/2/layout/IconVerticalSolidList"/>
    <dgm:cxn modelId="{C37A5406-B332-461D-BFB8-3887797733E1}" type="presParOf" srcId="{A5F91E35-11E0-4692-9D56-CCC9E7D9CF53}" destId="{E9F5F887-5490-42B6-8D4E-10C0ECDF8FB9}" srcOrd="2" destOrd="0" presId="urn:microsoft.com/office/officeart/2018/2/layout/IconVerticalSolidList"/>
    <dgm:cxn modelId="{E334B7D9-DDBD-4F2D-B582-D67FF5DDDF0D}" type="presParOf" srcId="{A5F91E35-11E0-4692-9D56-CCC9E7D9CF53}" destId="{25086825-A8E0-492D-9EBE-07B248E31440}" srcOrd="3" destOrd="0" presId="urn:microsoft.com/office/officeart/2018/2/layout/IconVerticalSolidList"/>
    <dgm:cxn modelId="{3246FC8F-0EFA-4C50-B3DA-3C28FCE5BEC3}" type="presParOf" srcId="{1B409EB4-47A7-48E4-98B4-33810EE9971A}" destId="{F14D1370-83FE-4C05-824A-0461DDE9F5C6}" srcOrd="7" destOrd="0" presId="urn:microsoft.com/office/officeart/2018/2/layout/IconVerticalSolidList"/>
    <dgm:cxn modelId="{6EC06C78-AC95-4A16-A4A3-E64229296E2A}" type="presParOf" srcId="{1B409EB4-47A7-48E4-98B4-33810EE9971A}" destId="{3C20408C-22BD-4F22-BBBC-32204909B298}" srcOrd="8" destOrd="0" presId="urn:microsoft.com/office/officeart/2018/2/layout/IconVerticalSolidList"/>
    <dgm:cxn modelId="{B8682CC1-45C9-4317-8598-8A5565B8D451}" type="presParOf" srcId="{3C20408C-22BD-4F22-BBBC-32204909B298}" destId="{AC1876EF-D025-4042-B144-5534D0810A97}" srcOrd="0" destOrd="0" presId="urn:microsoft.com/office/officeart/2018/2/layout/IconVerticalSolidList"/>
    <dgm:cxn modelId="{67D0A82E-A224-44C1-B0C0-A4548A39FADF}" type="presParOf" srcId="{3C20408C-22BD-4F22-BBBC-32204909B298}" destId="{3D8A4816-CB52-41E8-BBB9-6A112C55C334}" srcOrd="1" destOrd="0" presId="urn:microsoft.com/office/officeart/2018/2/layout/IconVerticalSolidList"/>
    <dgm:cxn modelId="{2415E79F-7AA4-41A3-B644-69FDE8C8D647}" type="presParOf" srcId="{3C20408C-22BD-4F22-BBBC-32204909B298}" destId="{7A27A84F-3442-41F9-9C5F-0EA5B477D0EC}" srcOrd="2" destOrd="0" presId="urn:microsoft.com/office/officeart/2018/2/layout/IconVerticalSolidList"/>
    <dgm:cxn modelId="{9DB94E88-73BD-4820-8DE8-156F3847CA60}" type="presParOf" srcId="{3C20408C-22BD-4F22-BBBC-32204909B298}" destId="{ADAD2873-6140-46E6-A135-F679827A88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7002D4-B2FD-4BED-BE15-3C5DE352C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AF3D36-60F9-4FB4-8F16-9737D7660C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 hosted on AWS EB is live </a:t>
          </a:r>
          <a:r>
            <a:rPr lang="en-US" u="sng">
              <a:latin typeface="Calibri Light" panose="020F0302020204030204"/>
              <a:hlinkClick xmlns:r="http://schemas.openxmlformats.org/officeDocument/2006/relationships" r:id="rId1"/>
            </a:rPr>
            <a:t>here</a:t>
          </a:r>
          <a:r>
            <a:rPr lang="en-US" b="0" i="0" u="sng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.</a:t>
          </a:r>
          <a:endParaRPr lang="en-US"/>
        </a:p>
      </dgm:t>
    </dgm:pt>
    <dgm:pt modelId="{A5D32F1B-CF2E-40E8-AE69-56D8CAC3206C}" type="parTrans" cxnId="{436F1023-8478-4F2A-8121-0E14D7113C22}">
      <dgm:prSet/>
      <dgm:spPr/>
      <dgm:t>
        <a:bodyPr/>
        <a:lstStyle/>
        <a:p>
          <a:endParaRPr lang="en-US"/>
        </a:p>
      </dgm:t>
    </dgm:pt>
    <dgm:pt modelId="{2C9ACF4A-5E22-4B43-9435-713C72FF9EFD}" type="sibTrans" cxnId="{436F1023-8478-4F2A-8121-0E14D7113C22}">
      <dgm:prSet/>
      <dgm:spPr/>
      <dgm:t>
        <a:bodyPr/>
        <a:lstStyle/>
        <a:p>
          <a:endParaRPr lang="en-US"/>
        </a:p>
      </dgm:t>
    </dgm:pt>
    <dgm:pt modelId="{B13887C5-6B5C-4397-9852-29D691B175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can apply for a GA/TA application.</a:t>
          </a:r>
        </a:p>
      </dgm:t>
    </dgm:pt>
    <dgm:pt modelId="{1E4869D9-2C39-432B-AD55-5602D88CE0D1}" type="parTrans" cxnId="{9491C2AE-9CEE-461C-A50A-00DA82948DCA}">
      <dgm:prSet/>
      <dgm:spPr/>
      <dgm:t>
        <a:bodyPr/>
        <a:lstStyle/>
        <a:p>
          <a:endParaRPr lang="en-US"/>
        </a:p>
      </dgm:t>
    </dgm:pt>
    <dgm:pt modelId="{0DB6269F-1692-427B-8A72-7C8C3536185A}" type="sibTrans" cxnId="{9491C2AE-9CEE-461C-A50A-00DA82948DCA}">
      <dgm:prSet/>
      <dgm:spPr/>
      <dgm:t>
        <a:bodyPr/>
        <a:lstStyle/>
        <a:p>
          <a:endParaRPr lang="en-US"/>
        </a:p>
      </dgm:t>
    </dgm:pt>
    <dgm:pt modelId="{DBDF5E2D-3425-4470-B882-AE6DFC9034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RDS DB saves the user data.</a:t>
          </a:r>
        </a:p>
      </dgm:t>
    </dgm:pt>
    <dgm:pt modelId="{967B6A82-7F8A-408B-840E-3D3D3F019F08}" type="parTrans" cxnId="{5414E9C6-8760-497B-BD06-8DBF706418D3}">
      <dgm:prSet/>
      <dgm:spPr/>
      <dgm:t>
        <a:bodyPr/>
        <a:lstStyle/>
        <a:p>
          <a:endParaRPr lang="en-US"/>
        </a:p>
      </dgm:t>
    </dgm:pt>
    <dgm:pt modelId="{773B5D8E-AAD4-4920-8469-313CCC70CE6E}" type="sibTrans" cxnId="{5414E9C6-8760-497B-BD06-8DBF706418D3}">
      <dgm:prSet/>
      <dgm:spPr/>
      <dgm:t>
        <a:bodyPr/>
        <a:lstStyle/>
        <a:p>
          <a:endParaRPr lang="en-US"/>
        </a:p>
      </dgm:t>
    </dgm:pt>
    <dgm:pt modelId="{66F9F69A-FFFF-41D4-8E9F-AA9FA547F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Uploaded resumes are stored in project structure.</a:t>
          </a:r>
        </a:p>
      </dgm:t>
    </dgm:pt>
    <dgm:pt modelId="{98C1E643-3760-455F-BB14-0A3FC62D4C61}" type="parTrans" cxnId="{24B15E7C-CF79-45A6-B8FE-9D7D8E600E8E}">
      <dgm:prSet/>
      <dgm:spPr/>
      <dgm:t>
        <a:bodyPr/>
        <a:lstStyle/>
        <a:p>
          <a:endParaRPr lang="en-US"/>
        </a:p>
      </dgm:t>
    </dgm:pt>
    <dgm:pt modelId="{5498AA84-E053-4102-A041-DD9BA061FBE2}" type="sibTrans" cxnId="{24B15E7C-CF79-45A6-B8FE-9D7D8E600E8E}">
      <dgm:prSet/>
      <dgm:spPr/>
      <dgm:t>
        <a:bodyPr/>
        <a:lstStyle/>
        <a:p>
          <a:endParaRPr lang="en-US"/>
        </a:p>
      </dgm:t>
    </dgm:pt>
    <dgm:pt modelId="{75F53D46-2181-4DD2-BFCE-A8E2DA8F2229}" type="pres">
      <dgm:prSet presAssocID="{A77002D4-B2FD-4BED-BE15-3C5DE352C989}" presName="root" presStyleCnt="0">
        <dgm:presLayoutVars>
          <dgm:dir/>
          <dgm:resizeHandles val="exact"/>
        </dgm:presLayoutVars>
      </dgm:prSet>
      <dgm:spPr/>
    </dgm:pt>
    <dgm:pt modelId="{DDD3853D-DA2B-4FDA-9688-87BE56A7E958}" type="pres">
      <dgm:prSet presAssocID="{E6AF3D36-60F9-4FB4-8F16-9737D7660C34}" presName="compNode" presStyleCnt="0"/>
      <dgm:spPr/>
    </dgm:pt>
    <dgm:pt modelId="{D2F860BF-E8F9-40D8-B2C8-8784B3A70D0A}" type="pres">
      <dgm:prSet presAssocID="{E6AF3D36-60F9-4FB4-8F16-9737D7660C34}" presName="bgRect" presStyleLbl="bgShp" presStyleIdx="0" presStyleCnt="4"/>
      <dgm:spPr/>
    </dgm:pt>
    <dgm:pt modelId="{0299FFAD-38C8-4147-9BAE-4F269A19C8BC}" type="pres">
      <dgm:prSet presAssocID="{E6AF3D36-60F9-4FB4-8F16-9737D7660C3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688C0D9-2357-4C46-91AC-02C68E7AA37F}" type="pres">
      <dgm:prSet presAssocID="{E6AF3D36-60F9-4FB4-8F16-9737D7660C34}" presName="spaceRect" presStyleCnt="0"/>
      <dgm:spPr/>
    </dgm:pt>
    <dgm:pt modelId="{9A3BB8A8-04EF-437A-A206-D7750752C696}" type="pres">
      <dgm:prSet presAssocID="{E6AF3D36-60F9-4FB4-8F16-9737D7660C34}" presName="parTx" presStyleLbl="revTx" presStyleIdx="0" presStyleCnt="4">
        <dgm:presLayoutVars>
          <dgm:chMax val="0"/>
          <dgm:chPref val="0"/>
        </dgm:presLayoutVars>
      </dgm:prSet>
      <dgm:spPr/>
    </dgm:pt>
    <dgm:pt modelId="{1EF7E3BE-C09A-468B-85DD-E0B177B5C1B8}" type="pres">
      <dgm:prSet presAssocID="{2C9ACF4A-5E22-4B43-9435-713C72FF9EFD}" presName="sibTrans" presStyleCnt="0"/>
      <dgm:spPr/>
    </dgm:pt>
    <dgm:pt modelId="{6CD24535-20D8-4333-A825-D976C9A12937}" type="pres">
      <dgm:prSet presAssocID="{B13887C5-6B5C-4397-9852-29D691B175EF}" presName="compNode" presStyleCnt="0"/>
      <dgm:spPr/>
    </dgm:pt>
    <dgm:pt modelId="{A6E4A915-DB6A-4001-BD23-DC0CD8EF6D40}" type="pres">
      <dgm:prSet presAssocID="{B13887C5-6B5C-4397-9852-29D691B175EF}" presName="bgRect" presStyleLbl="bgShp" presStyleIdx="1" presStyleCnt="4"/>
      <dgm:spPr/>
    </dgm:pt>
    <dgm:pt modelId="{CEDDF3A1-64EE-4D3A-BB9B-79944F84F5AA}" type="pres">
      <dgm:prSet presAssocID="{B13887C5-6B5C-4397-9852-29D691B175EF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097DC2-423B-4168-B2BA-0C9D6A199243}" type="pres">
      <dgm:prSet presAssocID="{B13887C5-6B5C-4397-9852-29D691B175EF}" presName="spaceRect" presStyleCnt="0"/>
      <dgm:spPr/>
    </dgm:pt>
    <dgm:pt modelId="{BD30D26B-CB52-450A-B69C-1E82458043E4}" type="pres">
      <dgm:prSet presAssocID="{B13887C5-6B5C-4397-9852-29D691B175EF}" presName="parTx" presStyleLbl="revTx" presStyleIdx="1" presStyleCnt="4">
        <dgm:presLayoutVars>
          <dgm:chMax val="0"/>
          <dgm:chPref val="0"/>
        </dgm:presLayoutVars>
      </dgm:prSet>
      <dgm:spPr/>
    </dgm:pt>
    <dgm:pt modelId="{2412C07C-EE45-41D9-94CD-1D0D9FE99B9B}" type="pres">
      <dgm:prSet presAssocID="{0DB6269F-1692-427B-8A72-7C8C3536185A}" presName="sibTrans" presStyleCnt="0"/>
      <dgm:spPr/>
    </dgm:pt>
    <dgm:pt modelId="{0AE5ED2D-8AE3-44DE-AFA0-E28BB468302F}" type="pres">
      <dgm:prSet presAssocID="{DBDF5E2D-3425-4470-B882-AE6DFC9034B8}" presName="compNode" presStyleCnt="0"/>
      <dgm:spPr/>
    </dgm:pt>
    <dgm:pt modelId="{E65E5D19-0D41-4BDE-958D-8DEEB2BF4718}" type="pres">
      <dgm:prSet presAssocID="{DBDF5E2D-3425-4470-B882-AE6DFC9034B8}" presName="bgRect" presStyleLbl="bgShp" presStyleIdx="2" presStyleCnt="4"/>
      <dgm:spPr/>
    </dgm:pt>
    <dgm:pt modelId="{64C97B1E-B174-42E6-8316-C3BD390AF9F6}" type="pres">
      <dgm:prSet presAssocID="{DBDF5E2D-3425-4470-B882-AE6DFC9034B8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3EC8BA-C430-416C-8CBB-74B852DBBE17}" type="pres">
      <dgm:prSet presAssocID="{DBDF5E2D-3425-4470-B882-AE6DFC9034B8}" presName="spaceRect" presStyleCnt="0"/>
      <dgm:spPr/>
    </dgm:pt>
    <dgm:pt modelId="{B23996C4-FAF8-495F-BA8B-61C7B5348E54}" type="pres">
      <dgm:prSet presAssocID="{DBDF5E2D-3425-4470-B882-AE6DFC9034B8}" presName="parTx" presStyleLbl="revTx" presStyleIdx="2" presStyleCnt="4">
        <dgm:presLayoutVars>
          <dgm:chMax val="0"/>
          <dgm:chPref val="0"/>
        </dgm:presLayoutVars>
      </dgm:prSet>
      <dgm:spPr/>
    </dgm:pt>
    <dgm:pt modelId="{94AF4C73-6DA3-449B-886E-F64C02B4661E}" type="pres">
      <dgm:prSet presAssocID="{773B5D8E-AAD4-4920-8469-313CCC70CE6E}" presName="sibTrans" presStyleCnt="0"/>
      <dgm:spPr/>
    </dgm:pt>
    <dgm:pt modelId="{DC50B22D-4D46-4C4F-878C-F0BCDA08B332}" type="pres">
      <dgm:prSet presAssocID="{66F9F69A-FFFF-41D4-8E9F-AA9FA547F720}" presName="compNode" presStyleCnt="0"/>
      <dgm:spPr/>
    </dgm:pt>
    <dgm:pt modelId="{15687F1A-F4D3-43BF-8ABC-B9D546067402}" type="pres">
      <dgm:prSet presAssocID="{66F9F69A-FFFF-41D4-8E9F-AA9FA547F720}" presName="bgRect" presStyleLbl="bgShp" presStyleIdx="3" presStyleCnt="4"/>
      <dgm:spPr/>
    </dgm:pt>
    <dgm:pt modelId="{11454F13-9B0E-43C6-800D-E6448A520D4E}" type="pres">
      <dgm:prSet presAssocID="{66F9F69A-FFFF-41D4-8E9F-AA9FA547F720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D745543-9AC5-4460-A49C-47E17070F93C}" type="pres">
      <dgm:prSet presAssocID="{66F9F69A-FFFF-41D4-8E9F-AA9FA547F720}" presName="spaceRect" presStyleCnt="0"/>
      <dgm:spPr/>
    </dgm:pt>
    <dgm:pt modelId="{677D53EA-F6DD-47ED-BF37-927FBC1314F2}" type="pres">
      <dgm:prSet presAssocID="{66F9F69A-FFFF-41D4-8E9F-AA9FA547F7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6F1015-4DB0-4E32-AC1A-AE26368B39EC}" type="presOf" srcId="{DBDF5E2D-3425-4470-B882-AE6DFC9034B8}" destId="{B23996C4-FAF8-495F-BA8B-61C7B5348E54}" srcOrd="0" destOrd="0" presId="urn:microsoft.com/office/officeart/2018/2/layout/IconVerticalSolidList"/>
    <dgm:cxn modelId="{436F1023-8478-4F2A-8121-0E14D7113C22}" srcId="{A77002D4-B2FD-4BED-BE15-3C5DE352C989}" destId="{E6AF3D36-60F9-4FB4-8F16-9737D7660C34}" srcOrd="0" destOrd="0" parTransId="{A5D32F1B-CF2E-40E8-AE69-56D8CAC3206C}" sibTransId="{2C9ACF4A-5E22-4B43-9435-713C72FF9EFD}"/>
    <dgm:cxn modelId="{1A7A7F2F-1583-4D62-84A4-9F964E174E67}" type="presOf" srcId="{B13887C5-6B5C-4397-9852-29D691B175EF}" destId="{BD30D26B-CB52-450A-B69C-1E82458043E4}" srcOrd="0" destOrd="0" presId="urn:microsoft.com/office/officeart/2018/2/layout/IconVerticalSolidList"/>
    <dgm:cxn modelId="{DE7A5A3C-0AD2-4991-8CC4-5C2A3CA15366}" type="presOf" srcId="{A77002D4-B2FD-4BED-BE15-3C5DE352C989}" destId="{75F53D46-2181-4DD2-BFCE-A8E2DA8F2229}" srcOrd="0" destOrd="0" presId="urn:microsoft.com/office/officeart/2018/2/layout/IconVerticalSolidList"/>
    <dgm:cxn modelId="{24B15E7C-CF79-45A6-B8FE-9D7D8E600E8E}" srcId="{A77002D4-B2FD-4BED-BE15-3C5DE352C989}" destId="{66F9F69A-FFFF-41D4-8E9F-AA9FA547F720}" srcOrd="3" destOrd="0" parTransId="{98C1E643-3760-455F-BB14-0A3FC62D4C61}" sibTransId="{5498AA84-E053-4102-A041-DD9BA061FBE2}"/>
    <dgm:cxn modelId="{9006EFA0-EE0F-4075-9D20-02FE55E886CE}" type="presOf" srcId="{E6AF3D36-60F9-4FB4-8F16-9737D7660C34}" destId="{9A3BB8A8-04EF-437A-A206-D7750752C696}" srcOrd="0" destOrd="0" presId="urn:microsoft.com/office/officeart/2018/2/layout/IconVerticalSolidList"/>
    <dgm:cxn modelId="{9491C2AE-9CEE-461C-A50A-00DA82948DCA}" srcId="{A77002D4-B2FD-4BED-BE15-3C5DE352C989}" destId="{B13887C5-6B5C-4397-9852-29D691B175EF}" srcOrd="1" destOrd="0" parTransId="{1E4869D9-2C39-432B-AD55-5602D88CE0D1}" sibTransId="{0DB6269F-1692-427B-8A72-7C8C3536185A}"/>
    <dgm:cxn modelId="{5414E9C6-8760-497B-BD06-8DBF706418D3}" srcId="{A77002D4-B2FD-4BED-BE15-3C5DE352C989}" destId="{DBDF5E2D-3425-4470-B882-AE6DFC9034B8}" srcOrd="2" destOrd="0" parTransId="{967B6A82-7F8A-408B-840E-3D3D3F019F08}" sibTransId="{773B5D8E-AAD4-4920-8469-313CCC70CE6E}"/>
    <dgm:cxn modelId="{0D0374F9-47BF-4019-A01E-D7F4FFFB0D41}" type="presOf" srcId="{66F9F69A-FFFF-41D4-8E9F-AA9FA547F720}" destId="{677D53EA-F6DD-47ED-BF37-927FBC1314F2}" srcOrd="0" destOrd="0" presId="urn:microsoft.com/office/officeart/2018/2/layout/IconVerticalSolidList"/>
    <dgm:cxn modelId="{86BED564-4928-4307-8EC4-F97358478513}" type="presParOf" srcId="{75F53D46-2181-4DD2-BFCE-A8E2DA8F2229}" destId="{DDD3853D-DA2B-4FDA-9688-87BE56A7E958}" srcOrd="0" destOrd="0" presId="urn:microsoft.com/office/officeart/2018/2/layout/IconVerticalSolidList"/>
    <dgm:cxn modelId="{C8EFDC01-B883-4B8B-B412-8551A179FB4C}" type="presParOf" srcId="{DDD3853D-DA2B-4FDA-9688-87BE56A7E958}" destId="{D2F860BF-E8F9-40D8-B2C8-8784B3A70D0A}" srcOrd="0" destOrd="0" presId="urn:microsoft.com/office/officeart/2018/2/layout/IconVerticalSolidList"/>
    <dgm:cxn modelId="{FB64B5B2-45A2-4CC7-8C02-1C129C2F85EE}" type="presParOf" srcId="{DDD3853D-DA2B-4FDA-9688-87BE56A7E958}" destId="{0299FFAD-38C8-4147-9BAE-4F269A19C8BC}" srcOrd="1" destOrd="0" presId="urn:microsoft.com/office/officeart/2018/2/layout/IconVerticalSolidList"/>
    <dgm:cxn modelId="{83634E1A-1077-4A98-A519-1D968475B596}" type="presParOf" srcId="{DDD3853D-DA2B-4FDA-9688-87BE56A7E958}" destId="{5688C0D9-2357-4C46-91AC-02C68E7AA37F}" srcOrd="2" destOrd="0" presId="urn:microsoft.com/office/officeart/2018/2/layout/IconVerticalSolidList"/>
    <dgm:cxn modelId="{576C4A02-795A-49C0-AE0F-F3741415425E}" type="presParOf" srcId="{DDD3853D-DA2B-4FDA-9688-87BE56A7E958}" destId="{9A3BB8A8-04EF-437A-A206-D7750752C696}" srcOrd="3" destOrd="0" presId="urn:microsoft.com/office/officeart/2018/2/layout/IconVerticalSolidList"/>
    <dgm:cxn modelId="{9002947E-961D-469B-8121-640091485AFA}" type="presParOf" srcId="{75F53D46-2181-4DD2-BFCE-A8E2DA8F2229}" destId="{1EF7E3BE-C09A-468B-85DD-E0B177B5C1B8}" srcOrd="1" destOrd="0" presId="urn:microsoft.com/office/officeart/2018/2/layout/IconVerticalSolidList"/>
    <dgm:cxn modelId="{33EF3AE8-EEB1-4404-AD6B-77C8D29EB1E6}" type="presParOf" srcId="{75F53D46-2181-4DD2-BFCE-A8E2DA8F2229}" destId="{6CD24535-20D8-4333-A825-D976C9A12937}" srcOrd="2" destOrd="0" presId="urn:microsoft.com/office/officeart/2018/2/layout/IconVerticalSolidList"/>
    <dgm:cxn modelId="{A33AF991-3DE7-4210-87BA-2FA5B6952BC3}" type="presParOf" srcId="{6CD24535-20D8-4333-A825-D976C9A12937}" destId="{A6E4A915-DB6A-4001-BD23-DC0CD8EF6D40}" srcOrd="0" destOrd="0" presId="urn:microsoft.com/office/officeart/2018/2/layout/IconVerticalSolidList"/>
    <dgm:cxn modelId="{E6E65BF1-CE39-44FB-A434-1AFAF6D60605}" type="presParOf" srcId="{6CD24535-20D8-4333-A825-D976C9A12937}" destId="{CEDDF3A1-64EE-4D3A-BB9B-79944F84F5AA}" srcOrd="1" destOrd="0" presId="urn:microsoft.com/office/officeart/2018/2/layout/IconVerticalSolidList"/>
    <dgm:cxn modelId="{160FB93B-DB68-454F-BF3F-9BE3F02CC540}" type="presParOf" srcId="{6CD24535-20D8-4333-A825-D976C9A12937}" destId="{EE097DC2-423B-4168-B2BA-0C9D6A199243}" srcOrd="2" destOrd="0" presId="urn:microsoft.com/office/officeart/2018/2/layout/IconVerticalSolidList"/>
    <dgm:cxn modelId="{8F374CCC-654B-4ADA-905E-E6E00A5D86A7}" type="presParOf" srcId="{6CD24535-20D8-4333-A825-D976C9A12937}" destId="{BD30D26B-CB52-450A-B69C-1E82458043E4}" srcOrd="3" destOrd="0" presId="urn:microsoft.com/office/officeart/2018/2/layout/IconVerticalSolidList"/>
    <dgm:cxn modelId="{4392380A-B44B-4762-B198-399FD706E4D2}" type="presParOf" srcId="{75F53D46-2181-4DD2-BFCE-A8E2DA8F2229}" destId="{2412C07C-EE45-41D9-94CD-1D0D9FE99B9B}" srcOrd="3" destOrd="0" presId="urn:microsoft.com/office/officeart/2018/2/layout/IconVerticalSolidList"/>
    <dgm:cxn modelId="{5590129B-FE3F-470A-904C-EC15CBC675CE}" type="presParOf" srcId="{75F53D46-2181-4DD2-BFCE-A8E2DA8F2229}" destId="{0AE5ED2D-8AE3-44DE-AFA0-E28BB468302F}" srcOrd="4" destOrd="0" presId="urn:microsoft.com/office/officeart/2018/2/layout/IconVerticalSolidList"/>
    <dgm:cxn modelId="{B07629D9-65F8-4D85-B64C-0A61D9B0F718}" type="presParOf" srcId="{0AE5ED2D-8AE3-44DE-AFA0-E28BB468302F}" destId="{E65E5D19-0D41-4BDE-958D-8DEEB2BF4718}" srcOrd="0" destOrd="0" presId="urn:microsoft.com/office/officeart/2018/2/layout/IconVerticalSolidList"/>
    <dgm:cxn modelId="{D3E78F7C-DE02-4EDE-AAC9-E2838A105BDA}" type="presParOf" srcId="{0AE5ED2D-8AE3-44DE-AFA0-E28BB468302F}" destId="{64C97B1E-B174-42E6-8316-C3BD390AF9F6}" srcOrd="1" destOrd="0" presId="urn:microsoft.com/office/officeart/2018/2/layout/IconVerticalSolidList"/>
    <dgm:cxn modelId="{4C2DF0B5-30B0-454D-A2D1-E0028DD10CFA}" type="presParOf" srcId="{0AE5ED2D-8AE3-44DE-AFA0-E28BB468302F}" destId="{9D3EC8BA-C430-416C-8CBB-74B852DBBE17}" srcOrd="2" destOrd="0" presId="urn:microsoft.com/office/officeart/2018/2/layout/IconVerticalSolidList"/>
    <dgm:cxn modelId="{79BEB6DA-4404-46DE-9162-D931400D06EE}" type="presParOf" srcId="{0AE5ED2D-8AE3-44DE-AFA0-E28BB468302F}" destId="{B23996C4-FAF8-495F-BA8B-61C7B5348E54}" srcOrd="3" destOrd="0" presId="urn:microsoft.com/office/officeart/2018/2/layout/IconVerticalSolidList"/>
    <dgm:cxn modelId="{B0B9DC8E-7C97-496E-A15D-7D847A8C33D2}" type="presParOf" srcId="{75F53D46-2181-4DD2-BFCE-A8E2DA8F2229}" destId="{94AF4C73-6DA3-449B-886E-F64C02B4661E}" srcOrd="5" destOrd="0" presId="urn:microsoft.com/office/officeart/2018/2/layout/IconVerticalSolidList"/>
    <dgm:cxn modelId="{EBA2F47D-73F7-43A1-831F-AAF55428B9C1}" type="presParOf" srcId="{75F53D46-2181-4DD2-BFCE-A8E2DA8F2229}" destId="{DC50B22D-4D46-4C4F-878C-F0BCDA08B332}" srcOrd="6" destOrd="0" presId="urn:microsoft.com/office/officeart/2018/2/layout/IconVerticalSolidList"/>
    <dgm:cxn modelId="{B8F5EF2B-A81D-4F31-8D0F-597CBEFF7F9D}" type="presParOf" srcId="{DC50B22D-4D46-4C4F-878C-F0BCDA08B332}" destId="{15687F1A-F4D3-43BF-8ABC-B9D546067402}" srcOrd="0" destOrd="0" presId="urn:microsoft.com/office/officeart/2018/2/layout/IconVerticalSolidList"/>
    <dgm:cxn modelId="{93714D82-593D-481F-A6D8-34B9F8A0F5B5}" type="presParOf" srcId="{DC50B22D-4D46-4C4F-878C-F0BCDA08B332}" destId="{11454F13-9B0E-43C6-800D-E6448A520D4E}" srcOrd="1" destOrd="0" presId="urn:microsoft.com/office/officeart/2018/2/layout/IconVerticalSolidList"/>
    <dgm:cxn modelId="{0151B82E-C9BF-47B5-BB3B-729E497C5CC1}" type="presParOf" srcId="{DC50B22D-4D46-4C4F-878C-F0BCDA08B332}" destId="{DD745543-9AC5-4460-A49C-47E17070F93C}" srcOrd="2" destOrd="0" presId="urn:microsoft.com/office/officeart/2018/2/layout/IconVerticalSolidList"/>
    <dgm:cxn modelId="{B5423FD5-0208-4D82-9CC9-3FF3B785D83D}" type="presParOf" srcId="{DC50B22D-4D46-4C4F-878C-F0BCDA08B332}" destId="{677D53EA-F6DD-47ED-BF37-927FBC1314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FE0CD-A27B-462B-A798-9181DF81C367}">
      <dsp:nvSpPr>
        <dsp:cNvPr id="0" name=""/>
        <dsp:cNvSpPr/>
      </dsp:nvSpPr>
      <dsp:spPr>
        <a:xfrm>
          <a:off x="0" y="43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E22BD-3BE1-4AEC-8CE8-91DD93791C61}">
      <dsp:nvSpPr>
        <dsp:cNvPr id="0" name=""/>
        <dsp:cNvSpPr/>
      </dsp:nvSpPr>
      <dsp:spPr>
        <a:xfrm>
          <a:off x="179740" y="134122"/>
          <a:ext cx="326801" cy="3268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C2136-A88F-4C68-8C63-3220201F7C4D}">
      <dsp:nvSpPr>
        <dsp:cNvPr id="0" name=""/>
        <dsp:cNvSpPr/>
      </dsp:nvSpPr>
      <dsp:spPr>
        <a:xfrm>
          <a:off x="686282" y="43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686282" y="431"/>
        <a:ext cx="6224104" cy="594183"/>
      </dsp:txXfrm>
    </dsp:sp>
    <dsp:sp modelId="{1D5F2C8F-B56D-464E-95F1-5F961A3B8DB7}">
      <dsp:nvSpPr>
        <dsp:cNvPr id="0" name=""/>
        <dsp:cNvSpPr/>
      </dsp:nvSpPr>
      <dsp:spPr>
        <a:xfrm>
          <a:off x="0" y="743161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802C0-16EB-43AF-8B8E-71E10298F67E}">
      <dsp:nvSpPr>
        <dsp:cNvPr id="0" name=""/>
        <dsp:cNvSpPr/>
      </dsp:nvSpPr>
      <dsp:spPr>
        <a:xfrm>
          <a:off x="179740" y="876852"/>
          <a:ext cx="326801" cy="3268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E6218-4CC4-40F9-9CC2-EE31F68475AB}">
      <dsp:nvSpPr>
        <dsp:cNvPr id="0" name=""/>
        <dsp:cNvSpPr/>
      </dsp:nvSpPr>
      <dsp:spPr>
        <a:xfrm>
          <a:off x="686282" y="743161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 Services</a:t>
          </a:r>
        </a:p>
      </dsp:txBody>
      <dsp:txXfrm>
        <a:off x="686282" y="743161"/>
        <a:ext cx="6224104" cy="594183"/>
      </dsp:txXfrm>
    </dsp:sp>
    <dsp:sp modelId="{51C991DE-7DB0-4735-8D6B-3CE3AEA794A1}">
      <dsp:nvSpPr>
        <dsp:cNvPr id="0" name=""/>
        <dsp:cNvSpPr/>
      </dsp:nvSpPr>
      <dsp:spPr>
        <a:xfrm>
          <a:off x="0" y="148589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60E33-E46F-4949-9DEF-6D384ABB30EA}">
      <dsp:nvSpPr>
        <dsp:cNvPr id="0" name=""/>
        <dsp:cNvSpPr/>
      </dsp:nvSpPr>
      <dsp:spPr>
        <a:xfrm>
          <a:off x="179740" y="1619582"/>
          <a:ext cx="326801" cy="3268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351C9-78F5-42BA-98C1-53784AEF1623}">
      <dsp:nvSpPr>
        <dsp:cNvPr id="0" name=""/>
        <dsp:cNvSpPr/>
      </dsp:nvSpPr>
      <dsp:spPr>
        <a:xfrm>
          <a:off x="686282" y="148589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System Design</a:t>
          </a:r>
          <a:endParaRPr lang="en-US" sz="1600" kern="1200"/>
        </a:p>
      </dsp:txBody>
      <dsp:txXfrm>
        <a:off x="686282" y="1485890"/>
        <a:ext cx="6224104" cy="594183"/>
      </dsp:txXfrm>
    </dsp:sp>
    <dsp:sp modelId="{98B62D3D-63E3-42F0-B4D0-553F42D8668A}">
      <dsp:nvSpPr>
        <dsp:cNvPr id="0" name=""/>
        <dsp:cNvSpPr/>
      </dsp:nvSpPr>
      <dsp:spPr>
        <a:xfrm>
          <a:off x="0" y="222862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216FC-BAE3-49EA-B9DE-FD855994570B}">
      <dsp:nvSpPr>
        <dsp:cNvPr id="0" name=""/>
        <dsp:cNvSpPr/>
      </dsp:nvSpPr>
      <dsp:spPr>
        <a:xfrm>
          <a:off x="179740" y="2362311"/>
          <a:ext cx="326801" cy="3268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080A-6478-4517-9014-21784AD0DDBD}">
      <dsp:nvSpPr>
        <dsp:cNvPr id="0" name=""/>
        <dsp:cNvSpPr/>
      </dsp:nvSpPr>
      <dsp:spPr>
        <a:xfrm>
          <a:off x="686282" y="222862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System Architecture</a:t>
          </a:r>
        </a:p>
      </dsp:txBody>
      <dsp:txXfrm>
        <a:off x="686282" y="2228620"/>
        <a:ext cx="6224104" cy="594183"/>
      </dsp:txXfrm>
    </dsp:sp>
    <dsp:sp modelId="{1A7A6913-5D3C-4811-92CA-78760DC0860E}">
      <dsp:nvSpPr>
        <dsp:cNvPr id="0" name=""/>
        <dsp:cNvSpPr/>
      </dsp:nvSpPr>
      <dsp:spPr>
        <a:xfrm>
          <a:off x="0" y="2971350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D2E6D-15D7-4531-8C78-A6890AAD613F}">
      <dsp:nvSpPr>
        <dsp:cNvPr id="0" name=""/>
        <dsp:cNvSpPr/>
      </dsp:nvSpPr>
      <dsp:spPr>
        <a:xfrm>
          <a:off x="179740" y="3105041"/>
          <a:ext cx="326801" cy="3268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23693-61E9-4C4F-8880-B512F30C28DB}">
      <dsp:nvSpPr>
        <dsp:cNvPr id="0" name=""/>
        <dsp:cNvSpPr/>
      </dsp:nvSpPr>
      <dsp:spPr>
        <a:xfrm>
          <a:off x="686282" y="2971350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Technologies</a:t>
          </a:r>
          <a:endParaRPr lang="en-US" sz="1600" kern="1200"/>
        </a:p>
      </dsp:txBody>
      <dsp:txXfrm>
        <a:off x="686282" y="2971350"/>
        <a:ext cx="6224104" cy="594183"/>
      </dsp:txXfrm>
    </dsp:sp>
    <dsp:sp modelId="{7DB5D817-BCDF-4414-874B-F857B73EE573}">
      <dsp:nvSpPr>
        <dsp:cNvPr id="0" name=""/>
        <dsp:cNvSpPr/>
      </dsp:nvSpPr>
      <dsp:spPr>
        <a:xfrm>
          <a:off x="0" y="371407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6E1E3-8860-4F82-8413-622CB83C02A7}">
      <dsp:nvSpPr>
        <dsp:cNvPr id="0" name=""/>
        <dsp:cNvSpPr/>
      </dsp:nvSpPr>
      <dsp:spPr>
        <a:xfrm>
          <a:off x="179740" y="3847771"/>
          <a:ext cx="326801" cy="3268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4025E-C0CA-4700-8F96-7CF5E4A6E0B9}">
      <dsp:nvSpPr>
        <dsp:cNvPr id="0" name=""/>
        <dsp:cNvSpPr/>
      </dsp:nvSpPr>
      <dsp:spPr>
        <a:xfrm>
          <a:off x="686282" y="371407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Live Demo</a:t>
          </a:r>
          <a:endParaRPr lang="en-US" sz="1600" kern="1200"/>
        </a:p>
      </dsp:txBody>
      <dsp:txXfrm>
        <a:off x="686282" y="3714079"/>
        <a:ext cx="6224104" cy="594183"/>
      </dsp:txXfrm>
    </dsp:sp>
    <dsp:sp modelId="{826CCB8A-301C-4E28-B1D4-1DA720FC78E5}">
      <dsp:nvSpPr>
        <dsp:cNvPr id="0" name=""/>
        <dsp:cNvSpPr/>
      </dsp:nvSpPr>
      <dsp:spPr>
        <a:xfrm>
          <a:off x="0" y="4456809"/>
          <a:ext cx="6910387" cy="594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DB2FA-16F8-483C-B25C-15F9B79D9ADF}">
      <dsp:nvSpPr>
        <dsp:cNvPr id="0" name=""/>
        <dsp:cNvSpPr/>
      </dsp:nvSpPr>
      <dsp:spPr>
        <a:xfrm>
          <a:off x="179740" y="4590500"/>
          <a:ext cx="326801" cy="3268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0D19A-46A8-47D7-8C07-74C9AFCD9631}">
      <dsp:nvSpPr>
        <dsp:cNvPr id="0" name=""/>
        <dsp:cNvSpPr/>
      </dsp:nvSpPr>
      <dsp:spPr>
        <a:xfrm>
          <a:off x="686282" y="4456809"/>
          <a:ext cx="6224104" cy="594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84" tIns="62884" rIns="62884" bIns="6288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Questions</a:t>
          </a:r>
        </a:p>
      </dsp:txBody>
      <dsp:txXfrm>
        <a:off x="686282" y="4456809"/>
        <a:ext cx="6224104" cy="594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4EFF2-2329-4276-8858-AE958FB08B11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F7915-0298-45AF-99AD-64DD10031403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5D34A-4369-4346-9DB1-F11C38B43348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Re-designed CSCI website.</a:t>
          </a:r>
        </a:p>
      </dsp:txBody>
      <dsp:txXfrm>
        <a:off x="1666563" y="616"/>
        <a:ext cx="5243823" cy="1442911"/>
      </dsp:txXfrm>
    </dsp:sp>
    <dsp:sp modelId="{6FAC882F-561C-4857-9051-E25AF7CABCD6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F6060-7328-4972-B02A-4D56171FFA30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39D35-468D-4928-852A-11F567448E82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static web pages of the existing pages.</a:t>
          </a:r>
        </a:p>
      </dsp:txBody>
      <dsp:txXfrm>
        <a:off x="1666563" y="1804256"/>
        <a:ext cx="5243823" cy="1442911"/>
      </dsp:txXfrm>
    </dsp:sp>
    <dsp:sp modelId="{4C24A98D-C510-4718-A64F-D02153FE14D4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C7425-56FC-4316-A04C-77F32C4C88C8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76E9F-1675-4542-A416-FBAE4E6EB473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Added a dynamic GA/TA Application page.</a:t>
          </a:r>
        </a:p>
      </dsp:txBody>
      <dsp:txXfrm>
        <a:off x="1666563" y="3607896"/>
        <a:ext cx="5243823" cy="1442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081B3-6102-4850-9F18-E3DCCF655BE0}">
      <dsp:nvSpPr>
        <dsp:cNvPr id="0" name=""/>
        <dsp:cNvSpPr/>
      </dsp:nvSpPr>
      <dsp:spPr>
        <a:xfrm>
          <a:off x="0" y="3946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DB5A2-E8DD-4D4C-9203-628AC572017E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5D70E-5F02-4239-8BA3-066C3ECAA1E0}">
      <dsp:nvSpPr>
        <dsp:cNvPr id="0" name=""/>
        <dsp:cNvSpPr/>
      </dsp:nvSpPr>
      <dsp:spPr>
        <a:xfrm>
          <a:off x="970879" y="3946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Hosted the web app on AWS Elastic Beanstalk</a:t>
          </a:r>
          <a:r>
            <a:rPr lang="en-US" sz="1900" kern="1200">
              <a:latin typeface="Calibri Light" panose="020F0302020204030204"/>
            </a:rPr>
            <a:t> (EB).</a:t>
          </a:r>
          <a:endParaRPr lang="en-US" sz="1900" kern="1200"/>
        </a:p>
      </dsp:txBody>
      <dsp:txXfrm>
        <a:off x="970879" y="3946"/>
        <a:ext cx="5939507" cy="840588"/>
      </dsp:txXfrm>
    </dsp:sp>
    <dsp:sp modelId="{9D945E5E-BE0C-4FAA-8FE1-91CE3A47F12D}">
      <dsp:nvSpPr>
        <dsp:cNvPr id="0" name=""/>
        <dsp:cNvSpPr/>
      </dsp:nvSpPr>
      <dsp:spPr>
        <a:xfrm>
          <a:off x="0" y="1054682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C5843-54CA-4109-AF9F-64DA45497F85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0E2B6-FADF-448D-80A7-0B7588D1B88D}">
      <dsp:nvSpPr>
        <dsp:cNvPr id="0" name=""/>
        <dsp:cNvSpPr/>
      </dsp:nvSpPr>
      <dsp:spPr>
        <a:xfrm>
          <a:off x="970879" y="1054682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Saves time as setup environments are readily available </a:t>
          </a:r>
          <a:r>
            <a:rPr lang="en-US" sz="1900" kern="1200" dirty="0">
              <a:latin typeface="Calibri Light" panose="020F0302020204030204"/>
            </a:rPr>
            <a:t>on</a:t>
          </a:r>
          <a:r>
            <a:rPr lang="en-US" sz="1900" kern="1200" dirty="0"/>
            <a:t> AWS EB.</a:t>
          </a:r>
        </a:p>
      </dsp:txBody>
      <dsp:txXfrm>
        <a:off x="970879" y="1054682"/>
        <a:ext cx="5939507" cy="840588"/>
      </dsp:txXfrm>
    </dsp:sp>
    <dsp:sp modelId="{3A2A417B-0769-4D38-9C54-CB18291E825A}">
      <dsp:nvSpPr>
        <dsp:cNvPr id="0" name=""/>
        <dsp:cNvSpPr/>
      </dsp:nvSpPr>
      <dsp:spPr>
        <a:xfrm>
          <a:off x="0" y="2105418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C43C5-8032-44C9-AD57-E30FD3DCB06C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2646F-1452-4077-B3E0-0E5CE07ED715}">
      <dsp:nvSpPr>
        <dsp:cNvPr id="0" name=""/>
        <dsp:cNvSpPr/>
      </dsp:nvSpPr>
      <dsp:spPr>
        <a:xfrm>
          <a:off x="970879" y="2105418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Easy to scale and manage the web applications.</a:t>
          </a:r>
        </a:p>
      </dsp:txBody>
      <dsp:txXfrm>
        <a:off x="970879" y="2105418"/>
        <a:ext cx="5939507" cy="840588"/>
      </dsp:txXfrm>
    </dsp:sp>
    <dsp:sp modelId="{061A2003-6CD1-4690-89A6-49E6EE9DB2F9}">
      <dsp:nvSpPr>
        <dsp:cNvPr id="0" name=""/>
        <dsp:cNvSpPr/>
      </dsp:nvSpPr>
      <dsp:spPr>
        <a:xfrm>
          <a:off x="0" y="3156154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DFFC4-0211-493B-961A-B70BD0C270C5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C4A99-EF8B-4B46-ABE8-D2A819AB94D8}">
      <dsp:nvSpPr>
        <dsp:cNvPr id="0" name=""/>
        <dsp:cNvSpPr/>
      </dsp:nvSpPr>
      <dsp:spPr>
        <a:xfrm>
          <a:off x="970879" y="3156154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AWS EB tools help to monitor the health of the deployed app.</a:t>
          </a:r>
        </a:p>
      </dsp:txBody>
      <dsp:txXfrm>
        <a:off x="970879" y="3156154"/>
        <a:ext cx="5939507" cy="840588"/>
      </dsp:txXfrm>
    </dsp:sp>
    <dsp:sp modelId="{914482B7-18CA-4349-952B-FC5291AC0679}">
      <dsp:nvSpPr>
        <dsp:cNvPr id="0" name=""/>
        <dsp:cNvSpPr/>
      </dsp:nvSpPr>
      <dsp:spPr>
        <a:xfrm>
          <a:off x="0" y="4206889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AE98F-6CAD-4A9E-9CB8-CD5D4BE2AA8E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F9EA6-5D28-4DD6-A9E9-E603D23A2F50}">
      <dsp:nvSpPr>
        <dsp:cNvPr id="0" name=""/>
        <dsp:cNvSpPr/>
      </dsp:nvSpPr>
      <dsp:spPr>
        <a:xfrm>
          <a:off x="970879" y="4206889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Overall, an easy to use cloud computing service.</a:t>
          </a:r>
        </a:p>
      </dsp:txBody>
      <dsp:txXfrm>
        <a:off x="970879" y="4206889"/>
        <a:ext cx="5939507" cy="840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C1C63-A7E2-4347-87DC-55400A072357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7BFB1-A7C7-41D8-9A48-F1B6D9DA3C38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15AC9-D62A-4DC0-A076-AA7DC0D752FB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Node JS Environment on AWS Elastic Beanstalk.</a:t>
          </a:r>
        </a:p>
      </dsp:txBody>
      <dsp:txXfrm>
        <a:off x="1666563" y="616"/>
        <a:ext cx="5243823" cy="1442911"/>
      </dsp:txXfrm>
    </dsp:sp>
    <dsp:sp modelId="{CA27A1AE-B0B9-40DC-B59D-9ED566CEB7E8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59D09-35E3-46D7-B432-CCDB9E6F5E1A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95B00-A816-47D2-A6D6-C77FAFD72443}">
      <dsp:nvSpPr>
        <dsp:cNvPr id="0" name=""/>
        <dsp:cNvSpPr/>
      </dsp:nvSpPr>
      <dsp:spPr>
        <a:xfrm>
          <a:off x="1666563" y="1804256"/>
          <a:ext cx="3109674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API </a:t>
          </a:r>
          <a:endParaRPr lang="en-US" sz="2500" b="0" kern="1200">
            <a:latin typeface="Calibri Light" panose="020F0302020204030204"/>
          </a:endParaRPr>
        </a:p>
      </dsp:txBody>
      <dsp:txXfrm>
        <a:off x="1666563" y="1804256"/>
        <a:ext cx="3109674" cy="1442911"/>
      </dsp:txXfrm>
    </dsp:sp>
    <dsp:sp modelId="{CC9F35AD-0CC7-4039-8D71-47EA0A95A3AC}">
      <dsp:nvSpPr>
        <dsp:cNvPr id="0" name=""/>
        <dsp:cNvSpPr/>
      </dsp:nvSpPr>
      <dsp:spPr>
        <a:xfrm>
          <a:off x="4776237" y="1804256"/>
          <a:ext cx="2134149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Serves the static web pages.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Connects to RDS DB 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Saves the application data.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Saves the uploaded resumes.</a:t>
          </a:r>
        </a:p>
      </dsp:txBody>
      <dsp:txXfrm>
        <a:off x="4776237" y="1804256"/>
        <a:ext cx="2134149" cy="1442911"/>
      </dsp:txXfrm>
    </dsp:sp>
    <dsp:sp modelId="{33B63289-A94C-45B1-923B-A37F207EF170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DB258-C491-4E77-B958-56509CC48AA1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966E0-49D2-48D6-BA75-DCB2CB4C09BA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Elastic Beanstalk loads the views to the internet</a:t>
          </a:r>
        </a:p>
      </dsp:txBody>
      <dsp:txXfrm>
        <a:off x="1666563" y="3607896"/>
        <a:ext cx="5243823" cy="14429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0036C-DA3E-443F-BAFF-22739ED718D5}">
      <dsp:nvSpPr>
        <dsp:cNvPr id="0" name=""/>
        <dsp:cNvSpPr/>
      </dsp:nvSpPr>
      <dsp:spPr>
        <a:xfrm>
          <a:off x="0" y="3946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1F17C-B022-402F-AB66-930982852F05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9AF2F-CCD4-4DD6-A8EA-3323A368D243}">
      <dsp:nvSpPr>
        <dsp:cNvPr id="0" name=""/>
        <dsp:cNvSpPr/>
      </dsp:nvSpPr>
      <dsp:spPr>
        <a:xfrm>
          <a:off x="970879" y="3946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 Light" panose="020F0302020204030204"/>
            </a:rPr>
            <a:t>HTML, CSS and JavaScript</a:t>
          </a:r>
          <a:endParaRPr lang="en-US" sz="1900" b="0" i="0" u="none" strike="noStrike" kern="1200" cap="none" baseline="0" noProof="0">
            <a:solidFill>
              <a:srgbClr val="010000"/>
            </a:solidFill>
            <a:latin typeface="Calibri Light" panose="020F0302020204030204"/>
            <a:cs typeface="Calibri Light"/>
          </a:endParaRPr>
        </a:p>
      </dsp:txBody>
      <dsp:txXfrm>
        <a:off x="970879" y="3946"/>
        <a:ext cx="5939507" cy="840588"/>
      </dsp:txXfrm>
    </dsp:sp>
    <dsp:sp modelId="{531E3986-46A3-4200-9B5E-3D956B227DDB}">
      <dsp:nvSpPr>
        <dsp:cNvPr id="0" name=""/>
        <dsp:cNvSpPr/>
      </dsp:nvSpPr>
      <dsp:spPr>
        <a:xfrm>
          <a:off x="0" y="1054682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9DBFF-03F8-42F9-A7CC-B54E61D8160E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0342D-44D8-45C6-8E93-8564376AE2EA}">
      <dsp:nvSpPr>
        <dsp:cNvPr id="0" name=""/>
        <dsp:cNvSpPr/>
      </dsp:nvSpPr>
      <dsp:spPr>
        <a:xfrm>
          <a:off x="970879" y="1054682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Node JS </a:t>
          </a:r>
        </a:p>
      </dsp:txBody>
      <dsp:txXfrm>
        <a:off x="970879" y="1054682"/>
        <a:ext cx="5939507" cy="840588"/>
      </dsp:txXfrm>
    </dsp:sp>
    <dsp:sp modelId="{9776B91C-55A0-425E-9C10-328C1A03E251}">
      <dsp:nvSpPr>
        <dsp:cNvPr id="0" name=""/>
        <dsp:cNvSpPr/>
      </dsp:nvSpPr>
      <dsp:spPr>
        <a:xfrm>
          <a:off x="0" y="2105418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9ECFD-204D-46C8-A1E2-50AD6E6B05CF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37E7C-E72D-46CE-9320-CEA827FD11FD}">
      <dsp:nvSpPr>
        <dsp:cNvPr id="0" name=""/>
        <dsp:cNvSpPr/>
      </dsp:nvSpPr>
      <dsp:spPr>
        <a:xfrm>
          <a:off x="970879" y="2105418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Express JS</a:t>
          </a:r>
        </a:p>
      </dsp:txBody>
      <dsp:txXfrm>
        <a:off x="970879" y="2105418"/>
        <a:ext cx="5939507" cy="840588"/>
      </dsp:txXfrm>
    </dsp:sp>
    <dsp:sp modelId="{EA32AE61-0A61-4D14-BEB6-918EDAAD8D4A}">
      <dsp:nvSpPr>
        <dsp:cNvPr id="0" name=""/>
        <dsp:cNvSpPr/>
      </dsp:nvSpPr>
      <dsp:spPr>
        <a:xfrm>
          <a:off x="0" y="3156154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30997-07CC-4471-8207-C77E0F68EED9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86825-A8E0-492D-9EBE-07B248E31440}">
      <dsp:nvSpPr>
        <dsp:cNvPr id="0" name=""/>
        <dsp:cNvSpPr/>
      </dsp:nvSpPr>
      <dsp:spPr>
        <a:xfrm>
          <a:off x="970879" y="3156154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RDS DB</a:t>
          </a:r>
          <a:r>
            <a:rPr lang="en-US" sz="1900" b="0" kern="1200">
              <a:latin typeface="Calibri Light" panose="020F0302020204030204"/>
            </a:rPr>
            <a:t> with MySQL</a:t>
          </a:r>
          <a:endParaRPr lang="en-US" sz="1900" b="0" kern="1200"/>
        </a:p>
      </dsp:txBody>
      <dsp:txXfrm>
        <a:off x="970879" y="3156154"/>
        <a:ext cx="5939507" cy="840588"/>
      </dsp:txXfrm>
    </dsp:sp>
    <dsp:sp modelId="{AC1876EF-D025-4042-B144-5534D0810A97}">
      <dsp:nvSpPr>
        <dsp:cNvPr id="0" name=""/>
        <dsp:cNvSpPr/>
      </dsp:nvSpPr>
      <dsp:spPr>
        <a:xfrm>
          <a:off x="0" y="4206889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A4816-CB52-41E8-BBB9-6A112C55C334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D2873-6140-46E6-A135-F679827A88A8}">
      <dsp:nvSpPr>
        <dsp:cNvPr id="0" name=""/>
        <dsp:cNvSpPr/>
      </dsp:nvSpPr>
      <dsp:spPr>
        <a:xfrm>
          <a:off x="970879" y="4206889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err="1"/>
            <a:t>Multer</a:t>
          </a:r>
          <a:endParaRPr lang="en-US" sz="1900" b="0" kern="1200"/>
        </a:p>
      </dsp:txBody>
      <dsp:txXfrm>
        <a:off x="970879" y="4206889"/>
        <a:ext cx="5939507" cy="8405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860BF-E8F9-40D8-B2C8-8784B3A70D0A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9FFAD-38C8-4147-9BAE-4F269A19C8BC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BB8A8-04EF-437A-A206-D7750752C696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app hosted on AWS EB is live </a:t>
          </a:r>
          <a:r>
            <a:rPr lang="en-US" sz="2200" u="sng" kern="1200">
              <a:latin typeface="Calibri Light" panose="020F0302020204030204"/>
              <a:hlinkClick xmlns:r="http://schemas.openxmlformats.org/officeDocument/2006/relationships" r:id="rId3"/>
            </a:rPr>
            <a:t>here</a:t>
          </a:r>
          <a:r>
            <a:rPr lang="en-US" sz="2200" b="0" i="0" u="sng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.</a:t>
          </a:r>
          <a:endParaRPr lang="en-US" sz="2200" kern="1200"/>
        </a:p>
      </dsp:txBody>
      <dsp:txXfrm>
        <a:off x="1227274" y="2096"/>
        <a:ext cx="5683112" cy="1062575"/>
      </dsp:txXfrm>
    </dsp:sp>
    <dsp:sp modelId="{A6E4A915-DB6A-4001-BD23-DC0CD8EF6D40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DF3A1-64EE-4D3A-BB9B-79944F84F5AA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0D26B-CB52-450A-B69C-1E82458043E4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can apply for a GA/TA application.</a:t>
          </a:r>
        </a:p>
      </dsp:txBody>
      <dsp:txXfrm>
        <a:off x="1227274" y="1330315"/>
        <a:ext cx="5683112" cy="1062575"/>
      </dsp:txXfrm>
    </dsp:sp>
    <dsp:sp modelId="{E65E5D19-0D41-4BDE-958D-8DEEB2BF4718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97B1E-B174-42E6-8316-C3BD390AF9F6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996C4-FAF8-495F-BA8B-61C7B5348E54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RDS DB saves the user data.</a:t>
          </a:r>
        </a:p>
      </dsp:txBody>
      <dsp:txXfrm>
        <a:off x="1227274" y="2658534"/>
        <a:ext cx="5683112" cy="1062575"/>
      </dsp:txXfrm>
    </dsp:sp>
    <dsp:sp modelId="{15687F1A-F4D3-43BF-8ABC-B9D546067402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54F13-9B0E-43C6-800D-E6448A520D4E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D53EA-F6DD-47ED-BF37-927FBC1314F2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Uploaded resumes are stored in project structure.</a:t>
          </a:r>
        </a:p>
      </dsp:txBody>
      <dsp:txXfrm>
        <a:off x="1227274" y="3986753"/>
        <a:ext cx="5683112" cy="106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B1618-B83E-483B-8A28-A4891D25D458}" type="datetimeFigureOut">
              <a:rPr lang="en-US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DB926-C77F-449F-A182-734F5A33832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Saves time as setup environments are readily available in AWS EB. =&gt; </a:t>
            </a:r>
            <a:r>
              <a:rPr lang="en-US" b="1"/>
              <a:t>AWS Elastic beanstalk</a:t>
            </a:r>
            <a:r>
              <a:rPr lang="en-US"/>
              <a:t> can </a:t>
            </a:r>
            <a:r>
              <a:rPr lang="en-US" b="1"/>
              <a:t>take</a:t>
            </a:r>
            <a:r>
              <a:rPr lang="en-US"/>
              <a:t> a lot of the setup work out of development/deployment and can save developers and companies time and hassle. </a:t>
            </a:r>
          </a:p>
          <a:p>
            <a:r>
              <a:rPr lang="en-US">
                <a:cs typeface="Calibri"/>
              </a:rPr>
              <a:t>Example: One click Database setup in our project, one click node environment set up in our project</a:t>
            </a:r>
            <a:endParaRPr lang="en-US"/>
          </a:p>
          <a:p>
            <a:endParaRPr lang="en-US"/>
          </a:p>
          <a:p>
            <a:r>
              <a:rPr lang="en-US"/>
              <a:t>Easy to scale and manage the web applications. =&gt; Easy to increase the resources allocated to the web app </a:t>
            </a:r>
          </a:p>
          <a:p>
            <a:endParaRPr lang="en-US">
              <a:cs typeface="Calibri"/>
            </a:endParaRPr>
          </a:p>
          <a:p>
            <a:r>
              <a:rPr lang="en-US"/>
              <a:t>AWS EB tools help to monitor the health of the deployed app. =&gt; It provides tools in the form of Amazon CloudWatch to monitor the health of deployed applications. </a:t>
            </a:r>
          </a:p>
          <a:p>
            <a:r>
              <a:rPr lang="en-US">
                <a:cs typeface="Calibri"/>
              </a:rPr>
              <a:t>Example: The AWS EB shows the health of the deployed app.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DB926-C77F-449F-A182-734F5A33832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is framework and we used express </a:t>
            </a:r>
            <a:r>
              <a:rPr lang="en-US" dirty="0" err="1"/>
              <a:t>js</a:t>
            </a:r>
            <a:r>
              <a:rPr lang="en-US" dirty="0"/>
              <a:t> library is used to run server </a:t>
            </a:r>
          </a:p>
          <a:p>
            <a:r>
              <a:rPr lang="en-US" dirty="0"/>
              <a:t>We have used Node </a:t>
            </a:r>
            <a:r>
              <a:rPr lang="en-US" dirty="0" err="1"/>
              <a:t>js</a:t>
            </a:r>
            <a:r>
              <a:rPr lang="en-US" dirty="0"/>
              <a:t> to run webservices with help of express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We have used Express </a:t>
            </a:r>
            <a:r>
              <a:rPr lang="en-US" dirty="0" err="1"/>
              <a:t>js</a:t>
            </a:r>
            <a:r>
              <a:rPr lang="en-US" dirty="0"/>
              <a:t> to run webservices with help of node </a:t>
            </a:r>
            <a:r>
              <a:rPr lang="en-US" dirty="0" err="1"/>
              <a:t>js</a:t>
            </a:r>
            <a:r>
              <a:rPr lang="en-US" dirty="0"/>
              <a:t> framework. These as well as web API</a:t>
            </a:r>
          </a:p>
          <a:p>
            <a:r>
              <a:rPr lang="en-US" dirty="0"/>
              <a:t>Node and express on port 8081 </a:t>
            </a:r>
          </a:p>
          <a:p>
            <a:r>
              <a:rPr lang="en-US" dirty="0"/>
              <a:t>Webservices will connect to </a:t>
            </a:r>
            <a:r>
              <a:rPr lang="en-US" dirty="0" err="1"/>
              <a:t>db</a:t>
            </a:r>
            <a:r>
              <a:rPr lang="en-US" dirty="0"/>
              <a:t> and database will save data whenever we save in the form we make API calls which actually stores data into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DB926-C77F-449F-A182-734F5A3383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4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3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35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74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0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636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261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216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078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33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0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1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5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2" r:id="rId6"/>
    <p:sldLayoutId id="2147483868" r:id="rId7"/>
    <p:sldLayoutId id="2147483869" r:id="rId8"/>
    <p:sldLayoutId id="2147483870" r:id="rId9"/>
    <p:sldLayoutId id="2147483871" r:id="rId10"/>
    <p:sldLayoutId id="21474838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262DD865-C8F3-4352-B925-655F70D06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8686" r="-2" b="15063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Web App hosted on AWS Elastic Beanstalk 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Project 3 – Group 9</a:t>
            </a:r>
          </a:p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30BBE03-6ACD-47D0-B106-5BF048EE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AB3FC-E1C1-4354-AA1A-90D672F8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Contents</a:t>
            </a:r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CAB6B-FF56-476B-95A5-AECF9357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7F058425-5E07-4B6D-B8C7-13EDB4DC9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131703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453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B3189-B552-4BC0-ABF3-CDDF0012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082D-5F84-4A70-B4F6-05EDA4D6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20CA260-E53D-4B5F-9F38-1507F0F57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38491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856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1044F-63AB-45BB-94C9-56A6E90F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AWS Services 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FF5A-042A-4B2D-8040-2F5A366E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8C48DD2-E4C2-4CFE-9D5F-F52C3095D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37311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849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5563-113F-4397-93F3-E7960F29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System Design</a:t>
            </a:r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7F63F-9588-4FED-AFEA-43CF188B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0" name="Content Placeholder 7">
            <a:extLst>
              <a:ext uri="{FF2B5EF4-FFF2-40B4-BE49-F238E27FC236}">
                <a16:creationId xmlns:a16="http://schemas.microsoft.com/office/drawing/2014/main" id="{33C9536D-F0D7-478B-B2A7-BA6A632C5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97815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535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5563-113F-4397-93F3-E7960F29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System Architecture</a:t>
            </a:r>
            <a:endParaRPr lang="en-US" err="1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7F63F-9588-4FED-AFEA-43CF188B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0" name="Picture 4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E2A1FE2-F819-4748-835E-5CE1AC821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0543" y="1053913"/>
            <a:ext cx="6967577" cy="4391511"/>
          </a:xfrm>
        </p:spPr>
      </p:pic>
    </p:spTree>
    <p:extLst>
      <p:ext uri="{BB962C8B-B14F-4D97-AF65-F5344CB8AC3E}">
        <p14:creationId xmlns:p14="http://schemas.microsoft.com/office/powerpoint/2010/main" val="2314596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1E682-FA94-4231-8089-C6E12A14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Technologies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6B41E-1EF5-4BB7-BAF5-91EC323B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Diagram 3">
            <a:extLst>
              <a:ext uri="{FF2B5EF4-FFF2-40B4-BE49-F238E27FC236}">
                <a16:creationId xmlns:a16="http://schemas.microsoft.com/office/drawing/2014/main" id="{8EF48F11-FB04-4A68-81E9-E1D65610A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21216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894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FC666-783A-4A62-A8C4-F1233284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Live Demo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97A4-0995-44FD-87C6-F88F2205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19B8C1-BBBD-41B5-B176-A802065A4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95495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95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A8E17B-C594-4A33-9334-5F3D97896C94}"/>
              </a:ext>
            </a:extLst>
          </p:cNvPr>
          <p:cNvSpPr txBox="1">
            <a:spLocks/>
          </p:cNvSpPr>
          <p:nvPr/>
        </p:nvSpPr>
        <p:spPr>
          <a:xfrm>
            <a:off x="965201" y="643467"/>
            <a:ext cx="6255026" cy="505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Questions???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82BC9-0620-478B-BEB2-49E40359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050" smtClean="0"/>
              <a:pPr>
                <a:spcAft>
                  <a:spcPts val="600"/>
                </a:spcAft>
              </a:pPr>
              <a:t>9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2143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33E35"/>
      </a:dk2>
      <a:lt2>
        <a:srgbClr val="E5E8E2"/>
      </a:lt2>
      <a:accent1>
        <a:srgbClr val="8E38E1"/>
      </a:accent1>
      <a:accent2>
        <a:srgbClr val="6154D9"/>
      </a:accent2>
      <a:accent3>
        <a:srgbClr val="3069E0"/>
      </a:accent3>
      <a:accent4>
        <a:srgbClr val="1EA0CE"/>
      </a:accent4>
      <a:accent5>
        <a:srgbClr val="27B6A0"/>
      </a:accent5>
      <a:accent6>
        <a:srgbClr val="1CBC60"/>
      </a:accent6>
      <a:hlink>
        <a:srgbClr val="5F9030"/>
      </a:hlink>
      <a:folHlink>
        <a:srgbClr val="848484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414</Words>
  <Application>Microsoft Office PowerPoint</Application>
  <PresentationFormat>Widescreen</PresentationFormat>
  <Paragraphs>66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RetrospectVTI</vt:lpstr>
      <vt:lpstr>Web App hosted on AWS Elastic Beanstalk  </vt:lpstr>
      <vt:lpstr>Contents</vt:lpstr>
      <vt:lpstr>Introduction</vt:lpstr>
      <vt:lpstr>AWS Services </vt:lpstr>
      <vt:lpstr>System Design</vt:lpstr>
      <vt:lpstr>System Architecture</vt:lpstr>
      <vt:lpstr>Technologies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Kundhana Aavula</cp:lastModifiedBy>
  <cp:revision>6</cp:revision>
  <dcterms:created xsi:type="dcterms:W3CDTF">2020-04-22T17:39:33Z</dcterms:created>
  <dcterms:modified xsi:type="dcterms:W3CDTF">2020-04-25T15:10:00Z</dcterms:modified>
</cp:coreProperties>
</file>