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2391AFD-4E9E-4007-BB6F-76504D027A75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635C6F6-B579-4DC5-894E-1549EA6EDC6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1AFD-4E9E-4007-BB6F-76504D027A75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C6F6-B579-4DC5-894E-1549EA6EDC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1AFD-4E9E-4007-BB6F-76504D027A75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C6F6-B579-4DC5-894E-1549EA6EDC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2391AFD-4E9E-4007-BB6F-76504D027A75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635C6F6-B579-4DC5-894E-1549EA6EDC6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2391AFD-4E9E-4007-BB6F-76504D027A75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635C6F6-B579-4DC5-894E-1549EA6EDC6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1AFD-4E9E-4007-BB6F-76504D027A75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C6F6-B579-4DC5-894E-1549EA6EDC6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1AFD-4E9E-4007-BB6F-76504D027A75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C6F6-B579-4DC5-894E-1549EA6EDC6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2391AFD-4E9E-4007-BB6F-76504D027A75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635C6F6-B579-4DC5-894E-1549EA6EDC6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1AFD-4E9E-4007-BB6F-76504D027A75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C6F6-B579-4DC5-894E-1549EA6EDC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2391AFD-4E9E-4007-BB6F-76504D027A75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635C6F6-B579-4DC5-894E-1549EA6EDC6E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2391AFD-4E9E-4007-BB6F-76504D027A75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635C6F6-B579-4DC5-894E-1549EA6EDC6E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2391AFD-4E9E-4007-BB6F-76504D027A75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635C6F6-B579-4DC5-894E-1549EA6EDC6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2564904"/>
            <a:ext cx="6172200" cy="1894362"/>
          </a:xfrm>
        </p:spPr>
        <p:txBody>
          <a:bodyPr/>
          <a:lstStyle/>
          <a:p>
            <a:r>
              <a:rPr lang="en-IN" dirty="0" smtClean="0"/>
              <a:t>Recipe Web blog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2790056" cy="1371600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Submitted by:</a:t>
            </a:r>
          </a:p>
          <a:p>
            <a:r>
              <a:rPr lang="en-IN" dirty="0" err="1" smtClean="0"/>
              <a:t>Kundi</a:t>
            </a:r>
            <a:r>
              <a:rPr lang="en-IN" dirty="0" smtClean="0"/>
              <a:t>, </a:t>
            </a:r>
            <a:r>
              <a:rPr lang="en-IN" dirty="0" err="1" smtClean="0"/>
              <a:t>Jagdeep</a:t>
            </a:r>
            <a:r>
              <a:rPr lang="en-IN" dirty="0" smtClean="0"/>
              <a:t> Singh</a:t>
            </a:r>
          </a:p>
          <a:p>
            <a:r>
              <a:rPr lang="en-IN" dirty="0" smtClean="0"/>
              <a:t>1831970</a:t>
            </a:r>
          </a:p>
          <a:p>
            <a:r>
              <a:rPr lang="en-IN" dirty="0" err="1" smtClean="0"/>
              <a:t>Mohit</a:t>
            </a:r>
            <a:r>
              <a:rPr lang="en-IN" dirty="0" smtClean="0"/>
              <a:t> </a:t>
            </a:r>
            <a:r>
              <a:rPr lang="en-IN" smtClean="0"/>
              <a:t>Goyal</a:t>
            </a:r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796136" y="5009728"/>
            <a:ext cx="2790056" cy="13716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Submitted 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Salima</a:t>
            </a: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Hassaine</a:t>
            </a:r>
            <a:endParaRPr kumimoji="0" lang="en-I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 server application development 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52" y="0"/>
            <a:ext cx="7467600" cy="1143000"/>
          </a:xfrm>
        </p:spPr>
        <p:txBody>
          <a:bodyPr/>
          <a:lstStyle/>
          <a:p>
            <a:r>
              <a:rPr lang="en-IN" dirty="0" smtClean="0"/>
              <a:t>Screenshot – About page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5532" b="10797"/>
          <a:stretch>
            <a:fillRect/>
          </a:stretch>
        </p:blipFill>
        <p:spPr bwMode="auto">
          <a:xfrm>
            <a:off x="107504" y="1628800"/>
            <a:ext cx="867645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52" y="0"/>
            <a:ext cx="7467600" cy="1143000"/>
          </a:xfrm>
        </p:spPr>
        <p:txBody>
          <a:bodyPr/>
          <a:lstStyle/>
          <a:p>
            <a:r>
              <a:rPr lang="en-IN" dirty="0" smtClean="0"/>
              <a:t>Screenshot – contact page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4547" b="10798"/>
          <a:stretch>
            <a:fillRect/>
          </a:stretch>
        </p:blipFill>
        <p:spPr bwMode="auto">
          <a:xfrm>
            <a:off x="107504" y="1556792"/>
            <a:ext cx="867645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52" y="0"/>
            <a:ext cx="7467600" cy="1143000"/>
          </a:xfrm>
        </p:spPr>
        <p:txBody>
          <a:bodyPr/>
          <a:lstStyle/>
          <a:p>
            <a:r>
              <a:rPr lang="en-IN" dirty="0" smtClean="0"/>
              <a:t>Screenshot – recipe page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t="4547" r="2323" b="10798"/>
          <a:stretch>
            <a:fillRect/>
          </a:stretch>
        </p:blipFill>
        <p:spPr bwMode="auto">
          <a:xfrm>
            <a:off x="323528" y="1412776"/>
            <a:ext cx="8352928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52" y="0"/>
            <a:ext cx="7467600" cy="1143000"/>
          </a:xfrm>
        </p:spPr>
        <p:txBody>
          <a:bodyPr/>
          <a:lstStyle/>
          <a:p>
            <a:r>
              <a:rPr lang="en-IN" dirty="0" smtClean="0"/>
              <a:t>Screenshot – Login page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t="4547" b="11782"/>
          <a:stretch>
            <a:fillRect/>
          </a:stretch>
        </p:blipFill>
        <p:spPr bwMode="auto">
          <a:xfrm>
            <a:off x="395536" y="1484784"/>
            <a:ext cx="828092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52" y="0"/>
            <a:ext cx="7467600" cy="1143000"/>
          </a:xfrm>
        </p:spPr>
        <p:txBody>
          <a:bodyPr/>
          <a:lstStyle/>
          <a:p>
            <a:r>
              <a:rPr lang="en-IN" dirty="0" smtClean="0"/>
              <a:t>Screenshot – Register page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t="4547" b="11782"/>
          <a:stretch>
            <a:fillRect/>
          </a:stretch>
        </p:blipFill>
        <p:spPr bwMode="auto">
          <a:xfrm>
            <a:off x="216024" y="1484784"/>
            <a:ext cx="846043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52" y="0"/>
            <a:ext cx="7467600" cy="1143000"/>
          </a:xfrm>
        </p:spPr>
        <p:txBody>
          <a:bodyPr/>
          <a:lstStyle/>
          <a:p>
            <a:r>
              <a:rPr lang="en-IN" dirty="0" smtClean="0"/>
              <a:t>Screenshot – Register page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t="4547" b="11782"/>
          <a:stretch>
            <a:fillRect/>
          </a:stretch>
        </p:blipFill>
        <p:spPr bwMode="auto">
          <a:xfrm>
            <a:off x="216024" y="1484784"/>
            <a:ext cx="846043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52" y="0"/>
            <a:ext cx="7467600" cy="1143000"/>
          </a:xfrm>
        </p:spPr>
        <p:txBody>
          <a:bodyPr/>
          <a:lstStyle/>
          <a:p>
            <a:r>
              <a:rPr lang="en-IN" dirty="0" smtClean="0"/>
              <a:t>Screenshot – Dashboard page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t="4547" b="11782"/>
          <a:stretch>
            <a:fillRect/>
          </a:stretch>
        </p:blipFill>
        <p:spPr bwMode="auto">
          <a:xfrm>
            <a:off x="323528" y="1340768"/>
            <a:ext cx="8352928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52" y="0"/>
            <a:ext cx="7467600" cy="1143000"/>
          </a:xfrm>
        </p:spPr>
        <p:txBody>
          <a:bodyPr/>
          <a:lstStyle/>
          <a:p>
            <a:r>
              <a:rPr lang="en-IN" dirty="0" smtClean="0"/>
              <a:t>Screenshot – Specific recipe page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t="4547" b="11782"/>
          <a:stretch>
            <a:fillRect/>
          </a:stretch>
        </p:blipFill>
        <p:spPr bwMode="auto">
          <a:xfrm>
            <a:off x="179512" y="1412776"/>
            <a:ext cx="849694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80928"/>
            <a:ext cx="7467600" cy="1143000"/>
          </a:xfrm>
        </p:spPr>
        <p:txBody>
          <a:bodyPr>
            <a:normAutofit/>
          </a:bodyPr>
          <a:lstStyle/>
          <a:p>
            <a:r>
              <a:rPr lang="en-IN" sz="6000" dirty="0" smtClean="0"/>
              <a:t>Thank you!!</a:t>
            </a:r>
            <a:endParaRPr lang="en-IN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Languages used</a:t>
            </a:r>
          </a:p>
          <a:p>
            <a:r>
              <a:rPr lang="en-IN" dirty="0" smtClean="0"/>
              <a:t>Users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Recipe web blog is a freshly modelled website letting people search &amp; view a recipe consisting of/without any particular ingredient along with nutritional insights.</a:t>
            </a:r>
          </a:p>
          <a:p>
            <a:r>
              <a:rPr lang="en-IN" dirty="0" smtClean="0"/>
              <a:t> Users can perform certain tasks depending upon their roles.</a:t>
            </a:r>
          </a:p>
          <a:p>
            <a:r>
              <a:rPr lang="en-IN" dirty="0" smtClean="0"/>
              <a:t>Users may contact the admin by filling the contact form with their query.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Languages used: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HTML</a:t>
            </a:r>
          </a:p>
          <a:p>
            <a:r>
              <a:rPr lang="en-IN" dirty="0" smtClean="0"/>
              <a:t>CSS</a:t>
            </a:r>
          </a:p>
          <a:p>
            <a:r>
              <a:rPr lang="en-IN" dirty="0" smtClean="0"/>
              <a:t>PHP</a:t>
            </a:r>
          </a:p>
          <a:p>
            <a:r>
              <a:rPr lang="en-IN" dirty="0" smtClean="0"/>
              <a:t>Bootstrap</a:t>
            </a:r>
          </a:p>
          <a:p>
            <a:r>
              <a:rPr lang="en-IN" dirty="0" err="1" smtClean="0"/>
              <a:t>Javascript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Users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Guest/ visitor: Users who are not registered &amp; can only search &amp; view recipes.</a:t>
            </a:r>
          </a:p>
          <a:p>
            <a:r>
              <a:rPr lang="en-IN" dirty="0" smtClean="0"/>
              <a:t>Members: Users who are registered &amp; can search, view recipes and after logging in can manage their favourite recipe, leave &amp; read reviews &amp; ratings. </a:t>
            </a:r>
          </a:p>
          <a:p>
            <a:r>
              <a:rPr lang="en-IN" dirty="0" smtClean="0"/>
              <a:t>Admin: Can add, update or delete any recipe along with all the member rights.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52" y="0"/>
            <a:ext cx="7467600" cy="1143000"/>
          </a:xfrm>
        </p:spPr>
        <p:txBody>
          <a:bodyPr/>
          <a:lstStyle/>
          <a:p>
            <a:r>
              <a:rPr lang="en-IN" dirty="0" smtClean="0"/>
              <a:t>Screenshot – Home page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4547" b="11782"/>
          <a:stretch>
            <a:fillRect/>
          </a:stretch>
        </p:blipFill>
        <p:spPr bwMode="auto">
          <a:xfrm>
            <a:off x="179512" y="1484783"/>
            <a:ext cx="8496944" cy="496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52" y="0"/>
            <a:ext cx="7467600" cy="1143000"/>
          </a:xfrm>
        </p:spPr>
        <p:txBody>
          <a:bodyPr/>
          <a:lstStyle/>
          <a:p>
            <a:r>
              <a:rPr lang="en-IN" dirty="0" smtClean="0"/>
              <a:t>Screenshot – Home page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4547" b="12766"/>
          <a:stretch>
            <a:fillRect/>
          </a:stretch>
        </p:blipFill>
        <p:spPr bwMode="auto">
          <a:xfrm>
            <a:off x="179512" y="1628800"/>
            <a:ext cx="856895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52" y="0"/>
            <a:ext cx="7467600" cy="1143000"/>
          </a:xfrm>
        </p:spPr>
        <p:txBody>
          <a:bodyPr/>
          <a:lstStyle/>
          <a:p>
            <a:r>
              <a:rPr lang="en-IN" dirty="0" smtClean="0"/>
              <a:t>Screenshot – Home page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4547" b="11782"/>
          <a:stretch>
            <a:fillRect/>
          </a:stretch>
        </p:blipFill>
        <p:spPr bwMode="auto">
          <a:xfrm>
            <a:off x="179512" y="1412776"/>
            <a:ext cx="856895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52" y="0"/>
            <a:ext cx="7467600" cy="1143000"/>
          </a:xfrm>
        </p:spPr>
        <p:txBody>
          <a:bodyPr/>
          <a:lstStyle/>
          <a:p>
            <a:r>
              <a:rPr lang="en-IN" dirty="0" smtClean="0"/>
              <a:t>Screenshot – Home page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4547" b="11782"/>
          <a:stretch>
            <a:fillRect/>
          </a:stretch>
        </p:blipFill>
        <p:spPr bwMode="auto">
          <a:xfrm>
            <a:off x="179512" y="1412776"/>
            <a:ext cx="856895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125</TotalTime>
  <Words>205</Words>
  <Application>Microsoft Office PowerPoint</Application>
  <PresentationFormat>On-screen Show (4:3)</PresentationFormat>
  <Paragraphs>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Century Schoolbook</vt:lpstr>
      <vt:lpstr>Wingdings</vt:lpstr>
      <vt:lpstr>Wingdings 2</vt:lpstr>
      <vt:lpstr>Oriel</vt:lpstr>
      <vt:lpstr>Recipe Web blog </vt:lpstr>
      <vt:lpstr>Table of content </vt:lpstr>
      <vt:lpstr>Introduction</vt:lpstr>
      <vt:lpstr>Languages used:</vt:lpstr>
      <vt:lpstr>Users  </vt:lpstr>
      <vt:lpstr>Screenshot – Home page</vt:lpstr>
      <vt:lpstr>Screenshot – Home page</vt:lpstr>
      <vt:lpstr>Screenshot – Home page</vt:lpstr>
      <vt:lpstr>Screenshot – Home page</vt:lpstr>
      <vt:lpstr>Screenshot – About page</vt:lpstr>
      <vt:lpstr>Screenshot – contact page</vt:lpstr>
      <vt:lpstr>Screenshot – recipe page</vt:lpstr>
      <vt:lpstr>Screenshot – Login page</vt:lpstr>
      <vt:lpstr>Screenshot – Register page</vt:lpstr>
      <vt:lpstr>Screenshot – Register page</vt:lpstr>
      <vt:lpstr>Screenshot – Dashboard page</vt:lpstr>
      <vt:lpstr>Screenshot – Specific recipe page</vt:lpstr>
      <vt:lpstr>Thank you!!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Hewlett-Packard Company</dc:creator>
  <cp:lastModifiedBy>singh kundi</cp:lastModifiedBy>
  <cp:revision>25</cp:revision>
  <dcterms:created xsi:type="dcterms:W3CDTF">2019-07-29T16:12:24Z</dcterms:created>
  <dcterms:modified xsi:type="dcterms:W3CDTF">2019-07-30T04:15:10Z</dcterms:modified>
</cp:coreProperties>
</file>