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63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FB5E53-EE31-4C43-9F1D-5CBD403F9F50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DCC6533-74A8-4E56-A737-4001710F8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755B4-96A1-455D-9A96-920A4301B48A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9268-F87C-4FF4-898B-6547E57C6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B9861-16FD-4ABE-8B5C-E33EF10275EE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DED03-EC25-4641-84F7-DFB88B311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9303-A038-4EF3-9CD2-3D0020ED34D0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98CED-A478-4247-BDAF-E7854A3A8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36576AA-0012-411E-81D9-B83A7527C214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E12D50-1FA9-428B-9C4F-ED3B5826C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7A3DA-2B06-4008-AAF3-CC821EA2DD72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913EA-8C03-47D2-BE03-8518B1182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F0E5-9CA2-4EA7-83BF-475707B213AF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06341-A09C-4072-AAB3-9B1648789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DB0B5-C491-45B5-AECE-CE58E93AB54C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219-FF1F-4E0F-A45C-0EF02E5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782CC1-2D9B-433A-9164-EF9DEAC2C3A6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4075CB-7048-47B8-91B1-F00A53A62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FC5B-EBFA-4258-AF05-0F56EFB46420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D4D8E-109B-41FB-AAD7-C1D44AB4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94C21A-2FE9-4F46-8CDF-088A0D715617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B58167-E263-48D2-BFE9-25D1DF522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CC52CBC-4BE8-4398-B1FB-FD741A0ED1E6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0CD93C-89EE-451B-8530-D93C07B8B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5B3AA31-ED32-4302-9EBE-5793399729D4}" type="datetimeFigureOut">
              <a:rPr lang="en-US"/>
              <a:pPr>
                <a:defRPr/>
              </a:pPr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404C034-ECA7-4A18-9A51-6D2437C1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1" r:id="rId4"/>
    <p:sldLayoutId id="2147483742" r:id="rId5"/>
    <p:sldLayoutId id="2147483749" r:id="rId6"/>
    <p:sldLayoutId id="2147483743" r:id="rId7"/>
    <p:sldLayoutId id="2147483750" r:id="rId8"/>
    <p:sldLayoutId id="2147483751" r:id="rId9"/>
    <p:sldLayoutId id="2147483744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1/p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CyPERS</a:t>
            </a:r>
            <a:endParaRPr lang="en-US" dirty="0"/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6858000" y="6324600"/>
            <a:ext cx="212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cs typeface="Arial" pitchFamily="34" charset="0"/>
              </a:rPr>
              <a:t>Prepared By: Ajay Agrawal</a:t>
            </a:r>
          </a:p>
          <a:p>
            <a:r>
              <a:rPr lang="en-US" sz="1200">
                <a:cs typeface="Arial" pitchFamily="34" charset="0"/>
              </a:rPr>
              <a:t>Prepared On: 10</a:t>
            </a:r>
            <a:r>
              <a:rPr lang="en-US" sz="1200" baseline="30000">
                <a:cs typeface="Arial" pitchFamily="34" charset="0"/>
              </a:rPr>
              <a:t>th</a:t>
            </a:r>
            <a:r>
              <a:rPr lang="en-US" sz="1200">
                <a:cs typeface="Arial" pitchFamily="34" charset="0"/>
              </a:rPr>
              <a:t> May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Server Information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CyPERS Architecture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8435" name="Content Placeholder 3" descr="Architecture"/>
          <p:cNvPicPr>
            <a:picLocks noGrp="1"/>
          </p:cNvPicPr>
          <p:nvPr>
            <p:ph sz="quarter" idx="1"/>
          </p:nvPr>
        </p:nvPicPr>
        <p:blipFill>
          <a:blip r:embed="rId2"/>
          <a:srcRect t="5811" b="36621"/>
          <a:stretch>
            <a:fillRect/>
          </a:stretch>
        </p:blipFill>
        <p:spPr>
          <a:xfrm>
            <a:off x="762000" y="1676400"/>
            <a:ext cx="7467600" cy="4424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Audience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Project Sponsors</a:t>
            </a:r>
          </a:p>
          <a:p>
            <a:pPr eaLnBrk="1" hangingPunct="1"/>
            <a:r>
              <a:rPr lang="en-US" smtClean="0"/>
              <a:t>Senior Management</a:t>
            </a:r>
          </a:p>
          <a:p>
            <a:pPr eaLnBrk="1" hangingPunct="1"/>
            <a:r>
              <a:rPr lang="en-US" smtClean="0"/>
              <a:t>Project Team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Project Objective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To Develop a web based solution to manage the Patient information electronically</a:t>
            </a:r>
          </a:p>
          <a:p>
            <a:pPr eaLnBrk="1" hangingPunct="1"/>
            <a:r>
              <a:rPr lang="en-US" smtClean="0"/>
              <a:t>Registered hospital should be able to manage their patient information locally. </a:t>
            </a:r>
          </a:p>
          <a:p>
            <a:pPr eaLnBrk="1" hangingPunct="1"/>
            <a:r>
              <a:rPr lang="en-US" smtClean="0"/>
              <a:t>Central Repository for all registered Hospital data.</a:t>
            </a:r>
          </a:p>
          <a:p>
            <a:pPr eaLnBrk="1" hangingPunct="1"/>
            <a:r>
              <a:rPr lang="en-US" smtClean="0"/>
              <a:t>Data transmission between hospital should be based on HL7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/>
                </a:solidFill>
              </a:rPr>
              <a:t>Project Planning Methodology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Agile Methodology</a:t>
            </a:r>
          </a:p>
          <a:p>
            <a:pPr eaLnBrk="1" hangingPunct="1"/>
            <a:r>
              <a:rPr lang="en-US" smtClean="0"/>
              <a:t>Phase Wise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/>
                </a:solidFill>
              </a:rPr>
              <a:t>Project Organization Chart</a:t>
            </a:r>
          </a:p>
        </p:txBody>
      </p:sp>
      <p:pic>
        <p:nvPicPr>
          <p:cNvPr id="1229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7467600" cy="4713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/>
                </a:solidFill>
              </a:rPr>
              <a:t>Roles &amp;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Project Manager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dirty="0" smtClean="0"/>
              <a:t>	The role of a Project Manager in team is to lead the project team with structured project management methodologies and take ownership for completion of assigned projects within budgetary and scheduling guidelines.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Architect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sz="1500" dirty="0" smtClean="0"/>
              <a:t>The role of Java Technical Architect is to lead the process of converting business requirements into an architecture and design which will become a blueprint for the solution being created.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sz="1600" dirty="0" smtClean="0"/>
              <a:t>Translate business requirements to functional specifications and assist the Business Users in making scope decisions by providing information on trade-off between cost, time, complexity and usability.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Quality Team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i="1" dirty="0" smtClean="0"/>
              <a:t>	</a:t>
            </a:r>
            <a:r>
              <a:rPr lang="en-US" sz="1600" dirty="0" smtClean="0"/>
              <a:t>Ensure that testing activities will allow applications to meet business requirements and systems goals, fulfill end-user requirements, and identify and resolve systems issues.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Software Engineer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dirty="0" smtClean="0"/>
              <a:t>	The Java Programmer is the part of the core development team and be responsible for the development of the Product / Applications CyPERS.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Quality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Objective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As this project is for the health care provider so the project quality should be thorough tested.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Configuration Management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Document Management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	All the project related document should be manage on the Microsoft SharePoint Server. SharePoint is a Microsoft product that manages the tasks and information of an organization with respect to their hierarchy levels.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hlinkClick r:id="rId2"/>
              </a:rPr>
              <a:t>http://192.168.1.11/pmo</a:t>
            </a:r>
            <a:endParaRPr lang="en-US" sz="1400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Source Code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	All the Project source code will be manage in the CVS tool. The Concurrent Versions System (CVS), also known as the Concurrent Versioning System, is a free software revision control system in the field of software development.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400" smtClean="0"/>
              <a:t>:pserver;username=&lt;username&gt;;password=&lt;password&gt;;hostname=ignis-sav;port=2401:/cvsprojects/cypers 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Tools &amp; Technique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Bug Tracking Tool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	Team has to use the Bugzilla tool for any kind of product bug management.</a:t>
            </a:r>
          </a:p>
          <a:p>
            <a:pPr eaLnBrk="1" hangingPunct="1"/>
            <a:r>
              <a:rPr lang="en-US" smtClean="0"/>
              <a:t>Use Case Development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400" smtClean="0"/>
              <a:t>Business Analyst will use the StarUML tool for UML designing.</a:t>
            </a:r>
          </a:p>
          <a:p>
            <a:pPr eaLnBrk="1" hangingPunct="1"/>
            <a:r>
              <a:rPr lang="en-US" smtClean="0"/>
              <a:t>Automatic Build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	Team will use the Cruise Control tool for Automatic build.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1598</TotalTime>
  <Words>117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Wingdings</vt:lpstr>
      <vt:lpstr>Wingdings 2</vt:lpstr>
      <vt:lpstr>Calibri</vt:lpstr>
      <vt:lpstr>Oriel</vt:lpstr>
      <vt:lpstr>CyPERS</vt:lpstr>
      <vt:lpstr>Audience</vt:lpstr>
      <vt:lpstr>Project Objective</vt:lpstr>
      <vt:lpstr>Project Planning Methodology</vt:lpstr>
      <vt:lpstr>Project Organization Chart</vt:lpstr>
      <vt:lpstr>Roles &amp; Responsibility</vt:lpstr>
      <vt:lpstr>Quality Objective</vt:lpstr>
      <vt:lpstr>Configuration Management</vt:lpstr>
      <vt:lpstr>Tools &amp; Technique</vt:lpstr>
      <vt:lpstr>Server Information</vt:lpstr>
      <vt:lpstr>CyPERS Architecture</vt:lpstr>
      <vt:lpstr>Thank You</vt:lpstr>
    </vt:vector>
  </TitlesOfParts>
  <Company>Regency Solutions Pvt Ltd.,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CyPERS</dc:title>
  <dc:creator>cfgh</dc:creator>
  <cp:lastModifiedBy>user</cp:lastModifiedBy>
  <cp:revision>163</cp:revision>
  <dcterms:created xsi:type="dcterms:W3CDTF">2010-05-10T07:55:45Z</dcterms:created>
  <dcterms:modified xsi:type="dcterms:W3CDTF">2011-04-05T11:50:33Z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Project Team Orientation</vt:lpwstr>
  </property>
  <property fmtid="{D5CDD505-2E9C-101B-9397-08002B2CF9AE}" pid="3" name="Category0">
    <vt:lpwstr>Project Management</vt:lpwstr>
  </property>
  <property fmtid="{D5CDD505-2E9C-101B-9397-08002B2CF9AE}" pid="4" name="Status">
    <vt:lpwstr>Final</vt:lpwstr>
  </property>
</Properties>
</file>