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e186a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e186a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e186a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e186a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e186abb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e186abb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e186abb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e186abb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e186abb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e186abb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e186abb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e186abb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e186abb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e186abb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akbytes.wordpress.com/2012/06/06/linux-scheduler-cfs-and-latency/" TargetMode="External"/><Relationship Id="rId4" Type="http://schemas.openxmlformats.org/officeDocument/2006/relationships/hyperlink" Target="https://oakbytes.wordpress.com/2012/06/06/linux-scheduler-cfs-and-latenc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11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Kundlatsch e Gustavo Raimundo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um escalonador baseado no Completely Fair Scheduler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Ideal:  executar todos  os  processos  ativos  literalmente  ao  mesmo 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Isso não é </a:t>
            </a:r>
            <a:r>
              <a:rPr b="1" lang="pt-BR"/>
              <a:t>fisicamente</a:t>
            </a:r>
            <a:r>
              <a:rPr b="1" lang="pt-BR"/>
              <a:t> possível!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Portanto queremos: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aproximar desse comportamento o máximo possível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Manter um balanço geral entre todos processos em execução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novos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TSL =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MIN_GRANULARITY</a:t>
            </a:r>
            <a:r>
              <a:rPr lang="pt-BR"/>
              <a:t>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Escolhas baseadas no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default do Lin</a:t>
            </a:r>
            <a:r>
              <a:rPr lang="pt-BR" u="sng">
                <a:solidFill>
                  <a:schemeClr val="hlink"/>
                </a:solidFill>
                <a:hlinkClick r:id="rId4"/>
              </a:rPr>
              <a:t>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Variáveis de tempo de execução do processo: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exec_start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sum_exec_runtime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prev_sum_exec_runtime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Clock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delta_exec = CURRENT_TIME - proc-&gt;exec_start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sched_period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Regula granularidade e realiza preempção quando necessário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0937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Yield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atualiza variáveis de tempo de execução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seleciona o próximo processo com base no menor vruntime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prioridade é mais relevante que vruntime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Cálculo do novo vruntime: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vruntime += (delta_exec * (100 + proc-&gt;priority)) + (20 + proc-&gt;nice)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Aproveitamento do processador com distribuição justa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Balanço </a:t>
            </a:r>
            <a:r>
              <a:rPr lang="pt-BR"/>
              <a:t>geral entre os processos na maioria das situações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tenha um conjunto de processos com prioridade maior (valor priority menor no Nanvix) pode causar tempo de execução desbalanceado em relação a um conjunto de processos de prioridade muito baixa, por conta do crescimento diferente do vruntime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