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9" r:id="rId4"/>
  </p:sldMasterIdLst>
  <p:notesMasterIdLst>
    <p:notesMasterId r:id="rId16"/>
  </p:notesMasterIdLst>
  <p:sldIdLst>
    <p:sldId id="539" r:id="rId5"/>
    <p:sldId id="257" r:id="rId6"/>
    <p:sldId id="547" r:id="rId7"/>
    <p:sldId id="550" r:id="rId8"/>
    <p:sldId id="551" r:id="rId9"/>
    <p:sldId id="555" r:id="rId10"/>
    <p:sldId id="556" r:id="rId11"/>
    <p:sldId id="557" r:id="rId12"/>
    <p:sldId id="558" r:id="rId13"/>
    <p:sldId id="554" r:id="rId14"/>
    <p:sldId id="54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7CDF5-C5EB-482D-936A-3A70FDC3F564}" v="4" dt="2022-09-03T16:53:21.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p:cViewPr>
        <p:scale>
          <a:sx n="70" d="100"/>
          <a:sy n="70" d="100"/>
        </p:scale>
        <p:origin x="1123" y="326"/>
      </p:cViewPr>
      <p:guideLst/>
    </p:cSldViewPr>
  </p:slideViewPr>
  <p:outlineViewPr>
    <p:cViewPr>
      <p:scale>
        <a:sx n="33" d="100"/>
        <a:sy n="33" d="100"/>
      </p:scale>
      <p:origin x="0" y="-144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RADIP%20KARMAKAR\Downloads\data%20scientist%20case%20study%20analysis%20_final%20assignmen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RADIP%20KARMAKAR\Downloads\data%20scientist%20case%20study%20analysis%20_final%20assignmen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RADIP%20KARMAKAR\Downloads\data%20scientist%20case%20study%20analysis%20_final%20assignmen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[data_cleaned_2021 (3).xlsx]Q1!PivotTable1</c:name>
    <c:fmtId val="14"/>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STATE/LOCATION WISE OF DATA SC.JOBS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'Q1'!$D$5</c:f>
              <c:strCache>
                <c:ptCount val="1"/>
                <c:pt idx="0">
                  <c:v>Total</c:v>
                </c:pt>
              </c:strCache>
            </c:strRef>
          </c:tx>
          <c:spPr>
            <a:solidFill>
              <a:schemeClr val="accent1"/>
            </a:solidFill>
            <a:ln>
              <a:noFill/>
            </a:ln>
            <a:effectLst/>
          </c:spPr>
          <c:invertIfNegative val="0"/>
          <c:cat>
            <c:strRef>
              <c:f>'Q1'!$C$6:$C$43</c:f>
              <c:strCache>
                <c:ptCount val="37"/>
                <c:pt idx="0">
                  <c:v>CA</c:v>
                </c:pt>
                <c:pt idx="1">
                  <c:v>MA</c:v>
                </c:pt>
                <c:pt idx="2">
                  <c:v>NY</c:v>
                </c:pt>
                <c:pt idx="3">
                  <c:v>VA</c:v>
                </c:pt>
                <c:pt idx="4">
                  <c:v>IL</c:v>
                </c:pt>
                <c:pt idx="5">
                  <c:v>MD</c:v>
                </c:pt>
                <c:pt idx="6">
                  <c:v>PA</c:v>
                </c:pt>
                <c:pt idx="7">
                  <c:v>TX</c:v>
                </c:pt>
                <c:pt idx="8">
                  <c:v>WA</c:v>
                </c:pt>
                <c:pt idx="9">
                  <c:v>NC</c:v>
                </c:pt>
                <c:pt idx="10">
                  <c:v>NJ</c:v>
                </c:pt>
                <c:pt idx="11">
                  <c:v>FL</c:v>
                </c:pt>
                <c:pt idx="12">
                  <c:v>OH</c:v>
                </c:pt>
                <c:pt idx="13">
                  <c:v>TN</c:v>
                </c:pt>
                <c:pt idx="14">
                  <c:v>CO</c:v>
                </c:pt>
                <c:pt idx="15">
                  <c:v>DC</c:v>
                </c:pt>
                <c:pt idx="16">
                  <c:v>UT</c:v>
                </c:pt>
                <c:pt idx="17">
                  <c:v>IN</c:v>
                </c:pt>
                <c:pt idx="18">
                  <c:v>WI</c:v>
                </c:pt>
                <c:pt idx="19">
                  <c:v>MO</c:v>
                </c:pt>
                <c:pt idx="20">
                  <c:v>AZ</c:v>
                </c:pt>
                <c:pt idx="21">
                  <c:v>AL</c:v>
                </c:pt>
                <c:pt idx="22">
                  <c:v>DE</c:v>
                </c:pt>
                <c:pt idx="23">
                  <c:v>GA</c:v>
                </c:pt>
                <c:pt idx="24">
                  <c:v>KY</c:v>
                </c:pt>
                <c:pt idx="25">
                  <c:v>MI</c:v>
                </c:pt>
                <c:pt idx="26">
                  <c:v>CT</c:v>
                </c:pt>
                <c:pt idx="27">
                  <c:v>IA</c:v>
                </c:pt>
                <c:pt idx="28">
                  <c:v>NE</c:v>
                </c:pt>
                <c:pt idx="29">
                  <c:v>OR</c:v>
                </c:pt>
                <c:pt idx="30">
                  <c:v>LA</c:v>
                </c:pt>
                <c:pt idx="31">
                  <c:v>NM</c:v>
                </c:pt>
                <c:pt idx="32">
                  <c:v>KS</c:v>
                </c:pt>
                <c:pt idx="33">
                  <c:v>MN</c:v>
                </c:pt>
                <c:pt idx="34">
                  <c:v>ID</c:v>
                </c:pt>
                <c:pt idx="35">
                  <c:v>SC</c:v>
                </c:pt>
                <c:pt idx="36">
                  <c:v>RI</c:v>
                </c:pt>
              </c:strCache>
            </c:strRef>
          </c:cat>
          <c:val>
            <c:numRef>
              <c:f>'Q1'!$D$6:$D$43</c:f>
              <c:numCache>
                <c:formatCode>General</c:formatCode>
                <c:ptCount val="37"/>
                <c:pt idx="0">
                  <c:v>152</c:v>
                </c:pt>
                <c:pt idx="1">
                  <c:v>103</c:v>
                </c:pt>
                <c:pt idx="2">
                  <c:v>72</c:v>
                </c:pt>
                <c:pt idx="3">
                  <c:v>41</c:v>
                </c:pt>
                <c:pt idx="4">
                  <c:v>40</c:v>
                </c:pt>
                <c:pt idx="5">
                  <c:v>35</c:v>
                </c:pt>
                <c:pt idx="6">
                  <c:v>33</c:v>
                </c:pt>
                <c:pt idx="7">
                  <c:v>28</c:v>
                </c:pt>
                <c:pt idx="8">
                  <c:v>21</c:v>
                </c:pt>
                <c:pt idx="9">
                  <c:v>21</c:v>
                </c:pt>
                <c:pt idx="10">
                  <c:v>17</c:v>
                </c:pt>
                <c:pt idx="11">
                  <c:v>16</c:v>
                </c:pt>
                <c:pt idx="12">
                  <c:v>14</c:v>
                </c:pt>
                <c:pt idx="13">
                  <c:v>13</c:v>
                </c:pt>
                <c:pt idx="14">
                  <c:v>11</c:v>
                </c:pt>
                <c:pt idx="15">
                  <c:v>11</c:v>
                </c:pt>
                <c:pt idx="16">
                  <c:v>10</c:v>
                </c:pt>
                <c:pt idx="17">
                  <c:v>10</c:v>
                </c:pt>
                <c:pt idx="18">
                  <c:v>10</c:v>
                </c:pt>
                <c:pt idx="19">
                  <c:v>9</c:v>
                </c:pt>
                <c:pt idx="20">
                  <c:v>9</c:v>
                </c:pt>
                <c:pt idx="21">
                  <c:v>8</c:v>
                </c:pt>
                <c:pt idx="22">
                  <c:v>6</c:v>
                </c:pt>
                <c:pt idx="23">
                  <c:v>6</c:v>
                </c:pt>
                <c:pt idx="24">
                  <c:v>6</c:v>
                </c:pt>
                <c:pt idx="25">
                  <c:v>6</c:v>
                </c:pt>
                <c:pt idx="26">
                  <c:v>5</c:v>
                </c:pt>
                <c:pt idx="27">
                  <c:v>5</c:v>
                </c:pt>
                <c:pt idx="28">
                  <c:v>4</c:v>
                </c:pt>
                <c:pt idx="29">
                  <c:v>4</c:v>
                </c:pt>
                <c:pt idx="30">
                  <c:v>4</c:v>
                </c:pt>
                <c:pt idx="31">
                  <c:v>3</c:v>
                </c:pt>
                <c:pt idx="32">
                  <c:v>3</c:v>
                </c:pt>
                <c:pt idx="33">
                  <c:v>2</c:v>
                </c:pt>
                <c:pt idx="34">
                  <c:v>2</c:v>
                </c:pt>
                <c:pt idx="35">
                  <c:v>1</c:v>
                </c:pt>
                <c:pt idx="36">
                  <c:v>1</c:v>
                </c:pt>
              </c:numCache>
            </c:numRef>
          </c:val>
          <c:extLst>
            <c:ext xmlns:c16="http://schemas.microsoft.com/office/drawing/2014/chart" uri="{C3380CC4-5D6E-409C-BE32-E72D297353CC}">
              <c16:uniqueId val="{00000000-7D81-4664-9BAD-82D1FDDB1CDC}"/>
            </c:ext>
          </c:extLst>
        </c:ser>
        <c:dLbls>
          <c:showLegendKey val="0"/>
          <c:showVal val="0"/>
          <c:showCatName val="0"/>
          <c:showSerName val="0"/>
          <c:showPercent val="0"/>
          <c:showBubbleSize val="0"/>
        </c:dLbls>
        <c:gapWidth val="219"/>
        <c:overlap val="-27"/>
        <c:axId val="1792438223"/>
        <c:axId val="1792445711"/>
      </c:barChart>
      <c:catAx>
        <c:axId val="1792438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92445711"/>
        <c:crosses val="autoZero"/>
        <c:auto val="1"/>
        <c:lblAlgn val="ctr"/>
        <c:lblOffset val="100"/>
        <c:noMultiLvlLbl val="0"/>
      </c:catAx>
      <c:valAx>
        <c:axId val="179244571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92438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scientist case study analysis _final assignment.xlsx]Q5!PivotTable1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0" cap="none" spc="0">
                <a:ln w="0"/>
                <a:solidFill>
                  <a:schemeClr val="accent1"/>
                </a:solidFill>
                <a:effectLst>
                  <a:outerShdw blurRad="38100" dist="25400" dir="5400000" algn="ctr" rotWithShape="0">
                    <a:srgbClr val="6E747A">
                      <a:alpha val="43000"/>
                    </a:srgbClr>
                  </a:outerShdw>
                </a:effectLst>
              </a:rPr>
              <a:t>TOP</a:t>
            </a:r>
            <a:r>
              <a:rPr lang="en-US" b="0" cap="none" spc="0" baseline="0">
                <a:ln w="0"/>
                <a:solidFill>
                  <a:schemeClr val="accent1"/>
                </a:solidFill>
                <a:effectLst>
                  <a:outerShdw blurRad="38100" dist="25400" dir="5400000" algn="ctr" rotWithShape="0">
                    <a:srgbClr val="6E747A">
                      <a:alpha val="43000"/>
                    </a:srgbClr>
                  </a:outerShdw>
                </a:effectLst>
              </a:rPr>
              <a:t> 10 HIGHEST AVG SALARY/COMPANY</a:t>
            </a:r>
            <a:endParaRPr lang="en-US"/>
          </a:p>
        </c:rich>
      </c:tx>
      <c:overlay val="0"/>
      <c:spPr>
        <a:solidFill>
          <a:srgbClr val="FFFFCC"/>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'Q5'!$C$8</c:f>
              <c:strCache>
                <c:ptCount val="1"/>
                <c:pt idx="0">
                  <c:v>Total</c:v>
                </c:pt>
              </c:strCache>
            </c:strRef>
          </c:tx>
          <c:spPr>
            <a:solidFill>
              <a:schemeClr val="accent1"/>
            </a:solidFill>
            <a:ln>
              <a:noFill/>
            </a:ln>
            <a:effectLst/>
          </c:spPr>
          <c:invertIfNegative val="0"/>
          <c:cat>
            <c:multiLvlStrRef>
              <c:f>'Q5'!$B$9:$B$39</c:f>
              <c:multiLvlStrCache>
                <c:ptCount val="10"/>
                <c:lvl>
                  <c:pt idx="0">
                    <c:v>Principal Data Scientist with over 10 years experience</c:v>
                  </c:pt>
                  <c:pt idx="1">
                    <c:v>Lead Data Engineer</c:v>
                  </c:pt>
                  <c:pt idx="2">
                    <c:v>Senior Quantitative Analyst</c:v>
                  </c:pt>
                  <c:pt idx="3">
                    <c:v>Senior Data Scientist</c:v>
                  </c:pt>
                  <c:pt idx="4">
                    <c:v>Director, Data Science</c:v>
                  </c:pt>
                  <c:pt idx="5">
                    <c:v>Data Science Manager</c:v>
                  </c:pt>
                  <c:pt idx="6">
                    <c:v>Sr. Scientist II</c:v>
                  </c:pt>
                  <c:pt idx="7">
                    <c:v>Principal Machine Learning Scientist</c:v>
                  </c:pt>
                  <c:pt idx="8">
                    <c:v>Staff Data Engineer</c:v>
                  </c:pt>
                  <c:pt idx="9">
                    <c:v>Principal Data Scientist</c:v>
                  </c:pt>
                </c:lvl>
                <c:lvl>
                  <c:pt idx="0">
                    <c:v>CA-One Tech Clou</c:v>
                  </c:pt>
                  <c:pt idx="1">
                    <c:v>Credit Sesame</c:v>
                  </c:pt>
                  <c:pt idx="2">
                    <c:v>DTCC</c:v>
                  </c:pt>
                  <c:pt idx="3">
                    <c:v>Gallup</c:v>
                  </c:pt>
                  <c:pt idx="4">
                    <c:v>Grainger</c:v>
                  </c:pt>
                  <c:pt idx="5">
                    <c:v>Grand Rounds</c:v>
                  </c:pt>
                  <c:pt idx="6">
                    <c:v>Nektar Therapeutics</c:v>
                  </c:pt>
                  <c:pt idx="7">
                    <c:v>Sage Intacct</c:v>
                  </c:pt>
                  <c:pt idx="8">
                    <c:v>Samsung Research America</c:v>
                  </c:pt>
                  <c:pt idx="9">
                    <c:v>The Climate Corporation</c:v>
                  </c:pt>
                </c:lvl>
              </c:multiLvlStrCache>
            </c:multiLvlStrRef>
          </c:cat>
          <c:val>
            <c:numRef>
              <c:f>'Q5'!$C$9:$C$39</c:f>
              <c:numCache>
                <c:formatCode>General</c:formatCode>
                <c:ptCount val="10"/>
                <c:pt idx="0">
                  <c:v>225</c:v>
                </c:pt>
                <c:pt idx="1">
                  <c:v>205</c:v>
                </c:pt>
                <c:pt idx="2">
                  <c:v>173</c:v>
                </c:pt>
                <c:pt idx="3">
                  <c:v>237.5</c:v>
                </c:pt>
                <c:pt idx="4">
                  <c:v>179.5</c:v>
                </c:pt>
                <c:pt idx="5">
                  <c:v>221.5</c:v>
                </c:pt>
                <c:pt idx="6">
                  <c:v>174</c:v>
                </c:pt>
                <c:pt idx="7">
                  <c:v>232.5</c:v>
                </c:pt>
                <c:pt idx="8">
                  <c:v>177</c:v>
                </c:pt>
                <c:pt idx="9">
                  <c:v>194</c:v>
                </c:pt>
              </c:numCache>
            </c:numRef>
          </c:val>
          <c:extLst>
            <c:ext xmlns:c16="http://schemas.microsoft.com/office/drawing/2014/chart" uri="{C3380CC4-5D6E-409C-BE32-E72D297353CC}">
              <c16:uniqueId val="{00000000-7753-44C1-B167-3875C714F8CD}"/>
            </c:ext>
          </c:extLst>
        </c:ser>
        <c:dLbls>
          <c:showLegendKey val="0"/>
          <c:showVal val="0"/>
          <c:showCatName val="0"/>
          <c:showSerName val="0"/>
          <c:showPercent val="0"/>
          <c:showBubbleSize val="0"/>
        </c:dLbls>
        <c:gapWidth val="219"/>
        <c:overlap val="-27"/>
        <c:axId val="224900623"/>
        <c:axId val="224906447"/>
      </c:barChart>
      <c:catAx>
        <c:axId val="224900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4906447"/>
        <c:crosses val="autoZero"/>
        <c:auto val="1"/>
        <c:lblAlgn val="ctr"/>
        <c:lblOffset val="100"/>
        <c:noMultiLvlLbl val="0"/>
      </c:catAx>
      <c:valAx>
        <c:axId val="22490644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49006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scientist case study analysis _final assignment.xlsx]Q8!PivotTable2</c:name>
    <c:fmtId val="13"/>
  </c:pivotSource>
  <c:chart>
    <c:title>
      <c:tx>
        <c:rich>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r>
              <a:rPr lang="en-US" b="1" dirty="0">
                <a:solidFill>
                  <a:schemeClr val="lt1"/>
                </a:solidFill>
                <a:latin typeface="+mn-lt"/>
                <a:ea typeface="+mn-ea"/>
                <a:cs typeface="+mn-cs"/>
              </a:rPr>
              <a:t>Industry</a:t>
            </a:r>
            <a:r>
              <a:rPr lang="en-US" b="1" baseline="0" dirty="0">
                <a:solidFill>
                  <a:schemeClr val="lt1"/>
                </a:solidFill>
                <a:latin typeface="+mn-lt"/>
                <a:ea typeface="+mn-ea"/>
                <a:cs typeface="+mn-cs"/>
              </a:rPr>
              <a:t> wise revenue</a:t>
            </a:r>
            <a:endParaRPr lang="en-US" b="1" dirty="0">
              <a:solidFill>
                <a:srgbClr val="FF0000"/>
              </a:solidFill>
            </a:endParaRPr>
          </a:p>
        </c:rich>
      </c:tx>
      <c:overlay val="0"/>
      <c:spPr>
        <a:solidFill>
          <a:schemeClr val="accent6"/>
        </a:solidFill>
        <a:ln w="19050" cap="rnd" cmpd="sng" algn="ctr">
          <a:solidFill>
            <a:schemeClr val="accent6">
              <a:shade val="50000"/>
            </a:schemeClr>
          </a:solidFill>
          <a:prstDash val="solid"/>
        </a:ln>
        <a:effectLst/>
      </c:spPr>
      <c:txPr>
        <a:bodyPr rot="0" spcFirstLastPara="1" vertOverflow="ellipsis" vert="horz" wrap="square" anchor="ctr" anchorCtr="1"/>
        <a:lstStyle/>
        <a:p>
          <a:pPr>
            <a:defRPr sz="1400" b="0" i="0" u="none" strike="noStrike" kern="1200" spc="0" baseline="0">
              <a:solidFill>
                <a:schemeClr val="lt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'Q8'!$G$15</c:f>
              <c:strCache>
                <c:ptCount val="1"/>
                <c:pt idx="0">
                  <c:v>Total</c:v>
                </c:pt>
              </c:strCache>
            </c:strRef>
          </c:tx>
          <c:spPr>
            <a:solidFill>
              <a:schemeClr val="accent1"/>
            </a:solidFill>
            <a:ln>
              <a:noFill/>
            </a:ln>
            <a:effectLst/>
          </c:spPr>
          <c:invertIfNegative val="0"/>
          <c:cat>
            <c:strRef>
              <c:f>'Q8'!$F$16:$F$76</c:f>
              <c:strCache>
                <c:ptCount val="60"/>
                <c:pt idx="0">
                  <c:v>IT Services</c:v>
                </c:pt>
                <c:pt idx="1">
                  <c:v>Enterprise Software &amp; Network Solutions</c:v>
                </c:pt>
                <c:pt idx="2">
                  <c:v>Biotech &amp; Pharmaceuticals</c:v>
                </c:pt>
                <c:pt idx="3">
                  <c:v>Computer Hardware &amp; Software</c:v>
                </c:pt>
                <c:pt idx="4">
                  <c:v>Aerospace &amp; Defense</c:v>
                </c:pt>
                <c:pt idx="5">
                  <c:v>Consulting</c:v>
                </c:pt>
                <c:pt idx="6">
                  <c:v>Insurance Carriers</c:v>
                </c:pt>
                <c:pt idx="7">
                  <c:v>Advertising &amp; Marketing</c:v>
                </c:pt>
                <c:pt idx="8">
                  <c:v>Health Care Services &amp; Hospitals</c:v>
                </c:pt>
                <c:pt idx="9">
                  <c:v>Research &amp; Development</c:v>
                </c:pt>
                <c:pt idx="10">
                  <c:v>Internet</c:v>
                </c:pt>
                <c:pt idx="11">
                  <c:v>Real Estate</c:v>
                </c:pt>
                <c:pt idx="12">
                  <c:v>Energy</c:v>
                </c:pt>
                <c:pt idx="13">
                  <c:v>Banks &amp; Credit Unions</c:v>
                </c:pt>
                <c:pt idx="14">
                  <c:v>Wholesale</c:v>
                </c:pt>
                <c:pt idx="15">
                  <c:v>Security Services</c:v>
                </c:pt>
                <c:pt idx="16">
                  <c:v>Consumer Products Manufacturing</c:v>
                </c:pt>
                <c:pt idx="17">
                  <c:v>Insurance Agencies &amp; Brokerages</c:v>
                </c:pt>
                <c:pt idx="18">
                  <c:v>Religious Organizations</c:v>
                </c:pt>
                <c:pt idx="19">
                  <c:v>Education Training Services</c:v>
                </c:pt>
                <c:pt idx="20">
                  <c:v>Department, Clothing, &amp; Shoe Stores</c:v>
                </c:pt>
                <c:pt idx="21">
                  <c:v>Farm Support Services</c:v>
                </c:pt>
                <c:pt idx="22">
                  <c:v>Federal Agencies</c:v>
                </c:pt>
                <c:pt idx="23">
                  <c:v>Telecommunications Services</c:v>
                </c:pt>
                <c:pt idx="24">
                  <c:v>Logistics &amp; Supply Chain</c:v>
                </c:pt>
                <c:pt idx="25">
                  <c:v>Sporting Goods Stores</c:v>
                </c:pt>
                <c:pt idx="26">
                  <c:v>Financial Analytics &amp; Research</c:v>
                </c:pt>
                <c:pt idx="27">
                  <c:v>Staffing &amp; Outsourcing</c:v>
                </c:pt>
                <c:pt idx="28">
                  <c:v>TV Broadcast &amp; Cable Networks</c:v>
                </c:pt>
                <c:pt idx="29">
                  <c:v>Colleges &amp; Universities</c:v>
                </c:pt>
                <c:pt idx="30">
                  <c:v>Industrial Manufacturing</c:v>
                </c:pt>
                <c:pt idx="31">
                  <c:v>Financial Transaction Processing</c:v>
                </c:pt>
                <c:pt idx="32">
                  <c:v>Mining</c:v>
                </c:pt>
                <c:pt idx="33">
                  <c:v>Transportation Equipment Manufacturing</c:v>
                </c:pt>
                <c:pt idx="34">
                  <c:v>Travel Agencies</c:v>
                </c:pt>
                <c:pt idx="35">
                  <c:v>Metals Brokers</c:v>
                </c:pt>
                <c:pt idx="36">
                  <c:v>Brokerage Services</c:v>
                </c:pt>
                <c:pt idx="37">
                  <c:v>Food &amp; Beverage Manufacturing</c:v>
                </c:pt>
                <c:pt idx="38">
                  <c:v>Lending</c:v>
                </c:pt>
                <c:pt idx="39">
                  <c:v>Investment Banking &amp; Asset Management</c:v>
                </c:pt>
                <c:pt idx="40">
                  <c:v>-1</c:v>
                </c:pt>
                <c:pt idx="41">
                  <c:v>Gas Stations</c:v>
                </c:pt>
                <c:pt idx="42">
                  <c:v>Architectural &amp; Engineering Services</c:v>
                </c:pt>
                <c:pt idx="43">
                  <c:v>Transportation Management</c:v>
                </c:pt>
                <c:pt idx="44">
                  <c:v>K-12 Education</c:v>
                </c:pt>
                <c:pt idx="45">
                  <c:v>Gambling</c:v>
                </c:pt>
                <c:pt idx="46">
                  <c:v>Construction</c:v>
                </c:pt>
                <c:pt idx="47">
                  <c:v>Stock Exchanges</c:v>
                </c:pt>
                <c:pt idx="48">
                  <c:v>Social Assistance</c:v>
                </c:pt>
                <c:pt idx="49">
                  <c:v>Telecommunications Manufacturing</c:v>
                </c:pt>
                <c:pt idx="50">
                  <c:v>Video Games</c:v>
                </c:pt>
                <c:pt idx="51">
                  <c:v>Consumer Product Rental</c:v>
                </c:pt>
                <c:pt idx="52">
                  <c:v>Accounting</c:v>
                </c:pt>
                <c:pt idx="53">
                  <c:v>Health, Beauty, &amp; Fitness</c:v>
                </c:pt>
                <c:pt idx="54">
                  <c:v>Trucking</c:v>
                </c:pt>
                <c:pt idx="55">
                  <c:v>Auctions &amp; Galleries</c:v>
                </c:pt>
                <c:pt idx="56">
                  <c:v>Health Care Products Manufacturing</c:v>
                </c:pt>
                <c:pt idx="57">
                  <c:v>Beauty &amp; Personal Accessories Stores</c:v>
                </c:pt>
                <c:pt idx="58">
                  <c:v>Motion Picture Production &amp; Distribution</c:v>
                </c:pt>
                <c:pt idx="59">
                  <c:v>Other Retail Stores</c:v>
                </c:pt>
              </c:strCache>
            </c:strRef>
          </c:cat>
          <c:val>
            <c:numRef>
              <c:f>'Q8'!$G$16:$G$76</c:f>
              <c:numCache>
                <c:formatCode>General</c:formatCode>
                <c:ptCount val="60"/>
                <c:pt idx="0">
                  <c:v>9666508.6694551371</c:v>
                </c:pt>
                <c:pt idx="1">
                  <c:v>7330033.6487757089</c:v>
                </c:pt>
                <c:pt idx="2">
                  <c:v>7098152.0001956942</c:v>
                </c:pt>
                <c:pt idx="3">
                  <c:v>5547738.8168381704</c:v>
                </c:pt>
                <c:pt idx="4">
                  <c:v>3975027.3783028773</c:v>
                </c:pt>
                <c:pt idx="5">
                  <c:v>3641212.0544011444</c:v>
                </c:pt>
                <c:pt idx="6">
                  <c:v>2950375.318718893</c:v>
                </c:pt>
                <c:pt idx="7">
                  <c:v>2822800.4494843604</c:v>
                </c:pt>
                <c:pt idx="8">
                  <c:v>2582036.090166186</c:v>
                </c:pt>
                <c:pt idx="9">
                  <c:v>2534493.8030761336</c:v>
                </c:pt>
                <c:pt idx="10">
                  <c:v>2415624.5839758189</c:v>
                </c:pt>
                <c:pt idx="11">
                  <c:v>2316582.8103986708</c:v>
                </c:pt>
                <c:pt idx="12">
                  <c:v>2113962.308513457</c:v>
                </c:pt>
                <c:pt idx="13">
                  <c:v>1346607.2822013695</c:v>
                </c:pt>
                <c:pt idx="14">
                  <c:v>1251793.8015438917</c:v>
                </c:pt>
                <c:pt idx="15">
                  <c:v>1175459.5337235923</c:v>
                </c:pt>
                <c:pt idx="16">
                  <c:v>888044.95104999992</c:v>
                </c:pt>
                <c:pt idx="17">
                  <c:v>886364.20820849296</c:v>
                </c:pt>
                <c:pt idx="18">
                  <c:v>844580.00599999994</c:v>
                </c:pt>
                <c:pt idx="19">
                  <c:v>773211.74775329989</c:v>
                </c:pt>
                <c:pt idx="20">
                  <c:v>770503.32757460163</c:v>
                </c:pt>
                <c:pt idx="21">
                  <c:v>744391.04202430265</c:v>
                </c:pt>
                <c:pt idx="22">
                  <c:v>730153.09616711282</c:v>
                </c:pt>
                <c:pt idx="23">
                  <c:v>725541.21038646006</c:v>
                </c:pt>
                <c:pt idx="24">
                  <c:v>702307.39753993507</c:v>
                </c:pt>
                <c:pt idx="25">
                  <c:v>700422.42960852198</c:v>
                </c:pt>
                <c:pt idx="26">
                  <c:v>693601.6939792136</c:v>
                </c:pt>
                <c:pt idx="27">
                  <c:v>691201.07583911053</c:v>
                </c:pt>
                <c:pt idx="28">
                  <c:v>637672.17726354033</c:v>
                </c:pt>
                <c:pt idx="29">
                  <c:v>529016.13990000007</c:v>
                </c:pt>
                <c:pt idx="30">
                  <c:v>526960.5095188627</c:v>
                </c:pt>
                <c:pt idx="31">
                  <c:v>509134.81174292677</c:v>
                </c:pt>
                <c:pt idx="32">
                  <c:v>448951.82251825416</c:v>
                </c:pt>
                <c:pt idx="33">
                  <c:v>406164.01789228106</c:v>
                </c:pt>
                <c:pt idx="34">
                  <c:v>404712.27499999991</c:v>
                </c:pt>
                <c:pt idx="35">
                  <c:v>285000.12046622456</c:v>
                </c:pt>
                <c:pt idx="36">
                  <c:v>245147.8175</c:v>
                </c:pt>
                <c:pt idx="37">
                  <c:v>178536.89989999999</c:v>
                </c:pt>
                <c:pt idx="38">
                  <c:v>162100.12285000001</c:v>
                </c:pt>
                <c:pt idx="39">
                  <c:v>137741.76000000001</c:v>
                </c:pt>
                <c:pt idx="40">
                  <c:v>135236.78010000003</c:v>
                </c:pt>
                <c:pt idx="41">
                  <c:v>70440.33219999999</c:v>
                </c:pt>
                <c:pt idx="42">
                  <c:v>69131.98</c:v>
                </c:pt>
                <c:pt idx="43">
                  <c:v>67850.87</c:v>
                </c:pt>
                <c:pt idx="44">
                  <c:v>62814.407500000001</c:v>
                </c:pt>
                <c:pt idx="45">
                  <c:v>61971.9905</c:v>
                </c:pt>
                <c:pt idx="46">
                  <c:v>61745.241599999994</c:v>
                </c:pt>
                <c:pt idx="47">
                  <c:v>57660.641499999998</c:v>
                </c:pt>
                <c:pt idx="48">
                  <c:v>55388.083200000001</c:v>
                </c:pt>
                <c:pt idx="49">
                  <c:v>52461.01</c:v>
                </c:pt>
                <c:pt idx="50">
                  <c:v>50582.611400000002</c:v>
                </c:pt>
                <c:pt idx="51">
                  <c:v>43440.343500000003</c:v>
                </c:pt>
                <c:pt idx="52">
                  <c:v>28035.55</c:v>
                </c:pt>
                <c:pt idx="53">
                  <c:v>24397.05</c:v>
                </c:pt>
                <c:pt idx="54">
                  <c:v>23079.45</c:v>
                </c:pt>
                <c:pt idx="55">
                  <c:v>22034.1</c:v>
                </c:pt>
                <c:pt idx="56">
                  <c:v>20857.86</c:v>
                </c:pt>
                <c:pt idx="57">
                  <c:v>4976.2782999999999</c:v>
                </c:pt>
                <c:pt idx="58">
                  <c:v>585</c:v>
                </c:pt>
                <c:pt idx="59">
                  <c:v>54</c:v>
                </c:pt>
              </c:numCache>
            </c:numRef>
          </c:val>
          <c:extLst>
            <c:ext xmlns:c16="http://schemas.microsoft.com/office/drawing/2014/chart" uri="{C3380CC4-5D6E-409C-BE32-E72D297353CC}">
              <c16:uniqueId val="{00000000-9719-40E7-9D3E-0E82CF2934AE}"/>
            </c:ext>
          </c:extLst>
        </c:ser>
        <c:dLbls>
          <c:showLegendKey val="0"/>
          <c:showVal val="0"/>
          <c:showCatName val="0"/>
          <c:showSerName val="0"/>
          <c:showPercent val="0"/>
          <c:showBubbleSize val="0"/>
        </c:dLbls>
        <c:gapWidth val="219"/>
        <c:overlap val="-27"/>
        <c:axId val="1186066287"/>
        <c:axId val="1186074191"/>
      </c:barChart>
      <c:catAx>
        <c:axId val="1186066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6074191"/>
        <c:crosses val="autoZero"/>
        <c:auto val="1"/>
        <c:lblAlgn val="ctr"/>
        <c:lblOffset val="100"/>
        <c:noMultiLvlLbl val="0"/>
      </c:catAx>
      <c:valAx>
        <c:axId val="118607419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60662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scientist case study analysis _final assignment.xlsx]Q7!PivotTable1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0" cap="none" spc="0" baseline="0">
                <a:ln w="0"/>
                <a:solidFill>
                  <a:schemeClr val="accent1"/>
                </a:solidFill>
                <a:effectLst>
                  <a:outerShdw blurRad="38100" dist="25400" dir="5400000" algn="ctr" rotWithShape="0">
                    <a:srgbClr val="6E747A">
                      <a:alpha val="43000"/>
                    </a:srgbClr>
                  </a:outerShdw>
                </a:effectLst>
              </a:rPr>
              <a:t>TYPE OF OWNER SHIP WISE RATING</a:t>
            </a:r>
            <a:endParaRPr lang="en-US"/>
          </a:p>
        </c:rich>
      </c:tx>
      <c:overlay val="0"/>
      <c:spPr>
        <a:solidFill>
          <a:srgbClr val="FFFF66"/>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'Q7'!$C$9</c:f>
              <c:strCache>
                <c:ptCount val="1"/>
                <c:pt idx="0">
                  <c:v>Total</c:v>
                </c:pt>
              </c:strCache>
            </c:strRef>
          </c:tx>
          <c:spPr>
            <a:solidFill>
              <a:schemeClr val="accent1"/>
            </a:solidFill>
            <a:ln>
              <a:noFill/>
            </a:ln>
            <a:effectLst/>
          </c:spPr>
          <c:invertIfNegative val="0"/>
          <c:cat>
            <c:strRef>
              <c:f>'Q7'!$B$10:$B$19</c:f>
              <c:strCache>
                <c:ptCount val="9"/>
                <c:pt idx="0">
                  <c:v>Public</c:v>
                </c:pt>
                <c:pt idx="1">
                  <c:v>Private</c:v>
                </c:pt>
                <c:pt idx="2">
                  <c:v>Subsidiary or Business Segment</c:v>
                </c:pt>
                <c:pt idx="3">
                  <c:v>Government</c:v>
                </c:pt>
                <c:pt idx="4">
                  <c:v>Nonprofit Organization</c:v>
                </c:pt>
                <c:pt idx="5">
                  <c:v>Hospital</c:v>
                </c:pt>
                <c:pt idx="6">
                  <c:v>School / School District</c:v>
                </c:pt>
                <c:pt idx="7">
                  <c:v>College / University</c:v>
                </c:pt>
                <c:pt idx="8">
                  <c:v>Other Organization</c:v>
                </c:pt>
              </c:strCache>
            </c:strRef>
          </c:cat>
          <c:val>
            <c:numRef>
              <c:f>'Q7'!$C$10:$C$19</c:f>
              <c:numCache>
                <c:formatCode>0.00</c:formatCode>
                <c:ptCount val="9"/>
                <c:pt idx="0">
                  <c:v>3.6704663212435191</c:v>
                </c:pt>
                <c:pt idx="1">
                  <c:v>3.6482926829268334</c:v>
                </c:pt>
                <c:pt idx="2">
                  <c:v>3.6441176470588239</c:v>
                </c:pt>
                <c:pt idx="3">
                  <c:v>3.6266666666666656</c:v>
                </c:pt>
                <c:pt idx="4">
                  <c:v>3.5709090909090895</c:v>
                </c:pt>
                <c:pt idx="5">
                  <c:v>3.54</c:v>
                </c:pt>
                <c:pt idx="6">
                  <c:v>3.3</c:v>
                </c:pt>
                <c:pt idx="7">
                  <c:v>2.7692307692307696</c:v>
                </c:pt>
                <c:pt idx="8">
                  <c:v>2.12</c:v>
                </c:pt>
              </c:numCache>
            </c:numRef>
          </c:val>
          <c:extLst>
            <c:ext xmlns:c16="http://schemas.microsoft.com/office/drawing/2014/chart" uri="{C3380CC4-5D6E-409C-BE32-E72D297353CC}">
              <c16:uniqueId val="{00000000-AFE8-4C20-A4B4-6824C3168FA7}"/>
            </c:ext>
          </c:extLst>
        </c:ser>
        <c:dLbls>
          <c:showLegendKey val="0"/>
          <c:showVal val="0"/>
          <c:showCatName val="0"/>
          <c:showSerName val="0"/>
          <c:showPercent val="0"/>
          <c:showBubbleSize val="0"/>
        </c:dLbls>
        <c:gapWidth val="219"/>
        <c:overlap val="-27"/>
        <c:axId val="895835631"/>
        <c:axId val="895838959"/>
      </c:barChart>
      <c:catAx>
        <c:axId val="8958356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5838959"/>
        <c:crosses val="autoZero"/>
        <c:auto val="1"/>
        <c:lblAlgn val="ctr"/>
        <c:lblOffset val="100"/>
        <c:noMultiLvlLbl val="0"/>
      </c:catAx>
      <c:valAx>
        <c:axId val="89583895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58356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2155D-7422-45CB-8D49-29EA07192AAA}"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749A28AF-CDFF-45A9-8D8A-12BB68619444}">
      <dgm:prSet/>
      <dgm:spPr/>
      <dgm:t>
        <a:bodyPr/>
        <a:lstStyle/>
        <a:p>
          <a:pPr>
            <a:lnSpc>
              <a:spcPct val="100000"/>
            </a:lnSpc>
            <a:defRPr cap="all"/>
          </a:pPr>
          <a:r>
            <a:rPr lang="en-US" b="0" i="0" dirty="0"/>
            <a:t>Data science is a</a:t>
          </a:r>
          <a:r>
            <a:rPr lang="en-US" b="1" i="0" dirty="0"/>
            <a:t> deep study of the massive amount of data</a:t>
          </a:r>
          <a:r>
            <a:rPr lang="en-US" b="0" i="0" dirty="0"/>
            <a:t>, which involves extracting meaningful insights from raw, structured, and unstructured data that is processed using the scientific method, different technologies, and algorithms.</a:t>
          </a:r>
          <a:r>
            <a:rPr lang="en-US" dirty="0"/>
            <a:t>.</a:t>
          </a:r>
        </a:p>
      </dgm:t>
    </dgm:pt>
    <dgm:pt modelId="{9B259C67-D868-482F-BCFA-0CE7F910FD0B}" type="parTrans" cxnId="{CCDDDDDC-C487-46BF-8C1B-3C2745D03576}">
      <dgm:prSet/>
      <dgm:spPr/>
      <dgm:t>
        <a:bodyPr/>
        <a:lstStyle/>
        <a:p>
          <a:endParaRPr lang="en-US"/>
        </a:p>
      </dgm:t>
    </dgm:pt>
    <dgm:pt modelId="{E90BB8EC-87E9-4B65-9C5F-79C4F389C77F}" type="sibTrans" cxnId="{CCDDDDDC-C487-46BF-8C1B-3C2745D03576}">
      <dgm:prSet/>
      <dgm:spPr/>
      <dgm:t>
        <a:bodyPr/>
        <a:lstStyle/>
        <a:p>
          <a:endParaRPr lang="en-US"/>
        </a:p>
      </dgm:t>
    </dgm:pt>
    <dgm:pt modelId="{BD288053-59BD-429D-BB8B-59B2111528A0}">
      <dgm:prSet/>
      <dgm:spPr/>
      <dgm:t>
        <a:bodyPr/>
        <a:lstStyle/>
        <a:p>
          <a:pPr>
            <a:lnSpc>
              <a:spcPct val="100000"/>
            </a:lnSpc>
          </a:pPr>
          <a:r>
            <a:rPr lang="en-US" b="0" i="0" dirty="0"/>
            <a:t>An area that manages, manipulates, </a:t>
          </a:r>
        </a:p>
        <a:p>
          <a:pPr>
            <a:lnSpc>
              <a:spcPct val="100000"/>
            </a:lnSpc>
          </a:pPr>
          <a:r>
            <a:rPr lang="en-US" b="0" i="0" dirty="0"/>
            <a:t>extracts, and interprets knowledge from </a:t>
          </a:r>
        </a:p>
        <a:p>
          <a:pPr>
            <a:lnSpc>
              <a:spcPct val="100000"/>
            </a:lnSpc>
          </a:pPr>
          <a:r>
            <a:rPr lang="en-IN" b="0" i="0" dirty="0"/>
            <a:t>tremendous amount of data</a:t>
          </a:r>
          <a:endParaRPr lang="en-US" dirty="0"/>
        </a:p>
      </dgm:t>
    </dgm:pt>
    <dgm:pt modelId="{C16E831E-5BD9-483D-AFA2-DD80C3200464}" type="parTrans" cxnId="{7C9C8490-CAB7-4B37-B0F9-176BD6E6F903}">
      <dgm:prSet/>
      <dgm:spPr/>
      <dgm:t>
        <a:bodyPr/>
        <a:lstStyle/>
        <a:p>
          <a:endParaRPr lang="en-US"/>
        </a:p>
      </dgm:t>
    </dgm:pt>
    <dgm:pt modelId="{71F06AB2-6124-4E88-AE37-0EE957415250}" type="sibTrans" cxnId="{7C9C8490-CAB7-4B37-B0F9-176BD6E6F903}">
      <dgm:prSet/>
      <dgm:spPr/>
      <dgm:t>
        <a:bodyPr/>
        <a:lstStyle/>
        <a:p>
          <a:endParaRPr lang="en-US"/>
        </a:p>
      </dgm:t>
    </dgm:pt>
    <dgm:pt modelId="{FC6D9182-2E25-4CF7-973B-5BCB0ECE4D39}">
      <dgm:prSet/>
      <dgm:spPr/>
      <dgm:t>
        <a:bodyPr/>
        <a:lstStyle/>
        <a:p>
          <a:pPr>
            <a:lnSpc>
              <a:spcPct val="100000"/>
            </a:lnSpc>
          </a:pPr>
          <a:r>
            <a:rPr lang="en-US" b="0" i="0" dirty="0"/>
            <a:t>As a data scientist, we take a complex business problem, compile research from it, creating it into data, then use that data to solve the problem.</a:t>
          </a:r>
          <a:endParaRPr lang="en-US" dirty="0"/>
        </a:p>
      </dgm:t>
    </dgm:pt>
    <dgm:pt modelId="{A8FCD213-5F5E-40CD-BDF3-93D9A4A03F9C}" type="parTrans" cxnId="{5FAAF39C-0440-42D1-809D-618F15D6E094}">
      <dgm:prSet/>
      <dgm:spPr/>
      <dgm:t>
        <a:bodyPr/>
        <a:lstStyle/>
        <a:p>
          <a:endParaRPr lang="en-US"/>
        </a:p>
      </dgm:t>
    </dgm:pt>
    <dgm:pt modelId="{EC34D631-8FB8-4165-8277-335EF001E711}" type="sibTrans" cxnId="{5FAAF39C-0440-42D1-809D-618F15D6E094}">
      <dgm:prSet/>
      <dgm:spPr/>
      <dgm:t>
        <a:bodyPr/>
        <a:lstStyle/>
        <a:p>
          <a:endParaRPr lang="en-US"/>
        </a:p>
      </dgm:t>
    </dgm:pt>
    <dgm:pt modelId="{517438E3-3826-4FB2-8851-0C1365215CC4}" type="pres">
      <dgm:prSet presAssocID="{53B2155D-7422-45CB-8D49-29EA07192AAA}" presName="diagram" presStyleCnt="0">
        <dgm:presLayoutVars>
          <dgm:dir/>
          <dgm:resizeHandles val="exact"/>
        </dgm:presLayoutVars>
      </dgm:prSet>
      <dgm:spPr/>
    </dgm:pt>
    <dgm:pt modelId="{E9F9AC9D-9689-46F4-9E16-0BC1C70634B7}" type="pres">
      <dgm:prSet presAssocID="{749A28AF-CDFF-45A9-8D8A-12BB68619444}" presName="arrow" presStyleLbl="node1" presStyleIdx="0" presStyleCnt="3">
        <dgm:presLayoutVars>
          <dgm:bulletEnabled val="1"/>
        </dgm:presLayoutVars>
      </dgm:prSet>
      <dgm:spPr/>
    </dgm:pt>
    <dgm:pt modelId="{995C7585-3DF7-40A7-BC89-597B45C31F2D}" type="pres">
      <dgm:prSet presAssocID="{BD288053-59BD-429D-BB8B-59B2111528A0}" presName="arrow" presStyleLbl="node1" presStyleIdx="1" presStyleCnt="3" custRadScaleRad="109760" custRadScaleInc="646">
        <dgm:presLayoutVars>
          <dgm:bulletEnabled val="1"/>
        </dgm:presLayoutVars>
      </dgm:prSet>
      <dgm:spPr/>
    </dgm:pt>
    <dgm:pt modelId="{D29A56E9-4B74-4C15-990A-F4DB6C9415FB}" type="pres">
      <dgm:prSet presAssocID="{FC6D9182-2E25-4CF7-973B-5BCB0ECE4D39}" presName="arrow" presStyleLbl="node1" presStyleIdx="2" presStyleCnt="3">
        <dgm:presLayoutVars>
          <dgm:bulletEnabled val="1"/>
        </dgm:presLayoutVars>
      </dgm:prSet>
      <dgm:spPr/>
    </dgm:pt>
  </dgm:ptLst>
  <dgm:cxnLst>
    <dgm:cxn modelId="{C040320C-35A2-44EC-8633-98C7C7710C32}" type="presOf" srcId="{FC6D9182-2E25-4CF7-973B-5BCB0ECE4D39}" destId="{D29A56E9-4B74-4C15-990A-F4DB6C9415FB}" srcOrd="0" destOrd="0" presId="urn:microsoft.com/office/officeart/2005/8/layout/arrow5"/>
    <dgm:cxn modelId="{E7BC8141-9863-4934-A1AA-0873D6E94AE3}" type="presOf" srcId="{BD288053-59BD-429D-BB8B-59B2111528A0}" destId="{995C7585-3DF7-40A7-BC89-597B45C31F2D}" srcOrd="0" destOrd="0" presId="urn:microsoft.com/office/officeart/2005/8/layout/arrow5"/>
    <dgm:cxn modelId="{7C9C8490-CAB7-4B37-B0F9-176BD6E6F903}" srcId="{53B2155D-7422-45CB-8D49-29EA07192AAA}" destId="{BD288053-59BD-429D-BB8B-59B2111528A0}" srcOrd="1" destOrd="0" parTransId="{C16E831E-5BD9-483D-AFA2-DD80C3200464}" sibTransId="{71F06AB2-6124-4E88-AE37-0EE957415250}"/>
    <dgm:cxn modelId="{5FAAF39C-0440-42D1-809D-618F15D6E094}" srcId="{53B2155D-7422-45CB-8D49-29EA07192AAA}" destId="{FC6D9182-2E25-4CF7-973B-5BCB0ECE4D39}" srcOrd="2" destOrd="0" parTransId="{A8FCD213-5F5E-40CD-BDF3-93D9A4A03F9C}" sibTransId="{EC34D631-8FB8-4165-8277-335EF001E711}"/>
    <dgm:cxn modelId="{701043BD-8D58-4471-A06A-81BECFAD5235}" type="presOf" srcId="{749A28AF-CDFF-45A9-8D8A-12BB68619444}" destId="{E9F9AC9D-9689-46F4-9E16-0BC1C70634B7}" srcOrd="0" destOrd="0" presId="urn:microsoft.com/office/officeart/2005/8/layout/arrow5"/>
    <dgm:cxn modelId="{CCDDDDDC-C487-46BF-8C1B-3C2745D03576}" srcId="{53B2155D-7422-45CB-8D49-29EA07192AAA}" destId="{749A28AF-CDFF-45A9-8D8A-12BB68619444}" srcOrd="0" destOrd="0" parTransId="{9B259C67-D868-482F-BCFA-0CE7F910FD0B}" sibTransId="{E90BB8EC-87E9-4B65-9C5F-79C4F389C77F}"/>
    <dgm:cxn modelId="{A6762BF8-591F-4A48-AD0A-886631B2B26B}" type="presOf" srcId="{53B2155D-7422-45CB-8D49-29EA07192AAA}" destId="{517438E3-3826-4FB2-8851-0C1365215CC4}" srcOrd="0" destOrd="0" presId="urn:microsoft.com/office/officeart/2005/8/layout/arrow5"/>
    <dgm:cxn modelId="{6A0EEFB7-2DFD-408E-9D28-0A8D8F1B9D61}" type="presParOf" srcId="{517438E3-3826-4FB2-8851-0C1365215CC4}" destId="{E9F9AC9D-9689-46F4-9E16-0BC1C70634B7}" srcOrd="0" destOrd="0" presId="urn:microsoft.com/office/officeart/2005/8/layout/arrow5"/>
    <dgm:cxn modelId="{09832F0E-B90B-467E-8FF5-46BFE8A270F9}" type="presParOf" srcId="{517438E3-3826-4FB2-8851-0C1365215CC4}" destId="{995C7585-3DF7-40A7-BC89-597B45C31F2D}" srcOrd="1" destOrd="0" presId="urn:microsoft.com/office/officeart/2005/8/layout/arrow5"/>
    <dgm:cxn modelId="{74E30F65-7562-43A1-9F3F-A2922079A971}" type="presParOf" srcId="{517438E3-3826-4FB2-8851-0C1365215CC4}" destId="{D29A56E9-4B74-4C15-990A-F4DB6C9415FB}" srcOrd="2"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04873E-34D9-4011-B823-45C4AD2A9FC6}" type="doc">
      <dgm:prSet loTypeId="urn:microsoft.com/office/officeart/2017/3/layout/HorizontalPathTimeline" loCatId="other" qsTypeId="urn:microsoft.com/office/officeart/2005/8/quickstyle/simple4" qsCatId="simple" csTypeId="urn:microsoft.com/office/officeart/2005/8/colors/accent4_2" csCatId="accent4" phldr="1"/>
      <dgm:spPr/>
      <dgm:t>
        <a:bodyPr/>
        <a:lstStyle/>
        <a:p>
          <a:endParaRPr lang="en-US"/>
        </a:p>
      </dgm:t>
    </dgm:pt>
    <dgm:pt modelId="{D0C06EB0-D7EF-45E3-95AD-C3986984C27E}">
      <dgm:prSet phldrT="[Text]" phldr="0"/>
      <dgm:spPr/>
      <dgm:t>
        <a:bodyPr/>
        <a:lstStyle/>
        <a:p>
          <a:pPr>
            <a:defRPr b="1"/>
          </a:pPr>
          <a:r>
            <a:rPr lang="en-US" dirty="0"/>
            <a:t>Insight # 1</a:t>
          </a:r>
        </a:p>
      </dgm:t>
    </dgm:pt>
    <dgm:pt modelId="{0BB155BD-DA20-44C2-8CB4-CB3D3770A527}" type="parTrans" cxnId="{97993EA3-CE7B-4009-B7CE-BFB111FBE521}">
      <dgm:prSet/>
      <dgm:spPr/>
      <dgm:t>
        <a:bodyPr/>
        <a:lstStyle/>
        <a:p>
          <a:endParaRPr lang="en-US"/>
        </a:p>
      </dgm:t>
    </dgm:pt>
    <dgm:pt modelId="{6F918279-79F1-4A08-BB84-2DE055676D74}" type="sibTrans" cxnId="{97993EA3-CE7B-4009-B7CE-BFB111FBE521}">
      <dgm:prSet/>
      <dgm:spPr/>
      <dgm:t>
        <a:bodyPr/>
        <a:lstStyle/>
        <a:p>
          <a:endParaRPr lang="en-US"/>
        </a:p>
      </dgm:t>
    </dgm:pt>
    <dgm:pt modelId="{4B3BEF5E-080D-4FEE-B522-70B46FFD0660}">
      <dgm:prSet phldrT="[Text]" phldr="0"/>
      <dgm:spPr/>
      <dgm:t>
        <a:bodyPr/>
        <a:lstStyle/>
        <a:p>
          <a:pPr>
            <a:defRPr b="1"/>
          </a:pPr>
          <a:r>
            <a:rPr lang="en-US" dirty="0"/>
            <a:t>Insight # 2</a:t>
          </a:r>
        </a:p>
      </dgm:t>
    </dgm:pt>
    <dgm:pt modelId="{06017295-6984-41E0-8693-8EB293EF8566}" type="parTrans" cxnId="{9A613993-1976-4C90-B719-959774EC46C8}">
      <dgm:prSet/>
      <dgm:spPr/>
      <dgm:t>
        <a:bodyPr/>
        <a:lstStyle/>
        <a:p>
          <a:endParaRPr lang="en-US"/>
        </a:p>
      </dgm:t>
    </dgm:pt>
    <dgm:pt modelId="{39F905D4-BCDD-42A3-91CF-0746D3124C5E}" type="sibTrans" cxnId="{9A613993-1976-4C90-B719-959774EC46C8}">
      <dgm:prSet/>
      <dgm:spPr/>
      <dgm:t>
        <a:bodyPr/>
        <a:lstStyle/>
        <a:p>
          <a:endParaRPr lang="en-US"/>
        </a:p>
      </dgm:t>
    </dgm:pt>
    <dgm:pt modelId="{DB8AF9DD-B1C3-4C20-BD21-C6C7FF671A92}">
      <dgm:prSet phldrT="[Text]"/>
      <dgm:spPr/>
      <dgm:t>
        <a:bodyPr/>
        <a:lstStyle/>
        <a:p>
          <a:r>
            <a:rPr lang="en-US"/>
            <a:t>As per the analysis ML Engineer, Data Scientist, and Data Engineer roles are getting higher salary package with avg. min. annual salary of $80K pa.</a:t>
          </a:r>
        </a:p>
      </dgm:t>
    </dgm:pt>
    <dgm:pt modelId="{DF70DEA5-E7DD-4AA9-B1CC-992432C16744}" type="parTrans" cxnId="{D6373D48-D8B0-4539-A4A4-81DB907C07C1}">
      <dgm:prSet/>
      <dgm:spPr/>
      <dgm:t>
        <a:bodyPr/>
        <a:lstStyle/>
        <a:p>
          <a:endParaRPr lang="en-US"/>
        </a:p>
      </dgm:t>
    </dgm:pt>
    <dgm:pt modelId="{428A9B80-64FA-44ED-87FF-F7A0D539842F}" type="sibTrans" cxnId="{D6373D48-D8B0-4539-A4A4-81DB907C07C1}">
      <dgm:prSet/>
      <dgm:spPr/>
      <dgm:t>
        <a:bodyPr/>
        <a:lstStyle/>
        <a:p>
          <a:endParaRPr lang="en-US"/>
        </a:p>
      </dgm:t>
    </dgm:pt>
    <dgm:pt modelId="{406B4493-A90D-40A8-B02D-BA06CB04BF3C}">
      <dgm:prSet phldrT="[Text]" phldr="0"/>
      <dgm:spPr/>
      <dgm:t>
        <a:bodyPr/>
        <a:lstStyle/>
        <a:p>
          <a:pPr>
            <a:defRPr b="1"/>
          </a:pPr>
          <a:r>
            <a:rPr lang="en-IN" dirty="0"/>
            <a:t>Insight #3</a:t>
          </a:r>
          <a:endParaRPr lang="en-US" dirty="0"/>
        </a:p>
      </dgm:t>
    </dgm:pt>
    <dgm:pt modelId="{2E2A0F75-F224-4A80-ACB5-1C4956E37E23}" type="parTrans" cxnId="{F712E336-0730-4454-AAED-A8EC704ECFC8}">
      <dgm:prSet/>
      <dgm:spPr/>
      <dgm:t>
        <a:bodyPr/>
        <a:lstStyle/>
        <a:p>
          <a:endParaRPr lang="en-US"/>
        </a:p>
      </dgm:t>
    </dgm:pt>
    <dgm:pt modelId="{B6B5896F-38E7-450F-A826-9964A8F0DE0E}" type="sibTrans" cxnId="{F712E336-0730-4454-AAED-A8EC704ECFC8}">
      <dgm:prSet/>
      <dgm:spPr/>
      <dgm:t>
        <a:bodyPr/>
        <a:lstStyle/>
        <a:p>
          <a:endParaRPr lang="en-US"/>
        </a:p>
      </dgm:t>
    </dgm:pt>
    <dgm:pt modelId="{18961926-301C-44E1-9A47-D7A977A9BC11}">
      <dgm:prSet phldrT="[Text]"/>
      <dgm:spPr/>
      <dgm:t>
        <a:bodyPr/>
        <a:lstStyle/>
        <a:p>
          <a:r>
            <a:rPr lang="en-US"/>
            <a:t>From the detailed analysis its reflecting that most of the companies have asked for Masters degree in their job descriptions.</a:t>
          </a:r>
        </a:p>
      </dgm:t>
    </dgm:pt>
    <dgm:pt modelId="{81E4A02F-5B3D-4730-905E-26FA4F4D82B7}" type="parTrans" cxnId="{2E29CB5A-A09A-4060-B826-AE04269E70B5}">
      <dgm:prSet/>
      <dgm:spPr/>
      <dgm:t>
        <a:bodyPr/>
        <a:lstStyle/>
        <a:p>
          <a:endParaRPr lang="en-US"/>
        </a:p>
      </dgm:t>
    </dgm:pt>
    <dgm:pt modelId="{75DE58C7-C123-4BFF-A202-569D9552BC6D}" type="sibTrans" cxnId="{2E29CB5A-A09A-4060-B826-AE04269E70B5}">
      <dgm:prSet/>
      <dgm:spPr/>
      <dgm:t>
        <a:bodyPr/>
        <a:lstStyle/>
        <a:p>
          <a:endParaRPr lang="en-US"/>
        </a:p>
      </dgm:t>
    </dgm:pt>
    <dgm:pt modelId="{EE1E2388-05A7-4F6A-A4D8-E575A8B64F8F}">
      <dgm:prSet phldrT="[Text]" phldr="0"/>
      <dgm:spPr/>
      <dgm:t>
        <a:bodyPr/>
        <a:lstStyle/>
        <a:p>
          <a:pPr>
            <a:defRPr b="1"/>
          </a:pPr>
          <a:r>
            <a:rPr lang="en-US" dirty="0"/>
            <a:t>Insight # 5</a:t>
          </a:r>
        </a:p>
      </dgm:t>
    </dgm:pt>
    <dgm:pt modelId="{D2F98A81-FDB3-4B4B-A5A0-204E6B61EC1E}" type="parTrans" cxnId="{A693BDA8-10EB-4B66-8600-3E05FDE8FE2D}">
      <dgm:prSet/>
      <dgm:spPr/>
      <dgm:t>
        <a:bodyPr/>
        <a:lstStyle/>
        <a:p>
          <a:endParaRPr lang="en-US"/>
        </a:p>
      </dgm:t>
    </dgm:pt>
    <dgm:pt modelId="{AB5D91BF-CBD4-4B51-9FBC-18D3C3BE95C6}" type="sibTrans" cxnId="{A693BDA8-10EB-4B66-8600-3E05FDE8FE2D}">
      <dgm:prSet/>
      <dgm:spPr/>
      <dgm:t>
        <a:bodyPr/>
        <a:lstStyle/>
        <a:p>
          <a:endParaRPr lang="en-US"/>
        </a:p>
      </dgm:t>
    </dgm:pt>
    <dgm:pt modelId="{ABB612A5-7312-44DD-ACCB-DC1575749DDE}">
      <dgm:prSet phldrT="[Text]"/>
      <dgm:spPr/>
      <dgm:t>
        <a:bodyPr/>
        <a:lstStyle/>
        <a:p>
          <a:r>
            <a:rPr lang="en-US"/>
            <a:t>From the detailed analysis we can have a clear picture that according to company expectations, Python, SQL &amp; EXCEL are the must have skills for any data science related role.</a:t>
          </a:r>
        </a:p>
      </dgm:t>
    </dgm:pt>
    <dgm:pt modelId="{362FDBE7-25B1-4B76-B88E-FCCF1B21A213}" type="parTrans" cxnId="{797BC34A-780D-404F-BF21-46FE6E9D10B9}">
      <dgm:prSet/>
      <dgm:spPr/>
      <dgm:t>
        <a:bodyPr/>
        <a:lstStyle/>
        <a:p>
          <a:endParaRPr lang="en-US"/>
        </a:p>
      </dgm:t>
    </dgm:pt>
    <dgm:pt modelId="{0CB3FDC2-4D36-428E-B9C0-0CF5100298FD}" type="sibTrans" cxnId="{797BC34A-780D-404F-BF21-46FE6E9D10B9}">
      <dgm:prSet/>
      <dgm:spPr/>
      <dgm:t>
        <a:bodyPr/>
        <a:lstStyle/>
        <a:p>
          <a:endParaRPr lang="en-US"/>
        </a:p>
      </dgm:t>
    </dgm:pt>
    <dgm:pt modelId="{4E599684-CBE7-4BF6-B041-7B59A5AE3CF2}">
      <dgm:prSet phldrT="[Text]"/>
      <dgm:spPr/>
      <dgm:t>
        <a:bodyPr/>
        <a:lstStyle/>
        <a:p>
          <a:r>
            <a:rPr lang="en-US"/>
            <a:t>As per the analysis it is reflecting that </a:t>
          </a:r>
        </a:p>
      </dgm:t>
    </dgm:pt>
    <dgm:pt modelId="{BF909935-A6E2-4FB3-A57D-3F1AE3109B2D}" type="sibTrans" cxnId="{841D665D-B707-471F-BD09-964D3951145A}">
      <dgm:prSet/>
      <dgm:spPr/>
      <dgm:t>
        <a:bodyPr/>
        <a:lstStyle/>
        <a:p>
          <a:endParaRPr lang="en-US"/>
        </a:p>
      </dgm:t>
    </dgm:pt>
    <dgm:pt modelId="{A8AAC60B-A805-4BF6-9EA5-E87AC2902868}" type="parTrans" cxnId="{841D665D-B707-471F-BD09-964D3951145A}">
      <dgm:prSet/>
      <dgm:spPr/>
      <dgm:t>
        <a:bodyPr/>
        <a:lstStyle/>
        <a:p>
          <a:endParaRPr lang="en-US"/>
        </a:p>
      </dgm:t>
    </dgm:pt>
    <dgm:pt modelId="{20D34FCC-0F35-496C-B2E7-3FBCA3E29C37}">
      <dgm:prSet phldrT="[Text]"/>
      <dgm:spPr/>
      <dgm:t>
        <a:bodyPr/>
        <a:lstStyle/>
        <a:p>
          <a:r>
            <a:rPr lang="en-US"/>
            <a:t>Seniority Level, Analytical Skills &amp; tool expertise and Education background could be directly related to the salary distribution
</a:t>
          </a:r>
        </a:p>
      </dgm:t>
    </dgm:pt>
    <dgm:pt modelId="{927D4900-D936-4E0F-AEA8-71096C4E0FED}" type="sibTrans" cxnId="{8F51CEF3-D7F7-4496-8E39-A74D3407581F}">
      <dgm:prSet/>
      <dgm:spPr/>
      <dgm:t>
        <a:bodyPr/>
        <a:lstStyle/>
        <a:p>
          <a:endParaRPr lang="en-US"/>
        </a:p>
      </dgm:t>
    </dgm:pt>
    <dgm:pt modelId="{CE74B72C-B89D-46FE-831F-2D7619996546}" type="parTrans" cxnId="{8F51CEF3-D7F7-4496-8E39-A74D3407581F}">
      <dgm:prSet/>
      <dgm:spPr/>
      <dgm:t>
        <a:bodyPr/>
        <a:lstStyle/>
        <a:p>
          <a:endParaRPr lang="en-US"/>
        </a:p>
      </dgm:t>
    </dgm:pt>
    <dgm:pt modelId="{B510D331-3C37-4C52-88F7-7D5F73B475D4}">
      <dgm:prSet phldrT="[Text]" phldr="0"/>
      <dgm:spPr/>
      <dgm:t>
        <a:bodyPr/>
        <a:lstStyle/>
        <a:p>
          <a:pPr>
            <a:defRPr b="1"/>
          </a:pPr>
          <a:r>
            <a:rPr lang="en-US" dirty="0"/>
            <a:t>Insight # 4</a:t>
          </a:r>
        </a:p>
      </dgm:t>
    </dgm:pt>
    <dgm:pt modelId="{367F77DB-ABFF-429A-8FC2-B52BF270F68E}" type="sibTrans" cxnId="{0AEE03AD-B0A8-4E99-8053-4664FDD2E430}">
      <dgm:prSet/>
      <dgm:spPr/>
      <dgm:t>
        <a:bodyPr/>
        <a:lstStyle/>
        <a:p>
          <a:endParaRPr lang="en-US"/>
        </a:p>
      </dgm:t>
    </dgm:pt>
    <dgm:pt modelId="{398F5480-7365-4006-835D-77B9E6A25983}" type="parTrans" cxnId="{0AEE03AD-B0A8-4E99-8053-4664FDD2E430}">
      <dgm:prSet/>
      <dgm:spPr/>
      <dgm:t>
        <a:bodyPr/>
        <a:lstStyle/>
        <a:p>
          <a:endParaRPr lang="en-US"/>
        </a:p>
      </dgm:t>
    </dgm:pt>
    <dgm:pt modelId="{243806CF-F199-450A-B0DE-A1100FA7446E}">
      <dgm:prSet/>
      <dgm:spPr/>
      <dgm:t>
        <a:bodyPr/>
        <a:lstStyle/>
        <a:p>
          <a:r>
            <a:rPr lang="en-US"/>
            <a:t>Data Scientist and Data Engineer are the most demanding and promising role in the emerging Data Science job market.
</a:t>
          </a:r>
          <a:endParaRPr lang="en-IN"/>
        </a:p>
      </dgm:t>
    </dgm:pt>
    <dgm:pt modelId="{6D1C1EB5-536A-4A92-BF2A-749B0F0CEB0D}" type="parTrans" cxnId="{CBE7CC1D-CBC7-459C-B145-F2468B0395DF}">
      <dgm:prSet/>
      <dgm:spPr/>
      <dgm:t>
        <a:bodyPr/>
        <a:lstStyle/>
        <a:p>
          <a:endParaRPr lang="en-IN"/>
        </a:p>
      </dgm:t>
    </dgm:pt>
    <dgm:pt modelId="{9FE55880-C6F9-4EE6-80B9-15E8FB26A117}" type="sibTrans" cxnId="{CBE7CC1D-CBC7-459C-B145-F2468B0395DF}">
      <dgm:prSet/>
      <dgm:spPr/>
      <dgm:t>
        <a:bodyPr/>
        <a:lstStyle/>
        <a:p>
          <a:endParaRPr lang="en-IN"/>
        </a:p>
      </dgm:t>
    </dgm:pt>
    <dgm:pt modelId="{8BBD4C1A-6881-4652-99E4-05491EE309A8}" type="pres">
      <dgm:prSet presAssocID="{E604873E-34D9-4011-B823-45C4AD2A9FC6}" presName="root" presStyleCnt="0">
        <dgm:presLayoutVars>
          <dgm:chMax/>
          <dgm:chPref/>
          <dgm:animLvl val="lvl"/>
        </dgm:presLayoutVars>
      </dgm:prSet>
      <dgm:spPr/>
    </dgm:pt>
    <dgm:pt modelId="{BFA9FAD4-A951-424D-BAA6-13E589A8C212}" type="pres">
      <dgm:prSet presAssocID="{E604873E-34D9-4011-B823-45C4AD2A9FC6}" presName="divider" presStyleLbl="node1" presStyleIdx="0" presStyleCnt="1"/>
      <dgm:spPr/>
    </dgm:pt>
    <dgm:pt modelId="{D2718007-B096-4114-A108-DACEB75FC11C}" type="pres">
      <dgm:prSet presAssocID="{E604873E-34D9-4011-B823-45C4AD2A9FC6}" presName="nodes" presStyleCnt="0">
        <dgm:presLayoutVars>
          <dgm:chMax/>
          <dgm:chPref/>
          <dgm:animLvl val="lvl"/>
        </dgm:presLayoutVars>
      </dgm:prSet>
      <dgm:spPr/>
    </dgm:pt>
    <dgm:pt modelId="{A7D0D6F1-2667-454E-8D66-DC5802540BC5}" type="pres">
      <dgm:prSet presAssocID="{D0C06EB0-D7EF-45E3-95AD-C3986984C27E}" presName="composite" presStyleCnt="0"/>
      <dgm:spPr/>
    </dgm:pt>
    <dgm:pt modelId="{24D877A7-5064-4C1E-95B9-C13019B9B042}" type="pres">
      <dgm:prSet presAssocID="{D0C06EB0-D7EF-45E3-95AD-C3986984C27E}" presName="L1TextContainer" presStyleLbl="revTx" presStyleIdx="0" presStyleCnt="5">
        <dgm:presLayoutVars>
          <dgm:chMax val="1"/>
          <dgm:chPref val="1"/>
          <dgm:bulletEnabled val="1"/>
        </dgm:presLayoutVars>
      </dgm:prSet>
      <dgm:spPr/>
    </dgm:pt>
    <dgm:pt modelId="{97DBB98C-C760-42E0-B62B-190B3AFC2FCE}" type="pres">
      <dgm:prSet presAssocID="{D0C06EB0-D7EF-45E3-95AD-C3986984C27E}" presName="L2TextContainerWrapper" presStyleCnt="0">
        <dgm:presLayoutVars>
          <dgm:chMax val="0"/>
          <dgm:chPref val="0"/>
          <dgm:bulletEnabled val="1"/>
        </dgm:presLayoutVars>
      </dgm:prSet>
      <dgm:spPr/>
    </dgm:pt>
    <dgm:pt modelId="{C5F3BAFD-F625-46A8-8211-868251336D2C}" type="pres">
      <dgm:prSet presAssocID="{D0C06EB0-D7EF-45E3-95AD-C3986984C27E}" presName="L2TextContainer" presStyleLbl="bgAccFollowNode1" presStyleIdx="0" presStyleCnt="5"/>
      <dgm:spPr/>
    </dgm:pt>
    <dgm:pt modelId="{A9E40D1F-3D41-4F77-91D2-066C5CFD4ACC}" type="pres">
      <dgm:prSet presAssocID="{D0C06EB0-D7EF-45E3-95AD-C3986984C27E}" presName="FlexibleEmptyPlaceHolder" presStyleCnt="0"/>
      <dgm:spPr/>
    </dgm:pt>
    <dgm:pt modelId="{95AF3200-50D1-48E3-93EB-3BA37BD6E03E}" type="pres">
      <dgm:prSet presAssocID="{D0C06EB0-D7EF-45E3-95AD-C3986984C27E}" presName="ConnectLine" presStyleLbl="alignNode1" presStyleIdx="0" presStyleCnt="5"/>
      <dgm:spPr>
        <a:gradFill rotWithShape="0">
          <a:gsLst>
            <a:gs pos="0">
              <a:schemeClr val="accent4">
                <a:tint val="98000"/>
                <a:lumMod val="114000"/>
              </a:schemeClr>
            </a:gs>
            <a:gs pos="100000">
              <a:schemeClr val="accent4">
                <a:shade val="90000"/>
                <a:lumMod val="84000"/>
              </a:schemeClr>
            </a:gs>
          </a:gsLst>
          <a:lin ang="5400000" scaled="0"/>
        </a:gradFill>
        <a:ln w="6350" cap="rnd" cmpd="sng" algn="ctr">
          <a:solidFill>
            <a:schemeClr val="accent4">
              <a:hueOff val="0"/>
              <a:satOff val="0"/>
              <a:lumOff val="0"/>
              <a:alphaOff val="0"/>
            </a:schemeClr>
          </a:solidFill>
          <a:prstDash val="dash"/>
        </a:ln>
        <a:effectLst>
          <a:outerShdw blurRad="38100" dist="25400" dir="5400000" rotWithShape="0">
            <a:srgbClr val="000000">
              <a:alpha val="45000"/>
            </a:srgbClr>
          </a:outerShdw>
        </a:effectLst>
      </dgm:spPr>
    </dgm:pt>
    <dgm:pt modelId="{E81E408C-25D6-4459-AEF8-C0A1134115B6}" type="pres">
      <dgm:prSet presAssocID="{D0C06EB0-D7EF-45E3-95AD-C3986984C27E}" presName="ConnectorPoint" presStyleLbl="fgAcc1" presStyleIdx="0" presStyleCnt="5"/>
      <dgm:spPr>
        <a:solidFill>
          <a:schemeClr val="lt1">
            <a:alpha val="90000"/>
            <a:hueOff val="0"/>
            <a:satOff val="0"/>
            <a:lumOff val="0"/>
            <a:alphaOff val="0"/>
          </a:schemeClr>
        </a:solidFill>
        <a:ln w="9525" cap="rnd" cmpd="sng" algn="ctr">
          <a:noFill/>
          <a:prstDash val="solid"/>
        </a:ln>
        <a:effectLst/>
      </dgm:spPr>
    </dgm:pt>
    <dgm:pt modelId="{3CC7F527-D924-45E6-AF34-D4D05778C508}" type="pres">
      <dgm:prSet presAssocID="{D0C06EB0-D7EF-45E3-95AD-C3986984C27E}" presName="EmptyPlaceHolder" presStyleCnt="0"/>
      <dgm:spPr/>
    </dgm:pt>
    <dgm:pt modelId="{B92F2FE1-BEF7-42D1-811F-F8FDF8981C40}" type="pres">
      <dgm:prSet presAssocID="{6F918279-79F1-4A08-BB84-2DE055676D74}" presName="spaceBetweenRectangles" presStyleCnt="0"/>
      <dgm:spPr/>
    </dgm:pt>
    <dgm:pt modelId="{CF6EBAEF-13C7-4CCF-AB83-E87F6D5898BB}" type="pres">
      <dgm:prSet presAssocID="{4B3BEF5E-080D-4FEE-B522-70B46FFD0660}" presName="composite" presStyleCnt="0"/>
      <dgm:spPr/>
    </dgm:pt>
    <dgm:pt modelId="{EEA65531-D6CF-410E-8C4E-A37C8FEFB532}" type="pres">
      <dgm:prSet presAssocID="{4B3BEF5E-080D-4FEE-B522-70B46FFD0660}" presName="L1TextContainer" presStyleLbl="revTx" presStyleIdx="1" presStyleCnt="5">
        <dgm:presLayoutVars>
          <dgm:chMax val="1"/>
          <dgm:chPref val="1"/>
          <dgm:bulletEnabled val="1"/>
        </dgm:presLayoutVars>
      </dgm:prSet>
      <dgm:spPr/>
    </dgm:pt>
    <dgm:pt modelId="{6DAFC2BF-DBCD-4610-B7C5-26C3195C793F}" type="pres">
      <dgm:prSet presAssocID="{4B3BEF5E-080D-4FEE-B522-70B46FFD0660}" presName="L2TextContainerWrapper" presStyleCnt="0">
        <dgm:presLayoutVars>
          <dgm:chMax val="0"/>
          <dgm:chPref val="0"/>
          <dgm:bulletEnabled val="1"/>
        </dgm:presLayoutVars>
      </dgm:prSet>
      <dgm:spPr/>
    </dgm:pt>
    <dgm:pt modelId="{58AE131D-6CC5-46C1-AFD3-323142FF11AA}" type="pres">
      <dgm:prSet presAssocID="{4B3BEF5E-080D-4FEE-B522-70B46FFD0660}" presName="L2TextContainer" presStyleLbl="bgAccFollowNode1" presStyleIdx="1" presStyleCnt="5"/>
      <dgm:spPr/>
    </dgm:pt>
    <dgm:pt modelId="{14F9AFB3-78DF-4487-9513-247760AA8FAF}" type="pres">
      <dgm:prSet presAssocID="{4B3BEF5E-080D-4FEE-B522-70B46FFD0660}" presName="FlexibleEmptyPlaceHolder" presStyleCnt="0"/>
      <dgm:spPr/>
    </dgm:pt>
    <dgm:pt modelId="{D84A6D1F-8D9F-471F-A163-1AC11B7DD753}" type="pres">
      <dgm:prSet presAssocID="{4B3BEF5E-080D-4FEE-B522-70B46FFD0660}" presName="ConnectLine" presStyleLbl="alignNode1" presStyleIdx="1" presStyleCnt="5"/>
      <dgm:spPr>
        <a:gradFill rotWithShape="0">
          <a:gsLst>
            <a:gs pos="0">
              <a:schemeClr val="accent4">
                <a:tint val="98000"/>
                <a:lumMod val="114000"/>
              </a:schemeClr>
            </a:gs>
            <a:gs pos="100000">
              <a:schemeClr val="accent4">
                <a:shade val="90000"/>
                <a:lumMod val="84000"/>
              </a:schemeClr>
            </a:gs>
          </a:gsLst>
          <a:lin ang="5400000" scaled="0"/>
        </a:gradFill>
        <a:ln w="6350" cap="rnd" cmpd="sng" algn="ctr">
          <a:solidFill>
            <a:schemeClr val="accent4">
              <a:hueOff val="0"/>
              <a:satOff val="0"/>
              <a:lumOff val="0"/>
              <a:alphaOff val="0"/>
            </a:schemeClr>
          </a:solidFill>
          <a:prstDash val="dash"/>
        </a:ln>
        <a:effectLst>
          <a:outerShdw blurRad="38100" dist="25400" dir="5400000" rotWithShape="0">
            <a:srgbClr val="000000">
              <a:alpha val="45000"/>
            </a:srgbClr>
          </a:outerShdw>
        </a:effectLst>
      </dgm:spPr>
    </dgm:pt>
    <dgm:pt modelId="{AB8EEAF9-54BF-450E-B93A-2DA08A8EB29C}" type="pres">
      <dgm:prSet presAssocID="{4B3BEF5E-080D-4FEE-B522-70B46FFD0660}" presName="ConnectorPoint" presStyleLbl="fgAcc1" presStyleIdx="1" presStyleCnt="5"/>
      <dgm:spPr>
        <a:solidFill>
          <a:schemeClr val="lt1">
            <a:alpha val="90000"/>
            <a:hueOff val="0"/>
            <a:satOff val="0"/>
            <a:lumOff val="0"/>
            <a:alphaOff val="0"/>
          </a:schemeClr>
        </a:solidFill>
        <a:ln w="9525" cap="rnd" cmpd="sng" algn="ctr">
          <a:noFill/>
          <a:prstDash val="solid"/>
        </a:ln>
        <a:effectLst/>
      </dgm:spPr>
    </dgm:pt>
    <dgm:pt modelId="{949FBEF5-82BB-485C-B670-ABA129B281A6}" type="pres">
      <dgm:prSet presAssocID="{4B3BEF5E-080D-4FEE-B522-70B46FFD0660}" presName="EmptyPlaceHolder" presStyleCnt="0"/>
      <dgm:spPr/>
    </dgm:pt>
    <dgm:pt modelId="{54812891-9B85-481A-9089-18417270E5E2}" type="pres">
      <dgm:prSet presAssocID="{39F905D4-BCDD-42A3-91CF-0746D3124C5E}" presName="spaceBetweenRectangles" presStyleCnt="0"/>
      <dgm:spPr/>
    </dgm:pt>
    <dgm:pt modelId="{1D91D12B-8B11-4FFF-AC47-D0CA108FD5E2}" type="pres">
      <dgm:prSet presAssocID="{406B4493-A90D-40A8-B02D-BA06CB04BF3C}" presName="composite" presStyleCnt="0"/>
      <dgm:spPr/>
    </dgm:pt>
    <dgm:pt modelId="{34C42B16-9B01-4AE8-8CF6-F91F26338A8D}" type="pres">
      <dgm:prSet presAssocID="{406B4493-A90D-40A8-B02D-BA06CB04BF3C}" presName="L1TextContainer" presStyleLbl="revTx" presStyleIdx="2" presStyleCnt="5">
        <dgm:presLayoutVars>
          <dgm:chMax val="1"/>
          <dgm:chPref val="1"/>
          <dgm:bulletEnabled val="1"/>
        </dgm:presLayoutVars>
      </dgm:prSet>
      <dgm:spPr/>
    </dgm:pt>
    <dgm:pt modelId="{A4AC2FD3-99C8-4F3B-98D0-0C769F94E735}" type="pres">
      <dgm:prSet presAssocID="{406B4493-A90D-40A8-B02D-BA06CB04BF3C}" presName="L2TextContainerWrapper" presStyleCnt="0">
        <dgm:presLayoutVars>
          <dgm:chMax val="0"/>
          <dgm:chPref val="0"/>
          <dgm:bulletEnabled val="1"/>
        </dgm:presLayoutVars>
      </dgm:prSet>
      <dgm:spPr/>
    </dgm:pt>
    <dgm:pt modelId="{AD0A0D90-DDC4-44AF-958E-7311771257E1}" type="pres">
      <dgm:prSet presAssocID="{406B4493-A90D-40A8-B02D-BA06CB04BF3C}" presName="L2TextContainer" presStyleLbl="bgAccFollowNode1" presStyleIdx="2" presStyleCnt="5"/>
      <dgm:spPr/>
    </dgm:pt>
    <dgm:pt modelId="{21D913CC-F7D0-476D-BBF2-916AB39B87DB}" type="pres">
      <dgm:prSet presAssocID="{406B4493-A90D-40A8-B02D-BA06CB04BF3C}" presName="FlexibleEmptyPlaceHolder" presStyleCnt="0"/>
      <dgm:spPr/>
    </dgm:pt>
    <dgm:pt modelId="{0B76A972-08B1-4C62-B41F-25659FB36E3E}" type="pres">
      <dgm:prSet presAssocID="{406B4493-A90D-40A8-B02D-BA06CB04BF3C}" presName="ConnectLine" presStyleLbl="alignNode1" presStyleIdx="2" presStyleCnt="5"/>
      <dgm:spPr>
        <a:gradFill rotWithShape="0">
          <a:gsLst>
            <a:gs pos="0">
              <a:schemeClr val="accent4">
                <a:tint val="98000"/>
                <a:lumMod val="114000"/>
              </a:schemeClr>
            </a:gs>
            <a:gs pos="100000">
              <a:schemeClr val="accent4">
                <a:shade val="90000"/>
                <a:lumMod val="84000"/>
              </a:schemeClr>
            </a:gs>
          </a:gsLst>
          <a:lin ang="5400000" scaled="0"/>
        </a:gradFill>
        <a:ln w="6350" cap="rnd" cmpd="sng" algn="ctr">
          <a:solidFill>
            <a:schemeClr val="accent4">
              <a:hueOff val="0"/>
              <a:satOff val="0"/>
              <a:lumOff val="0"/>
              <a:alphaOff val="0"/>
            </a:schemeClr>
          </a:solidFill>
          <a:prstDash val="dash"/>
        </a:ln>
        <a:effectLst>
          <a:outerShdw blurRad="38100" dist="25400" dir="5400000" rotWithShape="0">
            <a:srgbClr val="000000">
              <a:alpha val="45000"/>
            </a:srgbClr>
          </a:outerShdw>
        </a:effectLst>
      </dgm:spPr>
    </dgm:pt>
    <dgm:pt modelId="{DE21758B-FD32-4207-8637-A4F986B68D0E}" type="pres">
      <dgm:prSet presAssocID="{406B4493-A90D-40A8-B02D-BA06CB04BF3C}" presName="ConnectorPoint" presStyleLbl="fgAcc1" presStyleIdx="2" presStyleCnt="5"/>
      <dgm:spPr>
        <a:solidFill>
          <a:schemeClr val="lt1">
            <a:alpha val="90000"/>
            <a:hueOff val="0"/>
            <a:satOff val="0"/>
            <a:lumOff val="0"/>
            <a:alphaOff val="0"/>
          </a:schemeClr>
        </a:solidFill>
        <a:ln w="9525" cap="rnd" cmpd="sng" algn="ctr">
          <a:noFill/>
          <a:prstDash val="solid"/>
        </a:ln>
        <a:effectLst/>
      </dgm:spPr>
    </dgm:pt>
    <dgm:pt modelId="{AC5414F4-1296-441A-A9AF-83988EFC4F75}" type="pres">
      <dgm:prSet presAssocID="{406B4493-A90D-40A8-B02D-BA06CB04BF3C}" presName="EmptyPlaceHolder" presStyleCnt="0"/>
      <dgm:spPr/>
    </dgm:pt>
    <dgm:pt modelId="{280CE19C-2859-4670-B97F-204B91D705E5}" type="pres">
      <dgm:prSet presAssocID="{B6B5896F-38E7-450F-A826-9964A8F0DE0E}" presName="spaceBetweenRectangles" presStyleCnt="0"/>
      <dgm:spPr/>
    </dgm:pt>
    <dgm:pt modelId="{2762C243-D04E-4CF4-A964-47A67B83118F}" type="pres">
      <dgm:prSet presAssocID="{B510D331-3C37-4C52-88F7-7D5F73B475D4}" presName="composite" presStyleCnt="0"/>
      <dgm:spPr/>
    </dgm:pt>
    <dgm:pt modelId="{252BCDF1-338A-444B-A871-0BD648E12841}" type="pres">
      <dgm:prSet presAssocID="{B510D331-3C37-4C52-88F7-7D5F73B475D4}" presName="L1TextContainer" presStyleLbl="revTx" presStyleIdx="3" presStyleCnt="5">
        <dgm:presLayoutVars>
          <dgm:chMax val="1"/>
          <dgm:chPref val="1"/>
          <dgm:bulletEnabled val="1"/>
        </dgm:presLayoutVars>
      </dgm:prSet>
      <dgm:spPr/>
    </dgm:pt>
    <dgm:pt modelId="{6BAE1B4E-67DD-4071-ACEA-4A6A6976119B}" type="pres">
      <dgm:prSet presAssocID="{B510D331-3C37-4C52-88F7-7D5F73B475D4}" presName="L2TextContainerWrapper" presStyleCnt="0">
        <dgm:presLayoutVars>
          <dgm:chMax val="0"/>
          <dgm:chPref val="0"/>
          <dgm:bulletEnabled val="1"/>
        </dgm:presLayoutVars>
      </dgm:prSet>
      <dgm:spPr/>
    </dgm:pt>
    <dgm:pt modelId="{A57707E1-336D-4EBF-A9DF-4A767ADDC090}" type="pres">
      <dgm:prSet presAssocID="{B510D331-3C37-4C52-88F7-7D5F73B475D4}" presName="L2TextContainer" presStyleLbl="bgAccFollowNode1" presStyleIdx="3" presStyleCnt="5"/>
      <dgm:spPr/>
    </dgm:pt>
    <dgm:pt modelId="{23697690-FF96-48A2-B6F0-4B3F9FF051EE}" type="pres">
      <dgm:prSet presAssocID="{B510D331-3C37-4C52-88F7-7D5F73B475D4}" presName="FlexibleEmptyPlaceHolder" presStyleCnt="0"/>
      <dgm:spPr/>
    </dgm:pt>
    <dgm:pt modelId="{DB979F28-BAF6-4748-A01B-DD09B4F9B6E0}" type="pres">
      <dgm:prSet presAssocID="{B510D331-3C37-4C52-88F7-7D5F73B475D4}" presName="ConnectLine" presStyleLbl="alignNode1" presStyleIdx="3" presStyleCnt="5"/>
      <dgm:spPr>
        <a:gradFill rotWithShape="0">
          <a:gsLst>
            <a:gs pos="0">
              <a:schemeClr val="accent4">
                <a:tint val="98000"/>
                <a:lumMod val="114000"/>
              </a:schemeClr>
            </a:gs>
            <a:gs pos="100000">
              <a:schemeClr val="accent4">
                <a:shade val="90000"/>
                <a:lumMod val="84000"/>
              </a:schemeClr>
            </a:gs>
          </a:gsLst>
          <a:lin ang="5400000" scaled="0"/>
        </a:gradFill>
        <a:ln w="6350" cap="rnd" cmpd="sng" algn="ctr">
          <a:solidFill>
            <a:schemeClr val="accent4">
              <a:hueOff val="0"/>
              <a:satOff val="0"/>
              <a:lumOff val="0"/>
              <a:alphaOff val="0"/>
            </a:schemeClr>
          </a:solidFill>
          <a:prstDash val="dash"/>
        </a:ln>
        <a:effectLst>
          <a:outerShdw blurRad="38100" dist="25400" dir="5400000" rotWithShape="0">
            <a:srgbClr val="000000">
              <a:alpha val="45000"/>
            </a:srgbClr>
          </a:outerShdw>
        </a:effectLst>
      </dgm:spPr>
    </dgm:pt>
    <dgm:pt modelId="{56E79D8D-4CCD-4658-8672-39696B8C7D91}" type="pres">
      <dgm:prSet presAssocID="{B510D331-3C37-4C52-88F7-7D5F73B475D4}" presName="ConnectorPoint" presStyleLbl="fgAcc1" presStyleIdx="3" presStyleCnt="5"/>
      <dgm:spPr>
        <a:solidFill>
          <a:schemeClr val="lt1">
            <a:alpha val="90000"/>
            <a:hueOff val="0"/>
            <a:satOff val="0"/>
            <a:lumOff val="0"/>
            <a:alphaOff val="0"/>
          </a:schemeClr>
        </a:solidFill>
        <a:ln w="9525" cap="rnd" cmpd="sng" algn="ctr">
          <a:noFill/>
          <a:prstDash val="solid"/>
        </a:ln>
        <a:effectLst/>
      </dgm:spPr>
    </dgm:pt>
    <dgm:pt modelId="{B5929D7B-48A3-4D53-B1CD-08AA82BEA1FE}" type="pres">
      <dgm:prSet presAssocID="{B510D331-3C37-4C52-88F7-7D5F73B475D4}" presName="EmptyPlaceHolder" presStyleCnt="0"/>
      <dgm:spPr/>
    </dgm:pt>
    <dgm:pt modelId="{CF4713B7-EB30-48E6-B3A1-13888453CD00}" type="pres">
      <dgm:prSet presAssocID="{367F77DB-ABFF-429A-8FC2-B52BF270F68E}" presName="spaceBetweenRectangles" presStyleCnt="0"/>
      <dgm:spPr/>
    </dgm:pt>
    <dgm:pt modelId="{2FFD89EF-BBEA-4458-BDCA-549881C257F9}" type="pres">
      <dgm:prSet presAssocID="{EE1E2388-05A7-4F6A-A4D8-E575A8B64F8F}" presName="composite" presStyleCnt="0"/>
      <dgm:spPr/>
    </dgm:pt>
    <dgm:pt modelId="{03343B77-25D7-4778-9352-B28984BCF324}" type="pres">
      <dgm:prSet presAssocID="{EE1E2388-05A7-4F6A-A4D8-E575A8B64F8F}" presName="L1TextContainer" presStyleLbl="revTx" presStyleIdx="4" presStyleCnt="5">
        <dgm:presLayoutVars>
          <dgm:chMax val="1"/>
          <dgm:chPref val="1"/>
          <dgm:bulletEnabled val="1"/>
        </dgm:presLayoutVars>
      </dgm:prSet>
      <dgm:spPr/>
    </dgm:pt>
    <dgm:pt modelId="{DF14CFA7-E113-4036-818F-2763E4C923CC}" type="pres">
      <dgm:prSet presAssocID="{EE1E2388-05A7-4F6A-A4D8-E575A8B64F8F}" presName="L2TextContainerWrapper" presStyleCnt="0">
        <dgm:presLayoutVars>
          <dgm:chMax val="0"/>
          <dgm:chPref val="0"/>
          <dgm:bulletEnabled val="1"/>
        </dgm:presLayoutVars>
      </dgm:prSet>
      <dgm:spPr/>
    </dgm:pt>
    <dgm:pt modelId="{521FA8B1-0048-4999-B063-5383E04C2339}" type="pres">
      <dgm:prSet presAssocID="{EE1E2388-05A7-4F6A-A4D8-E575A8B64F8F}" presName="L2TextContainer" presStyleLbl="bgAccFollowNode1" presStyleIdx="4" presStyleCnt="5"/>
      <dgm:spPr/>
    </dgm:pt>
    <dgm:pt modelId="{A5C93FA5-90F4-48C8-8A1B-4EA4A92DADC9}" type="pres">
      <dgm:prSet presAssocID="{EE1E2388-05A7-4F6A-A4D8-E575A8B64F8F}" presName="FlexibleEmptyPlaceHolder" presStyleCnt="0"/>
      <dgm:spPr/>
    </dgm:pt>
    <dgm:pt modelId="{E43A4B35-9A62-40C4-88CF-29EBD91DA058}" type="pres">
      <dgm:prSet presAssocID="{EE1E2388-05A7-4F6A-A4D8-E575A8B64F8F}" presName="ConnectLine" presStyleLbl="alignNode1" presStyleIdx="4" presStyleCnt="5"/>
      <dgm:spPr>
        <a:gradFill rotWithShape="0">
          <a:gsLst>
            <a:gs pos="0">
              <a:schemeClr val="accent4">
                <a:tint val="98000"/>
                <a:lumMod val="114000"/>
              </a:schemeClr>
            </a:gs>
            <a:gs pos="100000">
              <a:schemeClr val="accent4">
                <a:shade val="90000"/>
                <a:lumMod val="84000"/>
              </a:schemeClr>
            </a:gs>
          </a:gsLst>
          <a:lin ang="5400000" scaled="0"/>
        </a:gradFill>
        <a:ln w="6350" cap="rnd" cmpd="sng" algn="ctr">
          <a:solidFill>
            <a:schemeClr val="accent4">
              <a:hueOff val="0"/>
              <a:satOff val="0"/>
              <a:lumOff val="0"/>
              <a:alphaOff val="0"/>
            </a:schemeClr>
          </a:solidFill>
          <a:prstDash val="dash"/>
        </a:ln>
        <a:effectLst>
          <a:outerShdw blurRad="38100" dist="25400" dir="5400000" rotWithShape="0">
            <a:srgbClr val="000000">
              <a:alpha val="45000"/>
            </a:srgbClr>
          </a:outerShdw>
        </a:effectLst>
      </dgm:spPr>
    </dgm:pt>
    <dgm:pt modelId="{F5A9F08B-45D2-4828-BF35-1C4CAEE6818F}" type="pres">
      <dgm:prSet presAssocID="{EE1E2388-05A7-4F6A-A4D8-E575A8B64F8F}" presName="ConnectorPoint" presStyleLbl="fgAcc1" presStyleIdx="4" presStyleCnt="5"/>
      <dgm:spPr>
        <a:solidFill>
          <a:schemeClr val="lt1">
            <a:alpha val="90000"/>
            <a:hueOff val="0"/>
            <a:satOff val="0"/>
            <a:lumOff val="0"/>
            <a:alphaOff val="0"/>
          </a:schemeClr>
        </a:solidFill>
        <a:ln w="9525" cap="rnd" cmpd="sng" algn="ctr">
          <a:noFill/>
          <a:prstDash val="solid"/>
        </a:ln>
        <a:effectLst/>
      </dgm:spPr>
    </dgm:pt>
    <dgm:pt modelId="{266CBFC6-DC75-4EFD-81D7-5EF425E38B13}" type="pres">
      <dgm:prSet presAssocID="{EE1E2388-05A7-4F6A-A4D8-E575A8B64F8F}" presName="EmptyPlaceHolder" presStyleCnt="0"/>
      <dgm:spPr/>
    </dgm:pt>
  </dgm:ptLst>
  <dgm:cxnLst>
    <dgm:cxn modelId="{B43BA603-833E-4762-8649-915411EC18E1}" type="presOf" srcId="{243806CF-F199-450A-B0DE-A1100FA7446E}" destId="{C5F3BAFD-F625-46A8-8211-868251336D2C}" srcOrd="0" destOrd="1" presId="urn:microsoft.com/office/officeart/2017/3/layout/HorizontalPathTimeline"/>
    <dgm:cxn modelId="{A7D3BB08-2618-4AFE-B273-8816BB07976B}" type="presOf" srcId="{D0C06EB0-D7EF-45E3-95AD-C3986984C27E}" destId="{24D877A7-5064-4C1E-95B9-C13019B9B042}" srcOrd="0" destOrd="0" presId="urn:microsoft.com/office/officeart/2017/3/layout/HorizontalPathTimeline"/>
    <dgm:cxn modelId="{E384000E-5854-4BB4-9C2B-5D2AE3BC9818}" type="presOf" srcId="{18961926-301C-44E1-9A47-D7A977A9BC11}" destId="{A57707E1-336D-4EBF-A9DF-4A767ADDC090}" srcOrd="0" destOrd="0" presId="urn:microsoft.com/office/officeart/2017/3/layout/HorizontalPathTimeline"/>
    <dgm:cxn modelId="{CBE7CC1D-CBC7-459C-B145-F2468B0395DF}" srcId="{D0C06EB0-D7EF-45E3-95AD-C3986984C27E}" destId="{243806CF-F199-450A-B0DE-A1100FA7446E}" srcOrd="1" destOrd="0" parTransId="{6D1C1EB5-536A-4A92-BF2A-749B0F0CEB0D}" sibTransId="{9FE55880-C6F9-4EE6-80B9-15E8FB26A117}"/>
    <dgm:cxn modelId="{F712E336-0730-4454-AAED-A8EC704ECFC8}" srcId="{E604873E-34D9-4011-B823-45C4AD2A9FC6}" destId="{406B4493-A90D-40A8-B02D-BA06CB04BF3C}" srcOrd="2" destOrd="0" parTransId="{2E2A0F75-F224-4A80-ACB5-1C4956E37E23}" sibTransId="{B6B5896F-38E7-450F-A826-9964A8F0DE0E}"/>
    <dgm:cxn modelId="{7DD8D13C-9D0B-4A32-A015-B4D97D883DAF}" type="presOf" srcId="{4B3BEF5E-080D-4FEE-B522-70B46FFD0660}" destId="{EEA65531-D6CF-410E-8C4E-A37C8FEFB532}" srcOrd="0" destOrd="0" presId="urn:microsoft.com/office/officeart/2017/3/layout/HorizontalPathTimeline"/>
    <dgm:cxn modelId="{FA1E5F40-6F76-4904-AC50-24D4CA9B3072}" type="presOf" srcId="{ABB612A5-7312-44DD-ACCB-DC1575749DDE}" destId="{521FA8B1-0048-4999-B063-5383E04C2339}" srcOrd="0" destOrd="0" presId="urn:microsoft.com/office/officeart/2017/3/layout/HorizontalPathTimeline"/>
    <dgm:cxn modelId="{841D665D-B707-471F-BD09-964D3951145A}" srcId="{D0C06EB0-D7EF-45E3-95AD-C3986984C27E}" destId="{4E599684-CBE7-4BF6-B041-7B59A5AE3CF2}" srcOrd="0" destOrd="0" parTransId="{A8AAC60B-A805-4BF6-9EA5-E87AC2902868}" sibTransId="{BF909935-A6E2-4FB3-A57D-3F1AE3109B2D}"/>
    <dgm:cxn modelId="{D6373D48-D8B0-4539-A4A4-81DB907C07C1}" srcId="{4B3BEF5E-080D-4FEE-B522-70B46FFD0660}" destId="{DB8AF9DD-B1C3-4C20-BD21-C6C7FF671A92}" srcOrd="0" destOrd="0" parTransId="{DF70DEA5-E7DD-4AA9-B1CC-992432C16744}" sibTransId="{428A9B80-64FA-44ED-87FF-F7A0D539842F}"/>
    <dgm:cxn modelId="{797BC34A-780D-404F-BF21-46FE6E9D10B9}" srcId="{EE1E2388-05A7-4F6A-A4D8-E575A8B64F8F}" destId="{ABB612A5-7312-44DD-ACCB-DC1575749DDE}" srcOrd="0" destOrd="0" parTransId="{362FDBE7-25B1-4B76-B88E-FCCF1B21A213}" sibTransId="{0CB3FDC2-4D36-428E-B9C0-0CF5100298FD}"/>
    <dgm:cxn modelId="{F7BC7674-0FF2-496B-AA5B-8F72C4833735}" type="presOf" srcId="{406B4493-A90D-40A8-B02D-BA06CB04BF3C}" destId="{34C42B16-9B01-4AE8-8CF6-F91F26338A8D}" srcOrd="0" destOrd="0" presId="urn:microsoft.com/office/officeart/2017/3/layout/HorizontalPathTimeline"/>
    <dgm:cxn modelId="{71693E5A-E355-44FD-9020-E56317DAC186}" type="presOf" srcId="{EE1E2388-05A7-4F6A-A4D8-E575A8B64F8F}" destId="{03343B77-25D7-4778-9352-B28984BCF324}" srcOrd="0" destOrd="0" presId="urn:microsoft.com/office/officeart/2017/3/layout/HorizontalPathTimeline"/>
    <dgm:cxn modelId="{2E29CB5A-A09A-4060-B826-AE04269E70B5}" srcId="{B510D331-3C37-4C52-88F7-7D5F73B475D4}" destId="{18961926-301C-44E1-9A47-D7A977A9BC11}" srcOrd="0" destOrd="0" parTransId="{81E4A02F-5B3D-4730-905E-26FA4F4D82B7}" sibTransId="{75DE58C7-C123-4BFF-A202-569D9552BC6D}"/>
    <dgm:cxn modelId="{9A613993-1976-4C90-B719-959774EC46C8}" srcId="{E604873E-34D9-4011-B823-45C4AD2A9FC6}" destId="{4B3BEF5E-080D-4FEE-B522-70B46FFD0660}" srcOrd="1" destOrd="0" parTransId="{06017295-6984-41E0-8693-8EB293EF8566}" sibTransId="{39F905D4-BCDD-42A3-91CF-0746D3124C5E}"/>
    <dgm:cxn modelId="{F575519A-B38F-4BF4-ACD5-51CBF63D661F}" type="presOf" srcId="{DB8AF9DD-B1C3-4C20-BD21-C6C7FF671A92}" destId="{58AE131D-6CC5-46C1-AFD3-323142FF11AA}" srcOrd="0" destOrd="0" presId="urn:microsoft.com/office/officeart/2017/3/layout/HorizontalPathTimeline"/>
    <dgm:cxn modelId="{97993EA3-CE7B-4009-B7CE-BFB111FBE521}" srcId="{E604873E-34D9-4011-B823-45C4AD2A9FC6}" destId="{D0C06EB0-D7EF-45E3-95AD-C3986984C27E}" srcOrd="0" destOrd="0" parTransId="{0BB155BD-DA20-44C2-8CB4-CB3D3770A527}" sibTransId="{6F918279-79F1-4A08-BB84-2DE055676D74}"/>
    <dgm:cxn modelId="{A693BDA8-10EB-4B66-8600-3E05FDE8FE2D}" srcId="{E604873E-34D9-4011-B823-45C4AD2A9FC6}" destId="{EE1E2388-05A7-4F6A-A4D8-E575A8B64F8F}" srcOrd="4" destOrd="0" parTransId="{D2F98A81-FDB3-4B4B-A5A0-204E6B61EC1E}" sibTransId="{AB5D91BF-CBD4-4B51-9FBC-18D3C3BE95C6}"/>
    <dgm:cxn modelId="{0AEE03AD-B0A8-4E99-8053-4664FDD2E430}" srcId="{E604873E-34D9-4011-B823-45C4AD2A9FC6}" destId="{B510D331-3C37-4C52-88F7-7D5F73B475D4}" srcOrd="3" destOrd="0" parTransId="{398F5480-7365-4006-835D-77B9E6A25983}" sibTransId="{367F77DB-ABFF-429A-8FC2-B52BF270F68E}"/>
    <dgm:cxn modelId="{BB3E7BB8-4AC7-403B-A609-F524ECF2424F}" type="presOf" srcId="{20D34FCC-0F35-496C-B2E7-3FBCA3E29C37}" destId="{AD0A0D90-DDC4-44AF-958E-7311771257E1}" srcOrd="0" destOrd="0" presId="urn:microsoft.com/office/officeart/2017/3/layout/HorizontalPathTimeline"/>
    <dgm:cxn modelId="{E6AACFBA-3A35-4813-9052-4E66FE61CD02}" type="presOf" srcId="{B510D331-3C37-4C52-88F7-7D5F73B475D4}" destId="{252BCDF1-338A-444B-A871-0BD648E12841}" srcOrd="0" destOrd="0" presId="urn:microsoft.com/office/officeart/2017/3/layout/HorizontalPathTimeline"/>
    <dgm:cxn modelId="{5F2213BE-E27D-4260-8CAE-89EF5D4EAE7B}" type="presOf" srcId="{4E599684-CBE7-4BF6-B041-7B59A5AE3CF2}" destId="{C5F3BAFD-F625-46A8-8211-868251336D2C}" srcOrd="0" destOrd="0" presId="urn:microsoft.com/office/officeart/2017/3/layout/HorizontalPathTimeline"/>
    <dgm:cxn modelId="{25E200D7-83EE-45CA-AB78-5439A7EF1B51}" type="presOf" srcId="{E604873E-34D9-4011-B823-45C4AD2A9FC6}" destId="{8BBD4C1A-6881-4652-99E4-05491EE309A8}" srcOrd="0" destOrd="0" presId="urn:microsoft.com/office/officeart/2017/3/layout/HorizontalPathTimeline"/>
    <dgm:cxn modelId="{8F51CEF3-D7F7-4496-8E39-A74D3407581F}" srcId="{406B4493-A90D-40A8-B02D-BA06CB04BF3C}" destId="{20D34FCC-0F35-496C-B2E7-3FBCA3E29C37}" srcOrd="0" destOrd="0" parTransId="{CE74B72C-B89D-46FE-831F-2D7619996546}" sibTransId="{927D4900-D936-4E0F-AEA8-71096C4E0FED}"/>
    <dgm:cxn modelId="{2DA17E31-5A86-41DF-8897-121699FB8BCE}" type="presParOf" srcId="{8BBD4C1A-6881-4652-99E4-05491EE309A8}" destId="{BFA9FAD4-A951-424D-BAA6-13E589A8C212}" srcOrd="0" destOrd="0" presId="urn:microsoft.com/office/officeart/2017/3/layout/HorizontalPathTimeline"/>
    <dgm:cxn modelId="{E02005D3-D73E-444D-8FD2-963E7739EF7C}" type="presParOf" srcId="{8BBD4C1A-6881-4652-99E4-05491EE309A8}" destId="{D2718007-B096-4114-A108-DACEB75FC11C}" srcOrd="1" destOrd="0" presId="urn:microsoft.com/office/officeart/2017/3/layout/HorizontalPathTimeline"/>
    <dgm:cxn modelId="{B60D0216-BB9E-4CED-A372-884F38A3A501}" type="presParOf" srcId="{D2718007-B096-4114-A108-DACEB75FC11C}" destId="{A7D0D6F1-2667-454E-8D66-DC5802540BC5}" srcOrd="0" destOrd="0" presId="urn:microsoft.com/office/officeart/2017/3/layout/HorizontalPathTimeline"/>
    <dgm:cxn modelId="{D0579C41-3D2E-48BC-BDE5-3695B02109EF}" type="presParOf" srcId="{A7D0D6F1-2667-454E-8D66-DC5802540BC5}" destId="{24D877A7-5064-4C1E-95B9-C13019B9B042}" srcOrd="0" destOrd="0" presId="urn:microsoft.com/office/officeart/2017/3/layout/HorizontalPathTimeline"/>
    <dgm:cxn modelId="{9D5C70C0-2BB0-44FD-9631-78DCA282DF1D}" type="presParOf" srcId="{A7D0D6F1-2667-454E-8D66-DC5802540BC5}" destId="{97DBB98C-C760-42E0-B62B-190B3AFC2FCE}" srcOrd="1" destOrd="0" presId="urn:microsoft.com/office/officeart/2017/3/layout/HorizontalPathTimeline"/>
    <dgm:cxn modelId="{23790CE2-23E9-4D8E-BB94-A1B6E8E461CF}" type="presParOf" srcId="{97DBB98C-C760-42E0-B62B-190B3AFC2FCE}" destId="{C5F3BAFD-F625-46A8-8211-868251336D2C}" srcOrd="0" destOrd="0" presId="urn:microsoft.com/office/officeart/2017/3/layout/HorizontalPathTimeline"/>
    <dgm:cxn modelId="{C487D013-75E6-4AD5-A087-814C6D204B30}" type="presParOf" srcId="{97DBB98C-C760-42E0-B62B-190B3AFC2FCE}" destId="{A9E40D1F-3D41-4F77-91D2-066C5CFD4ACC}" srcOrd="1" destOrd="0" presId="urn:microsoft.com/office/officeart/2017/3/layout/HorizontalPathTimeline"/>
    <dgm:cxn modelId="{14A0D27F-0330-4207-AE46-D1521FF68DB4}" type="presParOf" srcId="{A7D0D6F1-2667-454E-8D66-DC5802540BC5}" destId="{95AF3200-50D1-48E3-93EB-3BA37BD6E03E}" srcOrd="2" destOrd="0" presId="urn:microsoft.com/office/officeart/2017/3/layout/HorizontalPathTimeline"/>
    <dgm:cxn modelId="{940A78A4-0897-46E3-80DA-1862C781FD0C}" type="presParOf" srcId="{A7D0D6F1-2667-454E-8D66-DC5802540BC5}" destId="{E81E408C-25D6-4459-AEF8-C0A1134115B6}" srcOrd="3" destOrd="0" presId="urn:microsoft.com/office/officeart/2017/3/layout/HorizontalPathTimeline"/>
    <dgm:cxn modelId="{A65A011A-8F63-4248-9AC9-B515179E195C}" type="presParOf" srcId="{A7D0D6F1-2667-454E-8D66-DC5802540BC5}" destId="{3CC7F527-D924-45E6-AF34-D4D05778C508}" srcOrd="4" destOrd="0" presId="urn:microsoft.com/office/officeart/2017/3/layout/HorizontalPathTimeline"/>
    <dgm:cxn modelId="{DB491CD8-2C4B-4477-8E6F-898BBCFA3146}" type="presParOf" srcId="{D2718007-B096-4114-A108-DACEB75FC11C}" destId="{B92F2FE1-BEF7-42D1-811F-F8FDF8981C40}" srcOrd="1" destOrd="0" presId="urn:microsoft.com/office/officeart/2017/3/layout/HorizontalPathTimeline"/>
    <dgm:cxn modelId="{4EC34581-5D16-4F10-BFF2-049A2A1AF606}" type="presParOf" srcId="{D2718007-B096-4114-A108-DACEB75FC11C}" destId="{CF6EBAEF-13C7-4CCF-AB83-E87F6D5898BB}" srcOrd="2" destOrd="0" presId="urn:microsoft.com/office/officeart/2017/3/layout/HorizontalPathTimeline"/>
    <dgm:cxn modelId="{E37F9D1C-9B0C-43F6-91D2-25795D6C717F}" type="presParOf" srcId="{CF6EBAEF-13C7-4CCF-AB83-E87F6D5898BB}" destId="{EEA65531-D6CF-410E-8C4E-A37C8FEFB532}" srcOrd="0" destOrd="0" presId="urn:microsoft.com/office/officeart/2017/3/layout/HorizontalPathTimeline"/>
    <dgm:cxn modelId="{26DD9E5D-A628-4E1A-92D7-9622648ED7D0}" type="presParOf" srcId="{CF6EBAEF-13C7-4CCF-AB83-E87F6D5898BB}" destId="{6DAFC2BF-DBCD-4610-B7C5-26C3195C793F}" srcOrd="1" destOrd="0" presId="urn:microsoft.com/office/officeart/2017/3/layout/HorizontalPathTimeline"/>
    <dgm:cxn modelId="{8239BADA-022D-4A74-8448-7E39D9160A1E}" type="presParOf" srcId="{6DAFC2BF-DBCD-4610-B7C5-26C3195C793F}" destId="{58AE131D-6CC5-46C1-AFD3-323142FF11AA}" srcOrd="0" destOrd="0" presId="urn:microsoft.com/office/officeart/2017/3/layout/HorizontalPathTimeline"/>
    <dgm:cxn modelId="{4FB12AFE-C37A-4F8A-8F0A-6122D54F812B}" type="presParOf" srcId="{6DAFC2BF-DBCD-4610-B7C5-26C3195C793F}" destId="{14F9AFB3-78DF-4487-9513-247760AA8FAF}" srcOrd="1" destOrd="0" presId="urn:microsoft.com/office/officeart/2017/3/layout/HorizontalPathTimeline"/>
    <dgm:cxn modelId="{C48AF8CA-13B5-47AD-A440-2520CF650BC2}" type="presParOf" srcId="{CF6EBAEF-13C7-4CCF-AB83-E87F6D5898BB}" destId="{D84A6D1F-8D9F-471F-A163-1AC11B7DD753}" srcOrd="2" destOrd="0" presId="urn:microsoft.com/office/officeart/2017/3/layout/HorizontalPathTimeline"/>
    <dgm:cxn modelId="{4F177033-4071-4A8A-B84C-0F01F8CA7929}" type="presParOf" srcId="{CF6EBAEF-13C7-4CCF-AB83-E87F6D5898BB}" destId="{AB8EEAF9-54BF-450E-B93A-2DA08A8EB29C}" srcOrd="3" destOrd="0" presId="urn:microsoft.com/office/officeart/2017/3/layout/HorizontalPathTimeline"/>
    <dgm:cxn modelId="{DE9A8148-B377-4419-AD37-5BE411ED88C5}" type="presParOf" srcId="{CF6EBAEF-13C7-4CCF-AB83-E87F6D5898BB}" destId="{949FBEF5-82BB-485C-B670-ABA129B281A6}" srcOrd="4" destOrd="0" presId="urn:microsoft.com/office/officeart/2017/3/layout/HorizontalPathTimeline"/>
    <dgm:cxn modelId="{A084DBE5-4EC9-4017-9DAB-11B5EB061B70}" type="presParOf" srcId="{D2718007-B096-4114-A108-DACEB75FC11C}" destId="{54812891-9B85-481A-9089-18417270E5E2}" srcOrd="3" destOrd="0" presId="urn:microsoft.com/office/officeart/2017/3/layout/HorizontalPathTimeline"/>
    <dgm:cxn modelId="{563271B7-19B7-4AF6-9508-D8B22C917A4C}" type="presParOf" srcId="{D2718007-B096-4114-A108-DACEB75FC11C}" destId="{1D91D12B-8B11-4FFF-AC47-D0CA108FD5E2}" srcOrd="4" destOrd="0" presId="urn:microsoft.com/office/officeart/2017/3/layout/HorizontalPathTimeline"/>
    <dgm:cxn modelId="{9AF8CA5D-EF3A-4CEE-9CFF-F025A14DFB1D}" type="presParOf" srcId="{1D91D12B-8B11-4FFF-AC47-D0CA108FD5E2}" destId="{34C42B16-9B01-4AE8-8CF6-F91F26338A8D}" srcOrd="0" destOrd="0" presId="urn:microsoft.com/office/officeart/2017/3/layout/HorizontalPathTimeline"/>
    <dgm:cxn modelId="{FD4E416C-2108-4D98-BE62-4AD6050D9D6C}" type="presParOf" srcId="{1D91D12B-8B11-4FFF-AC47-D0CA108FD5E2}" destId="{A4AC2FD3-99C8-4F3B-98D0-0C769F94E735}" srcOrd="1" destOrd="0" presId="urn:microsoft.com/office/officeart/2017/3/layout/HorizontalPathTimeline"/>
    <dgm:cxn modelId="{B6F9D4A5-4857-444F-8AF5-2DC10BA761FD}" type="presParOf" srcId="{A4AC2FD3-99C8-4F3B-98D0-0C769F94E735}" destId="{AD0A0D90-DDC4-44AF-958E-7311771257E1}" srcOrd="0" destOrd="0" presId="urn:microsoft.com/office/officeart/2017/3/layout/HorizontalPathTimeline"/>
    <dgm:cxn modelId="{F0A736E3-9DD0-4146-92C7-E37530510BF8}" type="presParOf" srcId="{A4AC2FD3-99C8-4F3B-98D0-0C769F94E735}" destId="{21D913CC-F7D0-476D-BBF2-916AB39B87DB}" srcOrd="1" destOrd="0" presId="urn:microsoft.com/office/officeart/2017/3/layout/HorizontalPathTimeline"/>
    <dgm:cxn modelId="{C1F4C7E5-4806-4AE8-B186-F6BED8B3225C}" type="presParOf" srcId="{1D91D12B-8B11-4FFF-AC47-D0CA108FD5E2}" destId="{0B76A972-08B1-4C62-B41F-25659FB36E3E}" srcOrd="2" destOrd="0" presId="urn:microsoft.com/office/officeart/2017/3/layout/HorizontalPathTimeline"/>
    <dgm:cxn modelId="{B0FDD467-8F6C-43FB-86FC-320A8CB8C0EA}" type="presParOf" srcId="{1D91D12B-8B11-4FFF-AC47-D0CA108FD5E2}" destId="{DE21758B-FD32-4207-8637-A4F986B68D0E}" srcOrd="3" destOrd="0" presId="urn:microsoft.com/office/officeart/2017/3/layout/HorizontalPathTimeline"/>
    <dgm:cxn modelId="{7A834658-7F56-49EB-A686-611388162429}" type="presParOf" srcId="{1D91D12B-8B11-4FFF-AC47-D0CA108FD5E2}" destId="{AC5414F4-1296-441A-A9AF-83988EFC4F75}" srcOrd="4" destOrd="0" presId="urn:microsoft.com/office/officeart/2017/3/layout/HorizontalPathTimeline"/>
    <dgm:cxn modelId="{2254DF6A-2AB0-4855-9731-262F02BCE38B}" type="presParOf" srcId="{D2718007-B096-4114-A108-DACEB75FC11C}" destId="{280CE19C-2859-4670-B97F-204B91D705E5}" srcOrd="5" destOrd="0" presId="urn:microsoft.com/office/officeart/2017/3/layout/HorizontalPathTimeline"/>
    <dgm:cxn modelId="{2C62C14D-1B71-48DA-A759-8FE5596D63FB}" type="presParOf" srcId="{D2718007-B096-4114-A108-DACEB75FC11C}" destId="{2762C243-D04E-4CF4-A964-47A67B83118F}" srcOrd="6" destOrd="0" presId="urn:microsoft.com/office/officeart/2017/3/layout/HorizontalPathTimeline"/>
    <dgm:cxn modelId="{CC5250E6-655D-48F6-8E5A-3509D193D605}" type="presParOf" srcId="{2762C243-D04E-4CF4-A964-47A67B83118F}" destId="{252BCDF1-338A-444B-A871-0BD648E12841}" srcOrd="0" destOrd="0" presId="urn:microsoft.com/office/officeart/2017/3/layout/HorizontalPathTimeline"/>
    <dgm:cxn modelId="{E547DE8F-0499-4175-BA89-28334CD4F87D}" type="presParOf" srcId="{2762C243-D04E-4CF4-A964-47A67B83118F}" destId="{6BAE1B4E-67DD-4071-ACEA-4A6A6976119B}" srcOrd="1" destOrd="0" presId="urn:microsoft.com/office/officeart/2017/3/layout/HorizontalPathTimeline"/>
    <dgm:cxn modelId="{9CA0A1AB-57AB-4CC5-B787-DDE937C8105F}" type="presParOf" srcId="{6BAE1B4E-67DD-4071-ACEA-4A6A6976119B}" destId="{A57707E1-336D-4EBF-A9DF-4A767ADDC090}" srcOrd="0" destOrd="0" presId="urn:microsoft.com/office/officeart/2017/3/layout/HorizontalPathTimeline"/>
    <dgm:cxn modelId="{21D73ED7-72BD-42B2-87BA-A6AB2CBDDBF8}" type="presParOf" srcId="{6BAE1B4E-67DD-4071-ACEA-4A6A6976119B}" destId="{23697690-FF96-48A2-B6F0-4B3F9FF051EE}" srcOrd="1" destOrd="0" presId="urn:microsoft.com/office/officeart/2017/3/layout/HorizontalPathTimeline"/>
    <dgm:cxn modelId="{867DC2BB-5CFB-47ED-A198-77E6CD985B9D}" type="presParOf" srcId="{2762C243-D04E-4CF4-A964-47A67B83118F}" destId="{DB979F28-BAF6-4748-A01B-DD09B4F9B6E0}" srcOrd="2" destOrd="0" presId="urn:microsoft.com/office/officeart/2017/3/layout/HorizontalPathTimeline"/>
    <dgm:cxn modelId="{691CA554-06BE-4076-BA35-9DB2926A067E}" type="presParOf" srcId="{2762C243-D04E-4CF4-A964-47A67B83118F}" destId="{56E79D8D-4CCD-4658-8672-39696B8C7D91}" srcOrd="3" destOrd="0" presId="urn:microsoft.com/office/officeart/2017/3/layout/HorizontalPathTimeline"/>
    <dgm:cxn modelId="{EE4DB223-C9E7-4EB9-8899-2878B151BC0B}" type="presParOf" srcId="{2762C243-D04E-4CF4-A964-47A67B83118F}" destId="{B5929D7B-48A3-4D53-B1CD-08AA82BEA1FE}" srcOrd="4" destOrd="0" presId="urn:microsoft.com/office/officeart/2017/3/layout/HorizontalPathTimeline"/>
    <dgm:cxn modelId="{D0D2CA97-BD1A-4EFC-BDCC-0845F3E41564}" type="presParOf" srcId="{D2718007-B096-4114-A108-DACEB75FC11C}" destId="{CF4713B7-EB30-48E6-B3A1-13888453CD00}" srcOrd="7" destOrd="0" presId="urn:microsoft.com/office/officeart/2017/3/layout/HorizontalPathTimeline"/>
    <dgm:cxn modelId="{557A4173-219C-4500-98A9-A280533883AD}" type="presParOf" srcId="{D2718007-B096-4114-A108-DACEB75FC11C}" destId="{2FFD89EF-BBEA-4458-BDCA-549881C257F9}" srcOrd="8" destOrd="0" presId="urn:microsoft.com/office/officeart/2017/3/layout/HorizontalPathTimeline"/>
    <dgm:cxn modelId="{6890047C-6DEF-4C89-8DB2-206BFE989B62}" type="presParOf" srcId="{2FFD89EF-BBEA-4458-BDCA-549881C257F9}" destId="{03343B77-25D7-4778-9352-B28984BCF324}" srcOrd="0" destOrd="0" presId="urn:microsoft.com/office/officeart/2017/3/layout/HorizontalPathTimeline"/>
    <dgm:cxn modelId="{23A53AA6-7474-4240-8114-2EC39732DB42}" type="presParOf" srcId="{2FFD89EF-BBEA-4458-BDCA-549881C257F9}" destId="{DF14CFA7-E113-4036-818F-2763E4C923CC}" srcOrd="1" destOrd="0" presId="urn:microsoft.com/office/officeart/2017/3/layout/HorizontalPathTimeline"/>
    <dgm:cxn modelId="{0CDB1524-EFB1-4B53-9F85-76BF929898F4}" type="presParOf" srcId="{DF14CFA7-E113-4036-818F-2763E4C923CC}" destId="{521FA8B1-0048-4999-B063-5383E04C2339}" srcOrd="0" destOrd="0" presId="urn:microsoft.com/office/officeart/2017/3/layout/HorizontalPathTimeline"/>
    <dgm:cxn modelId="{0058CC5A-B67B-4A6F-AF7D-F600FD920418}" type="presParOf" srcId="{DF14CFA7-E113-4036-818F-2763E4C923CC}" destId="{A5C93FA5-90F4-48C8-8A1B-4EA4A92DADC9}" srcOrd="1" destOrd="0" presId="urn:microsoft.com/office/officeart/2017/3/layout/HorizontalPathTimeline"/>
    <dgm:cxn modelId="{A948E666-9F92-4484-910C-F587E1825C98}" type="presParOf" srcId="{2FFD89EF-BBEA-4458-BDCA-549881C257F9}" destId="{E43A4B35-9A62-40C4-88CF-29EBD91DA058}" srcOrd="2" destOrd="0" presId="urn:microsoft.com/office/officeart/2017/3/layout/HorizontalPathTimeline"/>
    <dgm:cxn modelId="{6EEDF0DF-573C-4C4A-A763-C565DEC53AAE}" type="presParOf" srcId="{2FFD89EF-BBEA-4458-BDCA-549881C257F9}" destId="{F5A9F08B-45D2-4828-BF35-1C4CAEE6818F}" srcOrd="3" destOrd="0" presId="urn:microsoft.com/office/officeart/2017/3/layout/HorizontalPathTimeline"/>
    <dgm:cxn modelId="{4FB6AB39-9A4F-4282-93FE-0A576382C0D1}" type="presParOf" srcId="{2FFD89EF-BBEA-4458-BDCA-549881C257F9}" destId="{266CBFC6-DC75-4EFD-81D7-5EF425E38B13}" srcOrd="4" destOrd="0" presId="urn:microsoft.com/office/officeart/2017/3/layout/HorizontalPathTimeline"/>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9AC9D-9689-46F4-9E16-0BC1C70634B7}">
      <dsp:nvSpPr>
        <dsp:cNvPr id="0" name=""/>
        <dsp:cNvSpPr/>
      </dsp:nvSpPr>
      <dsp:spPr>
        <a:xfrm>
          <a:off x="2091120" y="341"/>
          <a:ext cx="1815818" cy="1815818"/>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marL="0" lvl="0" indent="0" algn="ctr" defTabSz="266700">
            <a:lnSpc>
              <a:spcPct val="100000"/>
            </a:lnSpc>
            <a:spcBef>
              <a:spcPct val="0"/>
            </a:spcBef>
            <a:spcAft>
              <a:spcPct val="35000"/>
            </a:spcAft>
            <a:buNone/>
            <a:defRPr cap="all"/>
          </a:pPr>
          <a:r>
            <a:rPr lang="en-US" sz="600" b="0" i="0" kern="1200" dirty="0"/>
            <a:t>Data science is a</a:t>
          </a:r>
          <a:r>
            <a:rPr lang="en-US" sz="600" b="1" i="0" kern="1200" dirty="0"/>
            <a:t> deep study of the massive amount of data</a:t>
          </a:r>
          <a:r>
            <a:rPr lang="en-US" sz="600" b="0" i="0" kern="1200" dirty="0"/>
            <a:t>, which involves extracting meaningful insights from raw, structured, and unstructured data that is processed using the scientific method, different technologies, and algorithms.</a:t>
          </a:r>
          <a:r>
            <a:rPr lang="en-US" sz="600" kern="1200" dirty="0"/>
            <a:t>.</a:t>
          </a:r>
        </a:p>
      </dsp:txBody>
      <dsp:txXfrm>
        <a:off x="2545075" y="341"/>
        <a:ext cx="907909" cy="1498050"/>
      </dsp:txXfrm>
    </dsp:sp>
    <dsp:sp modelId="{995C7585-3DF7-40A7-BC89-597B45C31F2D}">
      <dsp:nvSpPr>
        <dsp:cNvPr id="0" name=""/>
        <dsp:cNvSpPr/>
      </dsp:nvSpPr>
      <dsp:spPr>
        <a:xfrm rot="7200000">
          <a:off x="3233631" y="1892267"/>
          <a:ext cx="1815818" cy="1815818"/>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marL="0" lvl="0" indent="0" algn="ctr" defTabSz="266700">
            <a:lnSpc>
              <a:spcPct val="100000"/>
            </a:lnSpc>
            <a:spcBef>
              <a:spcPct val="0"/>
            </a:spcBef>
            <a:spcAft>
              <a:spcPct val="35000"/>
            </a:spcAft>
            <a:buNone/>
          </a:pPr>
          <a:r>
            <a:rPr lang="en-US" sz="600" b="0" i="0" kern="1200" dirty="0"/>
            <a:t>An area that manages, manipulates, </a:t>
          </a:r>
        </a:p>
        <a:p>
          <a:pPr marL="0" lvl="0" indent="0" algn="ctr" defTabSz="266700">
            <a:lnSpc>
              <a:spcPct val="100000"/>
            </a:lnSpc>
            <a:spcBef>
              <a:spcPct val="0"/>
            </a:spcBef>
            <a:spcAft>
              <a:spcPct val="35000"/>
            </a:spcAft>
            <a:buNone/>
          </a:pPr>
          <a:r>
            <a:rPr lang="en-US" sz="600" b="0" i="0" kern="1200" dirty="0"/>
            <a:t>extracts, and interprets knowledge from </a:t>
          </a:r>
        </a:p>
        <a:p>
          <a:pPr marL="0" lvl="0" indent="0" algn="ctr" defTabSz="266700">
            <a:lnSpc>
              <a:spcPct val="100000"/>
            </a:lnSpc>
            <a:spcBef>
              <a:spcPct val="0"/>
            </a:spcBef>
            <a:spcAft>
              <a:spcPct val="35000"/>
            </a:spcAft>
            <a:buNone/>
          </a:pPr>
          <a:r>
            <a:rPr lang="en-IN" sz="600" b="0" i="0" kern="1200" dirty="0"/>
            <a:t>tremendous amount of data</a:t>
          </a:r>
          <a:endParaRPr lang="en-US" sz="600" kern="1200" dirty="0"/>
        </a:p>
      </dsp:txBody>
      <dsp:txXfrm rot="-5400000">
        <a:off x="3530113" y="2425663"/>
        <a:ext cx="1498050" cy="907909"/>
      </dsp:txXfrm>
    </dsp:sp>
    <dsp:sp modelId="{D29A56E9-4B74-4C15-990A-F4DB6C9415FB}">
      <dsp:nvSpPr>
        <dsp:cNvPr id="0" name=""/>
        <dsp:cNvSpPr/>
      </dsp:nvSpPr>
      <dsp:spPr>
        <a:xfrm rot="14400000">
          <a:off x="1041910" y="1817625"/>
          <a:ext cx="1815818" cy="1815818"/>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42672" numCol="1" spcCol="1270" anchor="ctr" anchorCtr="0">
          <a:noAutofit/>
        </a:bodyPr>
        <a:lstStyle/>
        <a:p>
          <a:pPr marL="0" lvl="0" indent="0" algn="ctr" defTabSz="266700">
            <a:lnSpc>
              <a:spcPct val="100000"/>
            </a:lnSpc>
            <a:spcBef>
              <a:spcPct val="0"/>
            </a:spcBef>
            <a:spcAft>
              <a:spcPct val="35000"/>
            </a:spcAft>
            <a:buNone/>
          </a:pPr>
          <a:r>
            <a:rPr lang="en-US" sz="600" b="0" i="0" kern="1200" dirty="0"/>
            <a:t>As a data scientist, we take a complex business problem, compile research from it, creating it into data, then use that data to solve the problem.</a:t>
          </a:r>
          <a:endParaRPr lang="en-US" sz="600" kern="1200" dirty="0"/>
        </a:p>
      </dsp:txBody>
      <dsp:txXfrm rot="5400000">
        <a:off x="1063197" y="2351021"/>
        <a:ext cx="1498050" cy="907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877A7-5064-4C1E-95B9-C13019B9B042}">
      <dsp:nvSpPr>
        <dsp:cNvPr id="0" name=""/>
        <dsp:cNvSpPr/>
      </dsp:nvSpPr>
      <dsp:spPr>
        <a:xfrm>
          <a:off x="368346" y="1816832"/>
          <a:ext cx="2904190" cy="382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dirty="0"/>
            <a:t>Insight # 1</a:t>
          </a:r>
        </a:p>
      </dsp:txBody>
      <dsp:txXfrm>
        <a:off x="368346" y="1816832"/>
        <a:ext cx="2904190" cy="382313"/>
      </dsp:txXfrm>
    </dsp:sp>
    <dsp:sp modelId="{BFA9FAD4-A951-424D-BAA6-13E589A8C212}">
      <dsp:nvSpPr>
        <dsp:cNvPr id="0" name=""/>
        <dsp:cNvSpPr/>
      </dsp:nvSpPr>
      <dsp:spPr>
        <a:xfrm>
          <a:off x="0" y="1623984"/>
          <a:ext cx="10901362" cy="135332"/>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5F3BAFD-F625-46A8-8211-868251336D2C}">
      <dsp:nvSpPr>
        <dsp:cNvPr id="0" name=""/>
        <dsp:cNvSpPr/>
      </dsp:nvSpPr>
      <dsp:spPr>
        <a:xfrm>
          <a:off x="223137" y="0"/>
          <a:ext cx="3194610" cy="1048823"/>
        </a:xfrm>
        <a:prstGeom prst="rect">
          <a:avLst/>
        </a:prstGeom>
        <a:solidFill>
          <a:schemeClr val="accent4">
            <a:alpha val="90000"/>
            <a:tint val="40000"/>
            <a:hueOff val="0"/>
            <a:satOff val="0"/>
            <a:lumOff val="0"/>
            <a:alphaOff val="0"/>
          </a:schemeClr>
        </a:solidFill>
        <a:ln w="9525" cap="rnd"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As per the analysis it is reflecting that </a:t>
          </a:r>
        </a:p>
        <a:p>
          <a:pPr marL="0" lvl="0" indent="0" algn="l" defTabSz="488950">
            <a:lnSpc>
              <a:spcPct val="90000"/>
            </a:lnSpc>
            <a:spcBef>
              <a:spcPct val="0"/>
            </a:spcBef>
            <a:spcAft>
              <a:spcPct val="35000"/>
            </a:spcAft>
            <a:buNone/>
          </a:pPr>
          <a:r>
            <a:rPr lang="en-US" sz="1100" kern="1200"/>
            <a:t>Data Scientist and Data Engineer are the most demanding and promising role in the emerging Data Science job market.
</a:t>
          </a:r>
          <a:endParaRPr lang="en-IN" sz="1100" kern="1200"/>
        </a:p>
      </dsp:txBody>
      <dsp:txXfrm>
        <a:off x="223137" y="0"/>
        <a:ext cx="3194610" cy="1048823"/>
      </dsp:txXfrm>
    </dsp:sp>
    <dsp:sp modelId="{95AF3200-50D1-48E3-93EB-3BA37BD6E03E}">
      <dsp:nvSpPr>
        <dsp:cNvPr id="0" name=""/>
        <dsp:cNvSpPr/>
      </dsp:nvSpPr>
      <dsp:spPr>
        <a:xfrm>
          <a:off x="1820442" y="1048823"/>
          <a:ext cx="0" cy="575161"/>
        </a:xfrm>
        <a:prstGeom prst="line">
          <a:avLst/>
        </a:prstGeom>
        <a:gradFill rotWithShape="0">
          <a:gsLst>
            <a:gs pos="0">
              <a:schemeClr val="accent4">
                <a:tint val="98000"/>
                <a:lumMod val="114000"/>
              </a:schemeClr>
            </a:gs>
            <a:gs pos="100000">
              <a:schemeClr val="accent4">
                <a:shade val="90000"/>
                <a:lumMod val="84000"/>
              </a:schemeClr>
            </a:gs>
          </a:gsLst>
          <a:lin ang="5400000" scaled="0"/>
        </a:gradFill>
        <a:ln w="6350" cap="rnd" cmpd="sng" algn="ctr">
          <a:solidFill>
            <a:schemeClr val="accent4">
              <a:hueOff val="0"/>
              <a:satOff val="0"/>
              <a:lumOff val="0"/>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EA65531-D6CF-410E-8C4E-A37C8FEFB532}">
      <dsp:nvSpPr>
        <dsp:cNvPr id="0" name=""/>
        <dsp:cNvSpPr/>
      </dsp:nvSpPr>
      <dsp:spPr>
        <a:xfrm>
          <a:off x="2183466" y="1184155"/>
          <a:ext cx="2904190" cy="382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dirty="0"/>
            <a:t>Insight # 2</a:t>
          </a:r>
        </a:p>
      </dsp:txBody>
      <dsp:txXfrm>
        <a:off x="2183466" y="1184155"/>
        <a:ext cx="2904190" cy="382313"/>
      </dsp:txXfrm>
    </dsp:sp>
    <dsp:sp modelId="{58AE131D-6CC5-46C1-AFD3-323142FF11AA}">
      <dsp:nvSpPr>
        <dsp:cNvPr id="0" name=""/>
        <dsp:cNvSpPr/>
      </dsp:nvSpPr>
      <dsp:spPr>
        <a:xfrm>
          <a:off x="2038256" y="2334477"/>
          <a:ext cx="3194610" cy="840697"/>
        </a:xfrm>
        <a:prstGeom prst="rect">
          <a:avLst/>
        </a:prstGeom>
        <a:solidFill>
          <a:schemeClr val="accent4">
            <a:alpha val="90000"/>
            <a:tint val="40000"/>
            <a:hueOff val="0"/>
            <a:satOff val="0"/>
            <a:lumOff val="0"/>
            <a:alphaOff val="0"/>
          </a:schemeClr>
        </a:solidFill>
        <a:ln w="9525" cap="rnd"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As per the analysis ML Engineer, Data Scientist, and Data Engineer roles are getting higher salary package with avg. min. annual salary of $80K pa.</a:t>
          </a:r>
        </a:p>
      </dsp:txBody>
      <dsp:txXfrm>
        <a:off x="2038256" y="2334477"/>
        <a:ext cx="3194610" cy="840697"/>
      </dsp:txXfrm>
    </dsp:sp>
    <dsp:sp modelId="{D84A6D1F-8D9F-471F-A163-1AC11B7DD753}">
      <dsp:nvSpPr>
        <dsp:cNvPr id="0" name=""/>
        <dsp:cNvSpPr/>
      </dsp:nvSpPr>
      <dsp:spPr>
        <a:xfrm>
          <a:off x="3635561" y="1759316"/>
          <a:ext cx="0" cy="575161"/>
        </a:xfrm>
        <a:prstGeom prst="line">
          <a:avLst/>
        </a:prstGeom>
        <a:gradFill rotWithShape="0">
          <a:gsLst>
            <a:gs pos="0">
              <a:schemeClr val="accent4">
                <a:tint val="98000"/>
                <a:lumMod val="114000"/>
              </a:schemeClr>
            </a:gs>
            <a:gs pos="100000">
              <a:schemeClr val="accent4">
                <a:shade val="90000"/>
                <a:lumMod val="84000"/>
              </a:schemeClr>
            </a:gs>
          </a:gsLst>
          <a:lin ang="5400000" scaled="0"/>
        </a:gradFill>
        <a:ln w="6350" cap="rnd" cmpd="sng" algn="ctr">
          <a:solidFill>
            <a:schemeClr val="accent4">
              <a:hueOff val="0"/>
              <a:satOff val="0"/>
              <a:lumOff val="0"/>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81E408C-25D6-4459-AEF8-C0A1134115B6}">
      <dsp:nvSpPr>
        <dsp:cNvPr id="0" name=""/>
        <dsp:cNvSpPr/>
      </dsp:nvSpPr>
      <dsp:spPr>
        <a:xfrm>
          <a:off x="1778151" y="1649359"/>
          <a:ext cx="84582" cy="84582"/>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AB8EEAF9-54BF-450E-B93A-2DA08A8EB29C}">
      <dsp:nvSpPr>
        <dsp:cNvPr id="0" name=""/>
        <dsp:cNvSpPr/>
      </dsp:nvSpPr>
      <dsp:spPr>
        <a:xfrm>
          <a:off x="3593270" y="1649359"/>
          <a:ext cx="84582" cy="84582"/>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34C42B16-9B01-4AE8-8CF6-F91F26338A8D}">
      <dsp:nvSpPr>
        <dsp:cNvPr id="0" name=""/>
        <dsp:cNvSpPr/>
      </dsp:nvSpPr>
      <dsp:spPr>
        <a:xfrm>
          <a:off x="3998585" y="1816832"/>
          <a:ext cx="2904190" cy="382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IN" sz="1500" kern="1200" dirty="0"/>
            <a:t>Insight #3</a:t>
          </a:r>
          <a:endParaRPr lang="en-US" sz="1500" kern="1200" dirty="0"/>
        </a:p>
      </dsp:txBody>
      <dsp:txXfrm>
        <a:off x="3998585" y="1816832"/>
        <a:ext cx="2904190" cy="382313"/>
      </dsp:txXfrm>
    </dsp:sp>
    <dsp:sp modelId="{AD0A0D90-DDC4-44AF-958E-7311771257E1}">
      <dsp:nvSpPr>
        <dsp:cNvPr id="0" name=""/>
        <dsp:cNvSpPr/>
      </dsp:nvSpPr>
      <dsp:spPr>
        <a:xfrm>
          <a:off x="3853375" y="149129"/>
          <a:ext cx="3194610" cy="899693"/>
        </a:xfrm>
        <a:prstGeom prst="rect">
          <a:avLst/>
        </a:prstGeom>
        <a:solidFill>
          <a:schemeClr val="accent4">
            <a:alpha val="90000"/>
            <a:tint val="40000"/>
            <a:hueOff val="0"/>
            <a:satOff val="0"/>
            <a:lumOff val="0"/>
            <a:alphaOff val="0"/>
          </a:schemeClr>
        </a:solidFill>
        <a:ln w="9525" cap="rnd"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Seniority Level, Analytical Skills &amp; tool expertise and Education background could be directly related to the salary distribution
</a:t>
          </a:r>
        </a:p>
      </dsp:txBody>
      <dsp:txXfrm>
        <a:off x="3853375" y="149129"/>
        <a:ext cx="3194610" cy="899693"/>
      </dsp:txXfrm>
    </dsp:sp>
    <dsp:sp modelId="{0B76A972-08B1-4C62-B41F-25659FB36E3E}">
      <dsp:nvSpPr>
        <dsp:cNvPr id="0" name=""/>
        <dsp:cNvSpPr/>
      </dsp:nvSpPr>
      <dsp:spPr>
        <a:xfrm>
          <a:off x="5450681" y="1048823"/>
          <a:ext cx="0" cy="575161"/>
        </a:xfrm>
        <a:prstGeom prst="line">
          <a:avLst/>
        </a:prstGeom>
        <a:gradFill rotWithShape="0">
          <a:gsLst>
            <a:gs pos="0">
              <a:schemeClr val="accent4">
                <a:tint val="98000"/>
                <a:lumMod val="114000"/>
              </a:schemeClr>
            </a:gs>
            <a:gs pos="100000">
              <a:schemeClr val="accent4">
                <a:shade val="90000"/>
                <a:lumMod val="84000"/>
              </a:schemeClr>
            </a:gs>
          </a:gsLst>
          <a:lin ang="5400000" scaled="0"/>
        </a:gradFill>
        <a:ln w="6350" cap="rnd" cmpd="sng" algn="ctr">
          <a:solidFill>
            <a:schemeClr val="accent4">
              <a:hueOff val="0"/>
              <a:satOff val="0"/>
              <a:lumOff val="0"/>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52BCDF1-338A-444B-A871-0BD648E12841}">
      <dsp:nvSpPr>
        <dsp:cNvPr id="0" name=""/>
        <dsp:cNvSpPr/>
      </dsp:nvSpPr>
      <dsp:spPr>
        <a:xfrm>
          <a:off x="5813704" y="1184155"/>
          <a:ext cx="2904190" cy="382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dirty="0"/>
            <a:t>Insight # 4</a:t>
          </a:r>
        </a:p>
      </dsp:txBody>
      <dsp:txXfrm>
        <a:off x="5813704" y="1184155"/>
        <a:ext cx="2904190" cy="382313"/>
      </dsp:txXfrm>
    </dsp:sp>
    <dsp:sp modelId="{A57707E1-336D-4EBF-A9DF-4A767ADDC090}">
      <dsp:nvSpPr>
        <dsp:cNvPr id="0" name=""/>
        <dsp:cNvSpPr/>
      </dsp:nvSpPr>
      <dsp:spPr>
        <a:xfrm>
          <a:off x="5668495" y="2334477"/>
          <a:ext cx="3194610" cy="678457"/>
        </a:xfrm>
        <a:prstGeom prst="rect">
          <a:avLst/>
        </a:prstGeom>
        <a:solidFill>
          <a:schemeClr val="accent4">
            <a:alpha val="90000"/>
            <a:tint val="40000"/>
            <a:hueOff val="0"/>
            <a:satOff val="0"/>
            <a:lumOff val="0"/>
            <a:alphaOff val="0"/>
          </a:schemeClr>
        </a:solidFill>
        <a:ln w="9525" cap="rnd"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From the detailed analysis its reflecting that most of the companies have asked for Masters degree in their job descriptions.</a:t>
          </a:r>
        </a:p>
      </dsp:txBody>
      <dsp:txXfrm>
        <a:off x="5668495" y="2334477"/>
        <a:ext cx="3194610" cy="678457"/>
      </dsp:txXfrm>
    </dsp:sp>
    <dsp:sp modelId="{DB979F28-BAF6-4748-A01B-DD09B4F9B6E0}">
      <dsp:nvSpPr>
        <dsp:cNvPr id="0" name=""/>
        <dsp:cNvSpPr/>
      </dsp:nvSpPr>
      <dsp:spPr>
        <a:xfrm>
          <a:off x="7265800" y="1759316"/>
          <a:ext cx="0" cy="575161"/>
        </a:xfrm>
        <a:prstGeom prst="line">
          <a:avLst/>
        </a:prstGeom>
        <a:gradFill rotWithShape="0">
          <a:gsLst>
            <a:gs pos="0">
              <a:schemeClr val="accent4">
                <a:tint val="98000"/>
                <a:lumMod val="114000"/>
              </a:schemeClr>
            </a:gs>
            <a:gs pos="100000">
              <a:schemeClr val="accent4">
                <a:shade val="90000"/>
                <a:lumMod val="84000"/>
              </a:schemeClr>
            </a:gs>
          </a:gsLst>
          <a:lin ang="5400000" scaled="0"/>
        </a:gradFill>
        <a:ln w="6350" cap="rnd" cmpd="sng" algn="ctr">
          <a:solidFill>
            <a:schemeClr val="accent4">
              <a:hueOff val="0"/>
              <a:satOff val="0"/>
              <a:lumOff val="0"/>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E21758B-FD32-4207-8637-A4F986B68D0E}">
      <dsp:nvSpPr>
        <dsp:cNvPr id="0" name=""/>
        <dsp:cNvSpPr/>
      </dsp:nvSpPr>
      <dsp:spPr>
        <a:xfrm>
          <a:off x="5408389" y="1649359"/>
          <a:ext cx="84582" cy="84582"/>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56E79D8D-4CCD-4658-8672-39696B8C7D91}">
      <dsp:nvSpPr>
        <dsp:cNvPr id="0" name=""/>
        <dsp:cNvSpPr/>
      </dsp:nvSpPr>
      <dsp:spPr>
        <a:xfrm>
          <a:off x="7223509" y="1649359"/>
          <a:ext cx="84582" cy="84582"/>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03343B77-25D7-4778-9352-B28984BCF324}">
      <dsp:nvSpPr>
        <dsp:cNvPr id="0" name=""/>
        <dsp:cNvSpPr/>
      </dsp:nvSpPr>
      <dsp:spPr>
        <a:xfrm>
          <a:off x="7628824" y="1816832"/>
          <a:ext cx="2904190" cy="3823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dirty="0"/>
            <a:t>Insight # 5</a:t>
          </a:r>
        </a:p>
      </dsp:txBody>
      <dsp:txXfrm>
        <a:off x="7628824" y="1816832"/>
        <a:ext cx="2904190" cy="382313"/>
      </dsp:txXfrm>
    </dsp:sp>
    <dsp:sp modelId="{521FA8B1-0048-4999-B063-5383E04C2339}">
      <dsp:nvSpPr>
        <dsp:cNvPr id="0" name=""/>
        <dsp:cNvSpPr/>
      </dsp:nvSpPr>
      <dsp:spPr>
        <a:xfrm>
          <a:off x="7483614" y="45886"/>
          <a:ext cx="3194610" cy="1002937"/>
        </a:xfrm>
        <a:prstGeom prst="rect">
          <a:avLst/>
        </a:prstGeom>
        <a:solidFill>
          <a:schemeClr val="accent4">
            <a:alpha val="90000"/>
            <a:tint val="40000"/>
            <a:hueOff val="0"/>
            <a:satOff val="0"/>
            <a:lumOff val="0"/>
            <a:alphaOff val="0"/>
          </a:schemeClr>
        </a:solidFill>
        <a:ln w="9525" cap="rnd"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From the detailed analysis we can have a clear picture that according to company expectations, Python, SQL &amp; EXCEL are the must have skills for any data science related role.</a:t>
          </a:r>
        </a:p>
      </dsp:txBody>
      <dsp:txXfrm>
        <a:off x="7483614" y="45886"/>
        <a:ext cx="3194610" cy="1002937"/>
      </dsp:txXfrm>
    </dsp:sp>
    <dsp:sp modelId="{E43A4B35-9A62-40C4-88CF-29EBD91DA058}">
      <dsp:nvSpPr>
        <dsp:cNvPr id="0" name=""/>
        <dsp:cNvSpPr/>
      </dsp:nvSpPr>
      <dsp:spPr>
        <a:xfrm>
          <a:off x="9080919" y="1048823"/>
          <a:ext cx="0" cy="575161"/>
        </a:xfrm>
        <a:prstGeom prst="line">
          <a:avLst/>
        </a:prstGeom>
        <a:gradFill rotWithShape="0">
          <a:gsLst>
            <a:gs pos="0">
              <a:schemeClr val="accent4">
                <a:tint val="98000"/>
                <a:lumMod val="114000"/>
              </a:schemeClr>
            </a:gs>
            <a:gs pos="100000">
              <a:schemeClr val="accent4">
                <a:shade val="90000"/>
                <a:lumMod val="84000"/>
              </a:schemeClr>
            </a:gs>
          </a:gsLst>
          <a:lin ang="5400000" scaled="0"/>
        </a:gradFill>
        <a:ln w="6350" cap="rnd" cmpd="sng" algn="ctr">
          <a:solidFill>
            <a:schemeClr val="accent4">
              <a:hueOff val="0"/>
              <a:satOff val="0"/>
              <a:lumOff val="0"/>
              <a:alphaOff val="0"/>
            </a:schemeClr>
          </a:solidFill>
          <a:prstDash val="dash"/>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5A9F08B-45D2-4828-BF35-1C4CAEE6818F}">
      <dsp:nvSpPr>
        <dsp:cNvPr id="0" name=""/>
        <dsp:cNvSpPr/>
      </dsp:nvSpPr>
      <dsp:spPr>
        <a:xfrm>
          <a:off x="9038628" y="1649359"/>
          <a:ext cx="84582" cy="84582"/>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BC4F2-6A87-450D-AD53-D2188421BC53}"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B2649-7BD8-4005-A99E-30D13769A8BD}" type="slidenum">
              <a:rPr lang="en-US" smtClean="0"/>
              <a:t>‹#›</a:t>
            </a:fld>
            <a:endParaRPr lang="en-US"/>
          </a:p>
        </p:txBody>
      </p:sp>
    </p:spTree>
    <p:extLst>
      <p:ext uri="{BB962C8B-B14F-4D97-AF65-F5344CB8AC3E}">
        <p14:creationId xmlns:p14="http://schemas.microsoft.com/office/powerpoint/2010/main" val="24448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03401A8-3220-413E-B964-4A8659985FD3}" type="slidenum">
              <a:rPr lang="en-US" smtClean="0"/>
              <a:t>1</a:t>
            </a:fld>
            <a:endParaRPr lang="en-US"/>
          </a:p>
        </p:txBody>
      </p:sp>
    </p:spTree>
    <p:extLst>
      <p:ext uri="{BB962C8B-B14F-4D97-AF65-F5344CB8AC3E}">
        <p14:creationId xmlns:p14="http://schemas.microsoft.com/office/powerpoint/2010/main" val="372418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r>
              <a:rPr lang="en-US"/>
              <a:t>3/1/20XX</a:t>
            </a:r>
            <a:endParaRPr lang="en-US" dirty="0"/>
          </a:p>
        </p:txBody>
      </p:sp>
      <p:sp>
        <p:nvSpPr>
          <p:cNvPr id="5" name="Footer Placeholder 4"/>
          <p:cNvSpPr>
            <a:spLocks noGrp="1"/>
          </p:cNvSpPr>
          <p:nvPr>
            <p:ph type="ftr" sz="quarter" idx="11"/>
          </p:nvPr>
        </p:nvSpPr>
        <p:spPr/>
        <p:txBody>
          <a:bodyPr/>
          <a:lstStyle/>
          <a:p>
            <a:r>
              <a:rPr lang="en-US" sz="1000"/>
              <a:t>Sample footer text</a:t>
            </a:r>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341812884"/>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r>
              <a:rPr lang="en-US"/>
              <a:t>3/1/20XX</a:t>
            </a:r>
            <a:endParaRPr lang="en-US" dirty="0"/>
          </a:p>
        </p:txBody>
      </p:sp>
      <p:sp>
        <p:nvSpPr>
          <p:cNvPr id="6" name="Footer Placeholder 5"/>
          <p:cNvSpPr>
            <a:spLocks noGrp="1"/>
          </p:cNvSpPr>
          <p:nvPr>
            <p:ph type="ftr" sz="quarter" idx="11"/>
          </p:nvPr>
        </p:nvSpPr>
        <p:spPr/>
        <p:txBody>
          <a:bodyPr/>
          <a:lstStyle/>
          <a:p>
            <a:r>
              <a:rPr lang="en-US" sz="1000"/>
              <a:t>Sample footer text</a:t>
            </a:r>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23013336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r>
              <a:rPr lang="en-US"/>
              <a:t>3/1/20XX</a:t>
            </a:r>
            <a:endParaRPr lang="en-US" dirty="0"/>
          </a:p>
        </p:txBody>
      </p:sp>
      <p:sp>
        <p:nvSpPr>
          <p:cNvPr id="5" name="Footer Placeholder 4"/>
          <p:cNvSpPr>
            <a:spLocks noGrp="1"/>
          </p:cNvSpPr>
          <p:nvPr>
            <p:ph type="ftr" sz="quarter" idx="11"/>
          </p:nvPr>
        </p:nvSpPr>
        <p:spPr/>
        <p:txBody>
          <a:bodyPr/>
          <a:lstStyle/>
          <a:p>
            <a:r>
              <a:rPr lang="en-US" sz="1000"/>
              <a:t>Sample footer text</a:t>
            </a:r>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9067255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algn="r"/>
            <a:r>
              <a:rPr lang="en-US"/>
              <a:t>3/1/20XX</a:t>
            </a:r>
            <a:endParaRPr lang="en-US" dirty="0"/>
          </a:p>
        </p:txBody>
      </p:sp>
      <p:sp>
        <p:nvSpPr>
          <p:cNvPr id="5" name="Footer Placeholder 4"/>
          <p:cNvSpPr>
            <a:spLocks noGrp="1"/>
          </p:cNvSpPr>
          <p:nvPr>
            <p:ph type="ftr" sz="quarter" idx="11"/>
          </p:nvPr>
        </p:nvSpPr>
        <p:spPr/>
        <p:txBody>
          <a:bodyPr/>
          <a:lstStyle/>
          <a:p>
            <a:r>
              <a:rPr lang="en-US" sz="1000"/>
              <a:t>Sample footer text</a:t>
            </a:r>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2985241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r>
              <a:rPr lang="en-US"/>
              <a:t>3/1/20XX</a:t>
            </a:r>
            <a:endParaRPr lang="en-US" dirty="0"/>
          </a:p>
        </p:txBody>
      </p:sp>
      <p:sp>
        <p:nvSpPr>
          <p:cNvPr id="5" name="Footer Placeholder 4"/>
          <p:cNvSpPr>
            <a:spLocks noGrp="1"/>
          </p:cNvSpPr>
          <p:nvPr>
            <p:ph type="ftr" sz="quarter" idx="11"/>
          </p:nvPr>
        </p:nvSpPr>
        <p:spPr/>
        <p:txBody>
          <a:bodyPr/>
          <a:lstStyle/>
          <a:p>
            <a:r>
              <a:rPr lang="en-US" sz="1000"/>
              <a:t>Sample footer text</a:t>
            </a:r>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33629226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r>
              <a:rPr lang="en-US"/>
              <a:t>3/1/20XX</a:t>
            </a:r>
            <a:endParaRPr lang="en-US" dirty="0"/>
          </a:p>
        </p:txBody>
      </p:sp>
      <p:sp>
        <p:nvSpPr>
          <p:cNvPr id="4" name="Footer Placeholder 4"/>
          <p:cNvSpPr>
            <a:spLocks noGrp="1"/>
          </p:cNvSpPr>
          <p:nvPr>
            <p:ph type="ftr" sz="quarter" idx="11"/>
          </p:nvPr>
        </p:nvSpPr>
        <p:spPr/>
        <p:txBody>
          <a:bodyPr/>
          <a:lstStyle/>
          <a:p>
            <a:r>
              <a:rPr lang="en-US" sz="1000"/>
              <a:t>Sample footer text</a:t>
            </a:r>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51159498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r>
              <a:rPr lang="en-US"/>
              <a:t>3/1/20XX</a:t>
            </a:r>
            <a:endParaRPr lang="en-US" dirty="0"/>
          </a:p>
        </p:txBody>
      </p:sp>
      <p:sp>
        <p:nvSpPr>
          <p:cNvPr id="4" name="Footer Placeholder 4"/>
          <p:cNvSpPr>
            <a:spLocks noGrp="1"/>
          </p:cNvSpPr>
          <p:nvPr>
            <p:ph type="ftr" sz="quarter" idx="11"/>
          </p:nvPr>
        </p:nvSpPr>
        <p:spPr/>
        <p:txBody>
          <a:bodyPr/>
          <a:lstStyle/>
          <a:p>
            <a:r>
              <a:rPr lang="en-US" sz="1000"/>
              <a:t>Sample footer text</a:t>
            </a:r>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59551514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r>
              <a:rPr lang="en-US"/>
              <a:t>3/1/20XX</a:t>
            </a:r>
            <a:endParaRPr lang="en-US" dirty="0"/>
          </a:p>
        </p:txBody>
      </p:sp>
      <p:sp>
        <p:nvSpPr>
          <p:cNvPr id="5" name="Footer Placeholder 4"/>
          <p:cNvSpPr>
            <a:spLocks noGrp="1"/>
          </p:cNvSpPr>
          <p:nvPr>
            <p:ph type="ftr" sz="quarter" idx="11"/>
          </p:nvPr>
        </p:nvSpPr>
        <p:spPr/>
        <p:txBody>
          <a:bodyPr/>
          <a:lstStyle/>
          <a:p>
            <a:r>
              <a:rPr lang="en-US" sz="1000"/>
              <a:t>Sample footer text</a:t>
            </a:r>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263765744"/>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r>
              <a:rPr lang="en-US"/>
              <a:t>3/1/20XX</a:t>
            </a:r>
            <a:endParaRPr lang="en-US" dirty="0"/>
          </a:p>
        </p:txBody>
      </p:sp>
      <p:sp>
        <p:nvSpPr>
          <p:cNvPr id="5" name="Footer Placeholder 4"/>
          <p:cNvSpPr>
            <a:spLocks noGrp="1"/>
          </p:cNvSpPr>
          <p:nvPr>
            <p:ph type="ftr" sz="quarter" idx="11"/>
          </p:nvPr>
        </p:nvSpPr>
        <p:spPr/>
        <p:txBody>
          <a:bodyPr/>
          <a:lstStyle/>
          <a:p>
            <a:r>
              <a:rPr lang="en-US" sz="1000"/>
              <a:t>Sample footer text</a:t>
            </a:r>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93502136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1A4182-6276-41ED-8EAF-0C6A4D8FF0A8}"/>
              </a:ext>
              <a:ext uri="{C183D7F6-B498-43B3-948B-1728B52AA6E4}">
                <adec:decorative xmlns:adec="http://schemas.microsoft.com/office/drawing/2017/decorative" val="1"/>
              </a:ext>
            </a:extLst>
          </p:cNvPr>
          <p:cNvSpPr/>
          <p:nvPr userDrawn="1"/>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EF4B644F-A23D-409C-9540-B41AC18DB546}"/>
              </a:ext>
              <a:ext uri="{C183D7F6-B498-43B3-948B-1728B52AA6E4}">
                <adec:decorative xmlns:adec="http://schemas.microsoft.com/office/drawing/2017/decorative" val="1"/>
              </a:ext>
            </a:extLst>
          </p:cNvPr>
          <p:cNvSpPr/>
          <p:nvPr userDrawn="1"/>
        </p:nvSpPr>
        <p:spPr>
          <a:xfrm>
            <a:off x="0" y="0"/>
            <a:ext cx="5334003" cy="6175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8">
            <a:extLst>
              <a:ext uri="{FF2B5EF4-FFF2-40B4-BE49-F238E27FC236}">
                <a16:creationId xmlns:a16="http://schemas.microsoft.com/office/drawing/2014/main" id="{580AE1ED-3577-4808-86BF-CCD12234928D}"/>
              </a:ext>
            </a:extLst>
          </p:cNvPr>
          <p:cNvSpPr>
            <a:spLocks noGrp="1"/>
          </p:cNvSpPr>
          <p:nvPr>
            <p:ph type="ctrTitle" hasCustomPrompt="1"/>
          </p:nvPr>
        </p:nvSpPr>
        <p:spPr>
          <a:xfrm>
            <a:off x="762000" y="839336"/>
            <a:ext cx="4123899" cy="3475513"/>
          </a:xfrm>
        </p:spPr>
        <p:txBody>
          <a:bodyPr anchor="ctr">
            <a:normAutofit/>
          </a:bodyPr>
          <a:lstStyle>
            <a:lvl1pPr>
              <a:defRPr sz="5200"/>
            </a:lvl1pPr>
          </a:lstStyle>
          <a:p>
            <a:pPr algn="l"/>
            <a:r>
              <a:rPr lang="en-US" sz="4800" dirty="0"/>
              <a:t>Click to add title</a:t>
            </a:r>
          </a:p>
        </p:txBody>
      </p:sp>
      <p:sp>
        <p:nvSpPr>
          <p:cNvPr id="9" name="Subtitle 19">
            <a:extLst>
              <a:ext uri="{FF2B5EF4-FFF2-40B4-BE49-F238E27FC236}">
                <a16:creationId xmlns:a16="http://schemas.microsoft.com/office/drawing/2014/main" id="{E8F46CAD-D4FF-4BBC-937E-CBBD034A180B}"/>
              </a:ext>
            </a:extLst>
          </p:cNvPr>
          <p:cNvSpPr>
            <a:spLocks noGrp="1"/>
          </p:cNvSpPr>
          <p:nvPr>
            <p:ph type="subTitle" idx="1" hasCustomPrompt="1"/>
          </p:nvPr>
        </p:nvSpPr>
        <p:spPr>
          <a:xfrm>
            <a:off x="762000" y="4570807"/>
            <a:ext cx="4123899" cy="1524000"/>
          </a:xfrm>
        </p:spPr>
        <p:txBody>
          <a:bodyPr/>
          <a:lstStyle>
            <a:lvl1pPr marL="0" indent="0">
              <a:buNone/>
              <a:defRPr/>
            </a:lvl1pPr>
          </a:lstStyle>
          <a:p>
            <a:pPr algn="l"/>
            <a:r>
              <a:rPr lang="en-US" dirty="0"/>
              <a:t>Click to add subtitle</a:t>
            </a:r>
          </a:p>
        </p:txBody>
      </p:sp>
      <p:sp>
        <p:nvSpPr>
          <p:cNvPr id="15" name="Picture Placeholder 14">
            <a:extLst>
              <a:ext uri="{FF2B5EF4-FFF2-40B4-BE49-F238E27FC236}">
                <a16:creationId xmlns:a16="http://schemas.microsoft.com/office/drawing/2014/main" id="{A2750E7C-D01B-4533-A0B8-2E7EF2B168DC}"/>
              </a:ext>
            </a:extLst>
          </p:cNvPr>
          <p:cNvSpPr>
            <a:spLocks noGrp="1"/>
          </p:cNvSpPr>
          <p:nvPr>
            <p:ph type="pic" sz="quarter" idx="13"/>
          </p:nvPr>
        </p:nvSpPr>
        <p:spPr>
          <a:xfrm>
            <a:off x="5330952" y="754711"/>
            <a:ext cx="6099048" cy="5340096"/>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21151593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AC5ABB9-3EAC-446C-B128-CFDB09B2476A}"/>
              </a:ext>
              <a:ext uri="{C183D7F6-B498-43B3-948B-1728B52AA6E4}">
                <adec:decorative xmlns:adec="http://schemas.microsoft.com/office/drawing/2017/decorative" val="1"/>
              </a:ext>
            </a:extLst>
          </p:cNvPr>
          <p:cNvSpPr/>
          <p:nvPr userDrawn="1"/>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DED2D7-7BC9-473D-8241-8289B5821CF4}"/>
              </a:ext>
              <a:ext uri="{C183D7F6-B498-43B3-948B-1728B52AA6E4}">
                <adec:decorative xmlns:adec="http://schemas.microsoft.com/office/drawing/2017/decorative" val="1"/>
              </a:ext>
            </a:extLst>
          </p:cNvPr>
          <p:cNvSpPr/>
          <p:nvPr userDrawn="1"/>
        </p:nvSpPr>
        <p:spPr>
          <a:xfrm>
            <a:off x="0" y="0"/>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19C2616F-4436-4A60-BB08-54EC762C53BE}"/>
              </a:ext>
              <a:ext uri="{C183D7F6-B498-43B3-948B-1728B52AA6E4}">
                <adec:decorative xmlns:adec="http://schemas.microsoft.com/office/drawing/2017/decorative" val="1"/>
              </a:ext>
            </a:extLst>
          </p:cNvPr>
          <p:cNvSpPr/>
          <p:nvPr userDrawn="1"/>
        </p:nvSpPr>
        <p:spPr>
          <a:xfrm>
            <a:off x="0" y="762001"/>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2">
            <a:extLst>
              <a:ext uri="{FF2B5EF4-FFF2-40B4-BE49-F238E27FC236}">
                <a16:creationId xmlns:a16="http://schemas.microsoft.com/office/drawing/2014/main" id="{D6F9523F-1BD5-4832-8B13-FA0BE3E6F732}"/>
              </a:ext>
            </a:extLst>
          </p:cNvPr>
          <p:cNvSpPr>
            <a:spLocks noGrp="1"/>
          </p:cNvSpPr>
          <p:nvPr>
            <p:ph type="title"/>
          </p:nvPr>
        </p:nvSpPr>
        <p:spPr>
          <a:xfrm>
            <a:off x="5431940" y="1517652"/>
            <a:ext cx="5998059" cy="1344613"/>
          </a:xfrm>
        </p:spPr>
        <p:txBody>
          <a:body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FA83160D-9929-4C5C-B741-192DF7639B60}"/>
              </a:ext>
            </a:extLst>
          </p:cNvPr>
          <p:cNvSpPr>
            <a:spLocks noGrp="1"/>
          </p:cNvSpPr>
          <p:nvPr>
            <p:ph type="pic" sz="quarter" idx="13"/>
          </p:nvPr>
        </p:nvSpPr>
        <p:spPr>
          <a:xfrm>
            <a:off x="768293" y="1517652"/>
            <a:ext cx="1947672" cy="2295144"/>
          </a:xfrm>
          <a:solidFill>
            <a:schemeClr val="accent6"/>
          </a:solidFill>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D97EB8C6-CD91-4F0C-A719-5079DB8D325C}"/>
              </a:ext>
            </a:extLst>
          </p:cNvPr>
          <p:cNvSpPr>
            <a:spLocks noGrp="1"/>
          </p:cNvSpPr>
          <p:nvPr>
            <p:ph type="pic" sz="quarter" idx="14"/>
          </p:nvPr>
        </p:nvSpPr>
        <p:spPr>
          <a:xfrm>
            <a:off x="2715768" y="1517904"/>
            <a:ext cx="1947672" cy="2295144"/>
          </a:xfrm>
          <a:solidFill>
            <a:schemeClr val="accent6"/>
          </a:solidFill>
        </p:spPr>
        <p:txBody>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A7347AC5-7F3A-4E62-AE18-744B6A756E4C}"/>
              </a:ext>
            </a:extLst>
          </p:cNvPr>
          <p:cNvSpPr>
            <a:spLocks noGrp="1"/>
          </p:cNvSpPr>
          <p:nvPr>
            <p:ph type="pic" sz="quarter" idx="15"/>
          </p:nvPr>
        </p:nvSpPr>
        <p:spPr>
          <a:xfrm>
            <a:off x="768096" y="3800858"/>
            <a:ext cx="3895344" cy="2295144"/>
          </a:xfrm>
          <a:solidFill>
            <a:schemeClr val="accent6"/>
          </a:solidFill>
        </p:spPr>
        <p:txBody>
          <a:bodyPr/>
          <a:lstStyle/>
          <a:p>
            <a:r>
              <a:rPr lang="en-US"/>
              <a:t>Click icon to add picture</a:t>
            </a:r>
          </a:p>
        </p:txBody>
      </p:sp>
      <p:sp>
        <p:nvSpPr>
          <p:cNvPr id="12" name="Content Placeholder 13">
            <a:extLst>
              <a:ext uri="{FF2B5EF4-FFF2-40B4-BE49-F238E27FC236}">
                <a16:creationId xmlns:a16="http://schemas.microsoft.com/office/drawing/2014/main" id="{CC904223-D55A-40A9-AA1D-5687C89BE8E3}"/>
              </a:ext>
            </a:extLst>
          </p:cNvPr>
          <p:cNvSpPr>
            <a:spLocks noGrp="1"/>
          </p:cNvSpPr>
          <p:nvPr>
            <p:ph idx="1"/>
          </p:nvPr>
        </p:nvSpPr>
        <p:spPr>
          <a:xfrm>
            <a:off x="5431940" y="2970215"/>
            <a:ext cx="5998059" cy="3125787"/>
          </a:xfrm>
        </p:spPr>
        <p:txBody>
          <a:bodyP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2728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algn="r"/>
            <a:r>
              <a:rPr lang="en-US"/>
              <a:t>3/1/20XX</a:t>
            </a:r>
            <a:endParaRPr lang="en-US" dirty="0"/>
          </a:p>
        </p:txBody>
      </p:sp>
      <p:sp>
        <p:nvSpPr>
          <p:cNvPr id="5" name="Footer Placeholder 4"/>
          <p:cNvSpPr>
            <a:spLocks noGrp="1"/>
          </p:cNvSpPr>
          <p:nvPr>
            <p:ph type="ftr" sz="quarter" idx="11"/>
          </p:nvPr>
        </p:nvSpPr>
        <p:spPr/>
        <p:txBody>
          <a:bodyPr/>
          <a:lstStyle/>
          <a:p>
            <a:r>
              <a:rPr lang="en-US" sz="1000"/>
              <a:t>Sample footer text</a:t>
            </a:r>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6212311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4A1CC7-4419-4A64-9DC9-AE157407AFB8}"/>
              </a:ext>
              <a:ext uri="{C183D7F6-B498-43B3-948B-1728B52AA6E4}">
                <adec:decorative xmlns:adec="http://schemas.microsoft.com/office/drawing/2017/decorative" val="1"/>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A2F8EC6-DD66-475C-B129-22B374F49A70}"/>
              </a:ext>
              <a:ext uri="{C183D7F6-B498-43B3-948B-1728B52AA6E4}">
                <adec:decorative xmlns:adec="http://schemas.microsoft.com/office/drawing/2017/decorative" val="1"/>
              </a:ext>
            </a:extLst>
          </p:cNvPr>
          <p:cNvSpPr/>
          <p:nvPr userDrawn="1"/>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86FA963F-8B94-469B-B1A5-890D9134FB50}"/>
              </a:ext>
              <a:ext uri="{C183D7F6-B498-43B3-948B-1728B52AA6E4}">
                <adec:decorative xmlns:adec="http://schemas.microsoft.com/office/drawing/2017/decorative" val="1"/>
              </a:ext>
            </a:extLst>
          </p:cNvPr>
          <p:cNvSpPr/>
          <p:nvPr userDrawn="1"/>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5">
            <a:extLst>
              <a:ext uri="{FF2B5EF4-FFF2-40B4-BE49-F238E27FC236}">
                <a16:creationId xmlns:a16="http://schemas.microsoft.com/office/drawing/2014/main" id="{4CD44A43-6E39-4FE6-87BB-C65CE8FC6B1A}"/>
              </a:ext>
            </a:extLst>
          </p:cNvPr>
          <p:cNvSpPr>
            <a:spLocks noGrp="1"/>
          </p:cNvSpPr>
          <p:nvPr>
            <p:ph type="title"/>
          </p:nvPr>
        </p:nvSpPr>
        <p:spPr>
          <a:xfrm>
            <a:off x="6096000" y="1517650"/>
            <a:ext cx="4565650" cy="1344613"/>
          </a:xfrm>
        </p:spPr>
        <p:txBody>
          <a:bodyPr>
            <a:normAutofit/>
          </a:bodyPr>
          <a:lstStyle/>
          <a:p>
            <a:r>
              <a:rPr lang="en-US"/>
              <a:t>Click to edit Master title style</a:t>
            </a:r>
            <a:endParaRPr lang="en-US" dirty="0"/>
          </a:p>
        </p:txBody>
      </p:sp>
      <p:sp>
        <p:nvSpPr>
          <p:cNvPr id="18" name="Picture Placeholder 17">
            <a:extLst>
              <a:ext uri="{FF2B5EF4-FFF2-40B4-BE49-F238E27FC236}">
                <a16:creationId xmlns:a16="http://schemas.microsoft.com/office/drawing/2014/main" id="{5229EB0D-B986-4E26-BDF3-305AE3233EB7}"/>
              </a:ext>
            </a:extLst>
          </p:cNvPr>
          <p:cNvSpPr>
            <a:spLocks noGrp="1"/>
          </p:cNvSpPr>
          <p:nvPr>
            <p:ph type="pic" sz="quarter" idx="13"/>
          </p:nvPr>
        </p:nvSpPr>
        <p:spPr>
          <a:xfrm>
            <a:off x="758952" y="883487"/>
            <a:ext cx="4562856" cy="2441448"/>
          </a:xfrm>
          <a:solidFill>
            <a:schemeClr val="accent6"/>
          </a:solidFill>
        </p:spPr>
        <p:txBody>
          <a:bodyPr/>
          <a:lstStyle/>
          <a:p>
            <a:r>
              <a:rPr lang="en-US"/>
              <a:t>Click icon to add picture</a:t>
            </a:r>
          </a:p>
        </p:txBody>
      </p:sp>
      <p:sp>
        <p:nvSpPr>
          <p:cNvPr id="19" name="Picture Placeholder 17">
            <a:extLst>
              <a:ext uri="{FF2B5EF4-FFF2-40B4-BE49-F238E27FC236}">
                <a16:creationId xmlns:a16="http://schemas.microsoft.com/office/drawing/2014/main" id="{37E21EC2-9A85-4522-B6AD-3FF227CACDD7}"/>
              </a:ext>
            </a:extLst>
          </p:cNvPr>
          <p:cNvSpPr>
            <a:spLocks noGrp="1"/>
          </p:cNvSpPr>
          <p:nvPr>
            <p:ph type="pic" sz="quarter" idx="14"/>
          </p:nvPr>
        </p:nvSpPr>
        <p:spPr>
          <a:xfrm>
            <a:off x="758952" y="3593592"/>
            <a:ext cx="4562856" cy="2441448"/>
          </a:xfrm>
          <a:solidFill>
            <a:schemeClr val="accent6"/>
          </a:solidFill>
        </p:spPr>
        <p:txBody>
          <a:bodyPr/>
          <a:lstStyle/>
          <a:p>
            <a:r>
              <a:rPr lang="en-US"/>
              <a:t>Click icon to add picture</a:t>
            </a:r>
          </a:p>
        </p:txBody>
      </p:sp>
      <p:sp>
        <p:nvSpPr>
          <p:cNvPr id="16" name="Content Placeholder 1">
            <a:extLst>
              <a:ext uri="{FF2B5EF4-FFF2-40B4-BE49-F238E27FC236}">
                <a16:creationId xmlns:a16="http://schemas.microsoft.com/office/drawing/2014/main" id="{9F9D0834-E38A-4C71-95D5-A8A2B973AC09}"/>
              </a:ext>
            </a:extLst>
          </p:cNvPr>
          <p:cNvSpPr>
            <a:spLocks noGrp="1"/>
          </p:cNvSpPr>
          <p:nvPr>
            <p:ph idx="1"/>
          </p:nvPr>
        </p:nvSpPr>
        <p:spPr>
          <a:xfrm>
            <a:off x="6095998" y="2970213"/>
            <a:ext cx="4565651" cy="3125787"/>
          </a:xfrm>
        </p:spPr>
        <p:txBody>
          <a:bodyP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4781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10" name="Content Placeholder 9">
            <a:extLst>
              <a:ext uri="{FF2B5EF4-FFF2-40B4-BE49-F238E27FC236}">
                <a16:creationId xmlns:a16="http://schemas.microsoft.com/office/drawing/2014/main" id="{B0FFFD15-4D1A-45CA-9374-373A700D366B}"/>
              </a:ext>
            </a:extLst>
          </p:cNvPr>
          <p:cNvSpPr>
            <a:spLocks noGrp="1"/>
          </p:cNvSpPr>
          <p:nvPr>
            <p:ph sz="quarter" idx="13"/>
          </p:nvPr>
        </p:nvSpPr>
        <p:spPr>
          <a:xfrm>
            <a:off x="838200" y="2181225"/>
            <a:ext cx="10515600" cy="3876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r>
              <a:rPr lang="en-US"/>
              <a:t>3/1/20XX</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740182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3A25B7-A924-4C03-8022-000A9EA88D1A}"/>
              </a:ext>
              <a:ext uri="{C183D7F6-B498-43B3-948B-1728B52AA6E4}">
                <adec:decorative xmlns:adec="http://schemas.microsoft.com/office/drawing/2017/decorative" val="1"/>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3A68D8-CB71-4A41-B029-626BD6912875}"/>
              </a:ext>
              <a:ext uri="{C183D7F6-B498-43B3-948B-1728B52AA6E4}">
                <adec:decorative xmlns:adec="http://schemas.microsoft.com/office/drawing/2017/decorative" val="1"/>
              </a:ext>
            </a:extLst>
          </p:cNvPr>
          <p:cNvSpPr/>
          <p:nvPr userDrawn="1"/>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rgbClr val="FCEA37"/>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9ECFC55D-2CEE-47A4-9ACA-D6C78D236982}"/>
              </a:ext>
              <a:ext uri="{C183D7F6-B498-43B3-948B-1728B52AA6E4}">
                <adec:decorative xmlns:adec="http://schemas.microsoft.com/office/drawing/2017/decorative" val="1"/>
              </a:ext>
            </a:extLst>
          </p:cNvPr>
          <p:cNvSpPr/>
          <p:nvPr userDrawn="1"/>
        </p:nvSpPr>
        <p:spPr>
          <a:xfrm>
            <a:off x="-2" y="-9523"/>
            <a:ext cx="11430001" cy="6105523"/>
          </a:xfrm>
          <a:custGeom>
            <a:avLst/>
            <a:gdLst>
              <a:gd name="connsiteX0" fmla="*/ 0 w 11430001"/>
              <a:gd name="connsiteY0" fmla="*/ 0 h 6105523"/>
              <a:gd name="connsiteX1" fmla="*/ 7874003 w 11430001"/>
              <a:gd name="connsiteY1" fmla="*/ 0 h 6105523"/>
              <a:gd name="connsiteX2" fmla="*/ 7874003 w 11430001"/>
              <a:gd name="connsiteY2" fmla="*/ 771522 h 6105523"/>
              <a:gd name="connsiteX3" fmla="*/ 11430001 w 11430001"/>
              <a:gd name="connsiteY3" fmla="*/ 771522 h 6105523"/>
              <a:gd name="connsiteX4" fmla="*/ 11430001 w 11430001"/>
              <a:gd name="connsiteY4" fmla="*/ 6105523 h 6105523"/>
              <a:gd name="connsiteX5" fmla="*/ 7874003 w 11430001"/>
              <a:gd name="connsiteY5" fmla="*/ 6105523 h 6105523"/>
              <a:gd name="connsiteX6" fmla="*/ 5334002 w 11430001"/>
              <a:gd name="connsiteY6" fmla="*/ 6105523 h 6105523"/>
              <a:gd name="connsiteX7" fmla="*/ 0 w 11430001"/>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05523">
                <a:moveTo>
                  <a:pt x="0" y="0"/>
                </a:moveTo>
                <a:lnTo>
                  <a:pt x="7874003" y="0"/>
                </a:lnTo>
                <a:lnTo>
                  <a:pt x="7874003" y="771522"/>
                </a:lnTo>
                <a:lnTo>
                  <a:pt x="11430001" y="771522"/>
                </a:lnTo>
                <a:lnTo>
                  <a:pt x="11430001" y="6105523"/>
                </a:lnTo>
                <a:lnTo>
                  <a:pt x="7874003" y="6105523"/>
                </a:lnTo>
                <a:lnTo>
                  <a:pt x="5334002" y="6105523"/>
                </a:lnTo>
                <a:lnTo>
                  <a:pt x="0" y="6105523"/>
                </a:lnTo>
                <a:close/>
              </a:path>
            </a:pathLst>
          </a:custGeom>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itle 5">
            <a:extLst>
              <a:ext uri="{FF2B5EF4-FFF2-40B4-BE49-F238E27FC236}">
                <a16:creationId xmlns:a16="http://schemas.microsoft.com/office/drawing/2014/main" id="{00406F9C-B330-46B3-A03C-15F85CD76061}"/>
              </a:ext>
            </a:extLst>
          </p:cNvPr>
          <p:cNvSpPr>
            <a:spLocks noGrp="1"/>
          </p:cNvSpPr>
          <p:nvPr>
            <p:ph type="title"/>
          </p:nvPr>
        </p:nvSpPr>
        <p:spPr>
          <a:xfrm>
            <a:off x="762000" y="3822282"/>
            <a:ext cx="5012266" cy="2273710"/>
          </a:xfrm>
        </p:spPr>
        <p:txBody>
          <a:bodyPr anchor="t"/>
          <a:lstStyle>
            <a:lvl1pPr>
              <a:defRPr sz="4200"/>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34FC9061-555D-4FE2-ABE9-07A195BC022E}"/>
              </a:ext>
            </a:extLst>
          </p:cNvPr>
          <p:cNvSpPr>
            <a:spLocks noGrp="1"/>
          </p:cNvSpPr>
          <p:nvPr>
            <p:ph type="pic" sz="quarter" idx="13"/>
          </p:nvPr>
        </p:nvSpPr>
        <p:spPr>
          <a:xfrm>
            <a:off x="758952" y="761988"/>
            <a:ext cx="3566160" cy="2660904"/>
          </a:xfrm>
          <a:solidFill>
            <a:schemeClr val="accent6"/>
          </a:solidFill>
        </p:spPr>
        <p:txBody>
          <a:bodyPr/>
          <a:lstStyle/>
          <a:p>
            <a:r>
              <a:rPr lang="en-US"/>
              <a:t>Click icon to add picture</a:t>
            </a:r>
          </a:p>
        </p:txBody>
      </p:sp>
      <p:sp>
        <p:nvSpPr>
          <p:cNvPr id="22" name="Picture Placeholder 20">
            <a:extLst>
              <a:ext uri="{FF2B5EF4-FFF2-40B4-BE49-F238E27FC236}">
                <a16:creationId xmlns:a16="http://schemas.microsoft.com/office/drawing/2014/main" id="{7C8788B5-2964-4199-A168-84BDEBE3E9A7}"/>
              </a:ext>
            </a:extLst>
          </p:cNvPr>
          <p:cNvSpPr>
            <a:spLocks noGrp="1"/>
          </p:cNvSpPr>
          <p:nvPr>
            <p:ph type="pic" sz="quarter" idx="14"/>
          </p:nvPr>
        </p:nvSpPr>
        <p:spPr>
          <a:xfrm>
            <a:off x="4294632" y="761980"/>
            <a:ext cx="3566160" cy="2660904"/>
          </a:xfrm>
          <a:solidFill>
            <a:schemeClr val="accent6"/>
          </a:solidFill>
        </p:spPr>
        <p:txBody>
          <a:bodyPr/>
          <a:lstStyle/>
          <a:p>
            <a:r>
              <a:rPr lang="en-US"/>
              <a:t>Click icon to add picture</a:t>
            </a:r>
          </a:p>
        </p:txBody>
      </p:sp>
      <p:sp>
        <p:nvSpPr>
          <p:cNvPr id="23" name="Picture Placeholder 20">
            <a:extLst>
              <a:ext uri="{FF2B5EF4-FFF2-40B4-BE49-F238E27FC236}">
                <a16:creationId xmlns:a16="http://schemas.microsoft.com/office/drawing/2014/main" id="{D4B5D4A5-C34C-4703-AFB6-DA982B6FF83B}"/>
              </a:ext>
            </a:extLst>
          </p:cNvPr>
          <p:cNvSpPr>
            <a:spLocks noGrp="1"/>
          </p:cNvSpPr>
          <p:nvPr>
            <p:ph type="pic" sz="quarter" idx="15"/>
          </p:nvPr>
        </p:nvSpPr>
        <p:spPr>
          <a:xfrm>
            <a:off x="7859598" y="761980"/>
            <a:ext cx="3566160" cy="2660904"/>
          </a:xfrm>
          <a:solidFill>
            <a:schemeClr val="accent6"/>
          </a:solidFill>
        </p:spPr>
        <p:txBody>
          <a:bodyPr/>
          <a:lstStyle/>
          <a:p>
            <a:r>
              <a:rPr lang="en-US"/>
              <a:t>Click icon to add picture</a:t>
            </a:r>
            <a:endParaRPr lang="en-US" dirty="0"/>
          </a:p>
        </p:txBody>
      </p:sp>
      <p:sp>
        <p:nvSpPr>
          <p:cNvPr id="19" name="Content Placeholder 1">
            <a:extLst>
              <a:ext uri="{FF2B5EF4-FFF2-40B4-BE49-F238E27FC236}">
                <a16:creationId xmlns:a16="http://schemas.microsoft.com/office/drawing/2014/main" id="{8CA9663F-19C9-4799-8B97-333815BF6A4F}"/>
              </a:ext>
            </a:extLst>
          </p:cNvPr>
          <p:cNvSpPr>
            <a:spLocks noGrp="1"/>
          </p:cNvSpPr>
          <p:nvPr>
            <p:ph idx="1"/>
          </p:nvPr>
        </p:nvSpPr>
        <p:spPr>
          <a:xfrm>
            <a:off x="6417734" y="3822282"/>
            <a:ext cx="4607484" cy="2273710"/>
          </a:xfrm>
        </p:spPr>
        <p:txBody>
          <a:bodyPr anchor="t">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r>
              <a:rPr lang="en-US"/>
              <a:t>3/1/20XX</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293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r>
              <a:rPr lang="en-US"/>
              <a:t>3/1/20XX</a:t>
            </a:r>
            <a:endParaRPr lang="en-US" dirty="0"/>
          </a:p>
        </p:txBody>
      </p:sp>
      <p:sp>
        <p:nvSpPr>
          <p:cNvPr id="5" name="Footer Placeholder 4"/>
          <p:cNvSpPr>
            <a:spLocks noGrp="1"/>
          </p:cNvSpPr>
          <p:nvPr>
            <p:ph type="ftr" sz="quarter" idx="11"/>
          </p:nvPr>
        </p:nvSpPr>
        <p:spPr/>
        <p:txBody>
          <a:bodyPr/>
          <a:lstStyle/>
          <a:p>
            <a:r>
              <a:rPr lang="en-US" sz="1000"/>
              <a:t>Sample footer text</a:t>
            </a:r>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65161824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r>
              <a:rPr lang="en-US"/>
              <a:t>3/1/20XX</a:t>
            </a:r>
            <a:endParaRPr lang="en-US" dirty="0"/>
          </a:p>
        </p:txBody>
      </p:sp>
      <p:sp>
        <p:nvSpPr>
          <p:cNvPr id="6" name="Footer Placeholder 5"/>
          <p:cNvSpPr>
            <a:spLocks noGrp="1"/>
          </p:cNvSpPr>
          <p:nvPr>
            <p:ph type="ftr" sz="quarter" idx="11"/>
          </p:nvPr>
        </p:nvSpPr>
        <p:spPr/>
        <p:txBody>
          <a:bodyPr/>
          <a:lstStyle/>
          <a:p>
            <a:r>
              <a:rPr lang="en-US" sz="1000"/>
              <a:t>Sample footer text</a:t>
            </a:r>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578543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r>
              <a:rPr lang="en-US"/>
              <a:t>3/1/20XX</a:t>
            </a:r>
            <a:endParaRPr lang="en-US" dirty="0"/>
          </a:p>
        </p:txBody>
      </p:sp>
      <p:sp>
        <p:nvSpPr>
          <p:cNvPr id="8" name="Footer Placeholder 7"/>
          <p:cNvSpPr>
            <a:spLocks noGrp="1"/>
          </p:cNvSpPr>
          <p:nvPr>
            <p:ph type="ftr" sz="quarter" idx="11"/>
          </p:nvPr>
        </p:nvSpPr>
        <p:spPr/>
        <p:txBody>
          <a:bodyPr/>
          <a:lstStyle/>
          <a:p>
            <a:r>
              <a:rPr lang="en-US" sz="1000"/>
              <a:t>Sample footer text</a:t>
            </a:r>
            <a:endParaRPr lang="en-US" sz="1000" dirty="0"/>
          </a:p>
        </p:txBody>
      </p:sp>
      <p:sp>
        <p:nvSpPr>
          <p:cNvPr id="9" name="Slide Number Placeholder 8"/>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89973802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algn="r"/>
            <a:r>
              <a:rPr lang="en-US"/>
              <a:t>3/1/20XX</a:t>
            </a:r>
            <a:endParaRPr lang="en-US" dirty="0"/>
          </a:p>
        </p:txBody>
      </p:sp>
      <p:sp>
        <p:nvSpPr>
          <p:cNvPr id="5" name="Footer Placeholder 3"/>
          <p:cNvSpPr>
            <a:spLocks noGrp="1"/>
          </p:cNvSpPr>
          <p:nvPr>
            <p:ph type="ftr" sz="quarter" idx="11"/>
          </p:nvPr>
        </p:nvSpPr>
        <p:spPr/>
        <p:txBody>
          <a:bodyPr/>
          <a:lstStyle/>
          <a:p>
            <a:r>
              <a:rPr lang="en-US" sz="1000"/>
              <a:t>Sample footer text</a:t>
            </a:r>
            <a:endParaRPr lang="en-US" sz="1000" dirty="0"/>
          </a:p>
        </p:txBody>
      </p:sp>
      <p:sp>
        <p:nvSpPr>
          <p:cNvPr id="6" name="Slide Number Placeholder 4"/>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7470655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r>
              <a:rPr lang="en-US"/>
              <a:t>3/1/20XX</a:t>
            </a:r>
            <a:endParaRPr lang="en-US" dirty="0"/>
          </a:p>
        </p:txBody>
      </p:sp>
      <p:sp>
        <p:nvSpPr>
          <p:cNvPr id="5" name="Footer Placeholder 2"/>
          <p:cNvSpPr>
            <a:spLocks noGrp="1"/>
          </p:cNvSpPr>
          <p:nvPr>
            <p:ph type="ftr" sz="quarter" idx="11"/>
          </p:nvPr>
        </p:nvSpPr>
        <p:spPr/>
        <p:txBody>
          <a:bodyPr/>
          <a:lstStyle/>
          <a:p>
            <a:r>
              <a:rPr lang="en-US" sz="1000"/>
              <a:t>Sample footer text</a:t>
            </a:r>
            <a:endParaRPr lang="en-US" sz="1000" dirty="0"/>
          </a:p>
        </p:txBody>
      </p:sp>
      <p:sp>
        <p:nvSpPr>
          <p:cNvPr id="6" name="Slide Number Placeholder 3"/>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63903687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algn="r"/>
            <a:r>
              <a:rPr lang="en-US"/>
              <a:t>3/1/20XX</a:t>
            </a:r>
            <a:endParaRPr lang="en-US" dirty="0"/>
          </a:p>
        </p:txBody>
      </p:sp>
      <p:sp>
        <p:nvSpPr>
          <p:cNvPr id="5" name="Footer Placeholder 5"/>
          <p:cNvSpPr>
            <a:spLocks noGrp="1"/>
          </p:cNvSpPr>
          <p:nvPr>
            <p:ph type="ftr" sz="quarter" idx="11"/>
          </p:nvPr>
        </p:nvSpPr>
        <p:spPr/>
        <p:txBody>
          <a:bodyPr/>
          <a:lstStyle/>
          <a:p>
            <a:r>
              <a:rPr lang="en-US" sz="1000"/>
              <a:t>Sample footer text</a:t>
            </a:r>
            <a:endParaRPr lang="en-US" sz="1000" dirty="0"/>
          </a:p>
        </p:txBody>
      </p:sp>
      <p:sp>
        <p:nvSpPr>
          <p:cNvPr id="6"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18743143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r>
              <a:rPr lang="en-US"/>
              <a:t>3/1/20XX</a:t>
            </a:r>
            <a:endParaRPr lang="en-US" dirty="0"/>
          </a:p>
        </p:txBody>
      </p:sp>
      <p:sp>
        <p:nvSpPr>
          <p:cNvPr id="6" name="Footer Placeholder 5"/>
          <p:cNvSpPr>
            <a:spLocks noGrp="1"/>
          </p:cNvSpPr>
          <p:nvPr>
            <p:ph type="ftr" sz="quarter" idx="11"/>
          </p:nvPr>
        </p:nvSpPr>
        <p:spPr/>
        <p:txBody>
          <a:bodyPr/>
          <a:lstStyle/>
          <a:p>
            <a:r>
              <a:rPr lang="en-US" sz="1000"/>
              <a:t>Sample footer text</a:t>
            </a:r>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41470842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r>
              <a:rPr lang="en-US"/>
              <a:t>3/1/20XX</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z="1000"/>
              <a:t>Sample footer text</a:t>
            </a:r>
            <a:endParaRPr lang="en-US" sz="1000"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900235096"/>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2" r:id="rId22"/>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21.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Layout" Target="../diagrams/layout1.xml"/><Relationship Id="rId7" Type="http://schemas.openxmlformats.org/officeDocument/2006/relationships/image" Target="../media/image7.jpeg"/><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chart" Target="../charts/char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chart" Target="../charts/char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3.xml"/><Relationship Id="rId2" Type="http://schemas.openxmlformats.org/officeDocument/2006/relationships/image" Target="../media/image1.jpeg"/><Relationship Id="rId1" Type="http://schemas.openxmlformats.org/officeDocument/2006/relationships/slideLayout" Target="../slideLayouts/slideLayout2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 Id="rId6" Type="http://schemas.openxmlformats.org/officeDocument/2006/relationships/chart" Target="../charts/chart4.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86" name="Picture 108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87" name="Picture 109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88" name="Oval 109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90" name="Picture 109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92" name="Picture 109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94" name="Rectangle 109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096" name="Rectangle 1100">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2CA38A7F-DA59-3A14-8E5C-AA0E23CE3544}"/>
              </a:ext>
            </a:extLst>
          </p:cNvPr>
          <p:cNvPicPr>
            <a:picLocks noChangeAspect="1" noChangeArrowheads="1"/>
          </p:cNvPicPr>
          <p:nvPr/>
        </p:nvPicPr>
        <p:blipFill rotWithShape="1">
          <a:blip r:embed="rId7">
            <a:alphaModFix amt="40000"/>
            <a:extLst>
              <a:ext uri="{28A0092B-C50C-407E-A947-70E740481C1C}">
                <a14:useLocalDpi xmlns:a14="http://schemas.microsoft.com/office/drawing/2010/main" val="0"/>
              </a:ext>
            </a:extLst>
          </a:blip>
          <a:srcRect t="1509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8">
            <a:extLst>
              <a:ext uri="{FF2B5EF4-FFF2-40B4-BE49-F238E27FC236}">
                <a16:creationId xmlns:a16="http://schemas.microsoft.com/office/drawing/2014/main" id="{C60B4E40-ED59-4DFA-97D2-04570E2808BD}"/>
              </a:ext>
            </a:extLst>
          </p:cNvPr>
          <p:cNvSpPr>
            <a:spLocks noGrp="1"/>
          </p:cNvSpPr>
          <p:nvPr>
            <p:ph type="ctrTitle"/>
          </p:nvPr>
        </p:nvSpPr>
        <p:spPr>
          <a:xfrm>
            <a:off x="1154955" y="1447800"/>
            <a:ext cx="8825658" cy="3329581"/>
          </a:xfrm>
        </p:spPr>
        <p:txBody>
          <a:bodyPr vert="horz" lIns="91440" tIns="45720" rIns="91440" bIns="45720" rtlCol="0" anchor="b">
            <a:normAutofit/>
          </a:bodyPr>
          <a:lstStyle/>
          <a:p>
            <a:r>
              <a:rPr lang="en-US" sz="7200">
                <a:solidFill>
                  <a:schemeClr val="tx1"/>
                </a:solidFill>
              </a:rPr>
              <a:t>Data Science Salary Analysis</a:t>
            </a:r>
            <a:endParaRPr lang="en-US" sz="7200" dirty="0">
              <a:solidFill>
                <a:schemeClr val="tx1"/>
              </a:solidFill>
            </a:endParaRPr>
          </a:p>
        </p:txBody>
      </p:sp>
      <p:sp>
        <p:nvSpPr>
          <p:cNvPr id="20" name="Subtitle 19">
            <a:extLst>
              <a:ext uri="{FF2B5EF4-FFF2-40B4-BE49-F238E27FC236}">
                <a16:creationId xmlns:a16="http://schemas.microsoft.com/office/drawing/2014/main" id="{35E6FB68-BA70-4F6F-9874-1F349422D895}"/>
              </a:ext>
            </a:extLst>
          </p:cNvPr>
          <p:cNvSpPr>
            <a:spLocks noGrp="1"/>
          </p:cNvSpPr>
          <p:nvPr>
            <p:ph type="subTitle" idx="1"/>
          </p:nvPr>
        </p:nvSpPr>
        <p:spPr>
          <a:xfrm>
            <a:off x="1154955" y="4777380"/>
            <a:ext cx="8825658" cy="861420"/>
          </a:xfrm>
        </p:spPr>
        <p:txBody>
          <a:bodyPr vert="horz" lIns="91440" tIns="45720" rIns="91440" bIns="45720" rtlCol="0" anchor="t">
            <a:normAutofit/>
          </a:bodyPr>
          <a:lstStyle/>
          <a:p>
            <a:r>
              <a:rPr lang="en-US" cap="all"/>
              <a:t>A Research Project  By</a:t>
            </a:r>
          </a:p>
          <a:p>
            <a:r>
              <a:rPr lang="en-US" cap="all"/>
              <a:t> Eshna Kundu</a:t>
            </a:r>
          </a:p>
          <a:p>
            <a:endParaRPr lang="en-US" cap="all" dirty="0"/>
          </a:p>
        </p:txBody>
      </p:sp>
      <p:sp>
        <p:nvSpPr>
          <p:cNvPr id="1098" name="Rectangle 1102">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01401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400"/>
                                        <p:tgtEl>
                                          <p:spTgt spid="20">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20">
                                            <p:txEl>
                                              <p:pRg st="1" end="1"/>
                                            </p:txEl>
                                          </p:spTgt>
                                        </p:tgtEl>
                                        <p:attrNameLst>
                                          <p:attrName>style.visibility</p:attrName>
                                        </p:attrNameLst>
                                      </p:cBhvr>
                                      <p:to>
                                        <p:strVal val="visible"/>
                                      </p:to>
                                    </p:set>
                                    <p:animEffect transition="in" filter="fade">
                                      <p:cBhvr>
                                        <p:cTn id="10" dur="400"/>
                                        <p:tgtEl>
                                          <p:spTgt spid="20">
                                            <p:txEl>
                                              <p:pRg st="1" end="1"/>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19"/>
                                        </p:tgtEl>
                                        <p:attrNameLst>
                                          <p:attrName>style.visibility</p:attrName>
                                        </p:attrNameLst>
                                      </p:cBhvr>
                                      <p:to>
                                        <p:strVal val="visible"/>
                                      </p:to>
                                    </p:set>
                                    <p:animEffect transition="in" filter="fade">
                                      <p:cBhvr>
                                        <p:cTn id="13" dur="4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4" name="Picture 1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6" name="Picture 115">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8" name="Oval 117">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0" name="Picture 119">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2" name="Picture 121">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4" name="Rectangle 123">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26" name="Rectangle 125">
            <a:extLst>
              <a:ext uri="{FF2B5EF4-FFF2-40B4-BE49-F238E27FC236}">
                <a16:creationId xmlns:a16="http://schemas.microsoft.com/office/drawing/2014/main" id="{B5541CD5-D7AC-4686-8783-CF5D1D4FC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
            <a:ext cx="12191695" cy="685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6">
            <a:extLst>
              <a:ext uri="{FF2B5EF4-FFF2-40B4-BE49-F238E27FC236}">
                <a16:creationId xmlns:a16="http://schemas.microsoft.com/office/drawing/2014/main" id="{0420923D-0C6E-4656-9A01-EE9FB6345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87058"/>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130" name="Freeform 5">
            <a:extLst>
              <a:ext uri="{FF2B5EF4-FFF2-40B4-BE49-F238E27FC236}">
                <a16:creationId xmlns:a16="http://schemas.microsoft.com/office/drawing/2014/main" id="{904D0A95-DEAA-4B8D-A340-BEC3A5DBC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305" y="4065581"/>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tyle>
          <a:lnRef idx="0">
            <a:scrgbClr r="0" g="0" b="0"/>
          </a:lnRef>
          <a:fillRef idx="1003">
            <a:schemeClr val="dk2"/>
          </a:fillRef>
          <a:effectRef idx="0">
            <a:scrgbClr r="0" g="0" b="0"/>
          </a:effectRef>
          <a:fontRef idx="major"/>
        </p:style>
      </p:sp>
      <p:sp>
        <p:nvSpPr>
          <p:cNvPr id="2" name="Title 1">
            <a:extLst>
              <a:ext uri="{FF2B5EF4-FFF2-40B4-BE49-F238E27FC236}">
                <a16:creationId xmlns:a16="http://schemas.microsoft.com/office/drawing/2014/main" id="{DFDDC860-8DC7-4834-A932-8FC94ADA6696}"/>
              </a:ext>
            </a:extLst>
          </p:cNvPr>
          <p:cNvSpPr>
            <a:spLocks noGrp="1"/>
          </p:cNvSpPr>
          <p:nvPr>
            <p:ph type="title"/>
          </p:nvPr>
        </p:nvSpPr>
        <p:spPr>
          <a:xfrm>
            <a:off x="611853" y="4885339"/>
            <a:ext cx="10968294" cy="1237087"/>
          </a:xfrm>
        </p:spPr>
        <p:txBody>
          <a:bodyPr vert="horz" lIns="91440" tIns="45720" rIns="91440" bIns="45720" rtlCol="0" anchor="t">
            <a:normAutofit/>
          </a:bodyPr>
          <a:lstStyle/>
          <a:p>
            <a:r>
              <a:rPr lang="en-US">
                <a:solidFill>
                  <a:srgbClr val="EBEBEB"/>
                </a:solidFill>
              </a:rPr>
              <a:t>Insight</a:t>
            </a:r>
          </a:p>
        </p:txBody>
      </p:sp>
      <p:sp>
        <p:nvSpPr>
          <p:cNvPr id="6" name="Slide Number Placeholder 5">
            <a:extLst>
              <a:ext uri="{FF2B5EF4-FFF2-40B4-BE49-F238E27FC236}">
                <a16:creationId xmlns:a16="http://schemas.microsoft.com/office/drawing/2014/main" id="{9269FE60-7858-44EB-82B7-A245FB07EF0B}"/>
              </a:ext>
            </a:extLst>
          </p:cNvPr>
          <p:cNvSpPr>
            <a:spLocks noGrp="1"/>
          </p:cNvSpPr>
          <p:nvPr>
            <p:ph type="sldNum" sz="quarter" idx="12"/>
          </p:nvPr>
        </p:nvSpPr>
        <p:spPr>
          <a:xfrm>
            <a:off x="11167148" y="6286877"/>
            <a:ext cx="537325" cy="372350"/>
          </a:xfrm>
        </p:spPr>
        <p:txBody>
          <a:bodyPr vert="horz" lIns="91440" tIns="45720" rIns="91440" bIns="45720" rtlCol="0" anchor="b">
            <a:normAutofit/>
          </a:bodyPr>
          <a:lstStyle/>
          <a:p>
            <a:pPr algn="r" defTabSz="914400">
              <a:spcAft>
                <a:spcPts val="600"/>
              </a:spcAft>
            </a:pPr>
            <a:fld id="{CB1E4CB7-CB13-4810-BF18-BE31AFC64F93}" type="slidenum">
              <a:rPr lang="en-US" sz="1400">
                <a:solidFill>
                  <a:srgbClr val="FFFFFF"/>
                </a:solidFill>
              </a:rPr>
              <a:pPr algn="r" defTabSz="914400">
                <a:spcAft>
                  <a:spcPts val="600"/>
                </a:spcAft>
              </a:pPr>
              <a:t>10</a:t>
            </a:fld>
            <a:endParaRPr lang="en-US" sz="1400">
              <a:solidFill>
                <a:srgbClr val="FFFFFF"/>
              </a:solidFill>
            </a:endParaRPr>
          </a:p>
        </p:txBody>
      </p:sp>
      <p:graphicFrame>
        <p:nvGraphicFramePr>
          <p:cNvPr id="20" name="Content Placeholder 3" descr="Timeline">
            <a:extLst>
              <a:ext uri="{FF2B5EF4-FFF2-40B4-BE49-F238E27FC236}">
                <a16:creationId xmlns:a16="http://schemas.microsoft.com/office/drawing/2014/main" id="{E1E8DF8B-EFEE-4136-87B4-236CEAA96B73}"/>
              </a:ext>
            </a:extLst>
          </p:cNvPr>
          <p:cNvGraphicFramePr>
            <a:graphicFrameLocks noGrp="1"/>
          </p:cNvGraphicFramePr>
          <p:nvPr>
            <p:ph sz="quarter" idx="13"/>
            <p:extLst>
              <p:ext uri="{D42A27DB-BD31-4B8C-83A1-F6EECF244321}">
                <p14:modId xmlns:p14="http://schemas.microsoft.com/office/powerpoint/2010/main" val="4079970954"/>
              </p:ext>
            </p:extLst>
          </p:nvPr>
        </p:nvGraphicFramePr>
        <p:xfrm>
          <a:off x="646113" y="593387"/>
          <a:ext cx="10901362" cy="338330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65074807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2" name="Picture 21">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4" name="Oval 23">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6" name="Picture 25">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8" name="Picture 27">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 name="Rectangle 29">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2" name="Rectangle 31">
            <a:extLst>
              <a:ext uri="{FF2B5EF4-FFF2-40B4-BE49-F238E27FC236}">
                <a16:creationId xmlns:a16="http://schemas.microsoft.com/office/drawing/2014/main" id="{F21B5EDC-5485-4264-891C-5B291E539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 name="Freeform 36">
            <a:extLst>
              <a:ext uri="{FF2B5EF4-FFF2-40B4-BE49-F238E27FC236}">
                <a16:creationId xmlns:a16="http://schemas.microsoft.com/office/drawing/2014/main" id="{E7ADA758-6D6A-4E4E-88F7-1B5038A0E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515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accent1">
              <a:alpha val="80000"/>
            </a:schemeClr>
          </a:solidFill>
          <a:ln>
            <a:noFill/>
          </a:ln>
        </p:spPr>
        <p:txBody>
          <a:bodyPr rtlCol="0" anchor="ctr"/>
          <a:lstStyle/>
          <a:p>
            <a:pPr algn="ctr"/>
            <a:endParaRPr lang="en-US"/>
          </a:p>
        </p:txBody>
      </p:sp>
      <p:sp>
        <p:nvSpPr>
          <p:cNvPr id="36" name="Freeform: Shape 35">
            <a:extLst>
              <a:ext uri="{FF2B5EF4-FFF2-40B4-BE49-F238E27FC236}">
                <a16:creationId xmlns:a16="http://schemas.microsoft.com/office/drawing/2014/main" id="{96D7C53C-B0E3-427C-B58C-BBF279079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68958" y="-68957"/>
            <a:ext cx="6858001" cy="6995918"/>
          </a:xfrm>
          <a:custGeom>
            <a:avLst/>
            <a:gdLst>
              <a:gd name="connsiteX0" fmla="*/ 6858001 w 6858001"/>
              <a:gd name="connsiteY0" fmla="*/ 1344715 h 6995918"/>
              <a:gd name="connsiteX1" fmla="*/ 6858001 w 6858001"/>
              <a:gd name="connsiteY1" fmla="*/ 1177 h 6995918"/>
              <a:gd name="connsiteX2" fmla="*/ 6702324 w 6858001"/>
              <a:gd name="connsiteY2" fmla="*/ 26222 h 6995918"/>
              <a:gd name="connsiteX3" fmla="*/ 6547333 w 6858001"/>
              <a:gd name="connsiteY3" fmla="*/ 50091 h 6995918"/>
              <a:gd name="connsiteX4" fmla="*/ 6391657 w 6858001"/>
              <a:gd name="connsiteY4" fmla="*/ 73455 h 6995918"/>
              <a:gd name="connsiteX5" fmla="*/ 6235294 w 6858001"/>
              <a:gd name="connsiteY5" fmla="*/ 93458 h 6995918"/>
              <a:gd name="connsiteX6" fmla="*/ 6079618 w 6858001"/>
              <a:gd name="connsiteY6" fmla="*/ 113629 h 6995918"/>
              <a:gd name="connsiteX7" fmla="*/ 5923255 w 6858001"/>
              <a:gd name="connsiteY7" fmla="*/ 132455 h 6995918"/>
              <a:gd name="connsiteX8" fmla="*/ 5768950 w 6858001"/>
              <a:gd name="connsiteY8" fmla="*/ 148591 h 6995918"/>
              <a:gd name="connsiteX9" fmla="*/ 5612588 w 6858001"/>
              <a:gd name="connsiteY9" fmla="*/ 163887 h 6995918"/>
              <a:gd name="connsiteX10" fmla="*/ 5456911 w 6858001"/>
              <a:gd name="connsiteY10" fmla="*/ 177839 h 6995918"/>
              <a:gd name="connsiteX11" fmla="*/ 5303978 w 6858001"/>
              <a:gd name="connsiteY11" fmla="*/ 189941 h 6995918"/>
              <a:gd name="connsiteX12" fmla="*/ 5148987 w 6858001"/>
              <a:gd name="connsiteY12" fmla="*/ 202044 h 6995918"/>
              <a:gd name="connsiteX13" fmla="*/ 4996054 w 6858001"/>
              <a:gd name="connsiteY13" fmla="*/ 212129 h 6995918"/>
              <a:gd name="connsiteX14" fmla="*/ 4843120 w 6858001"/>
              <a:gd name="connsiteY14" fmla="*/ 220029 h 6995918"/>
              <a:gd name="connsiteX15" fmla="*/ 4690873 w 6858001"/>
              <a:gd name="connsiteY15" fmla="*/ 228266 h 6995918"/>
              <a:gd name="connsiteX16" fmla="*/ 4539997 w 6858001"/>
              <a:gd name="connsiteY16" fmla="*/ 235157 h 6995918"/>
              <a:gd name="connsiteX17" fmla="*/ 4390492 w 6858001"/>
              <a:gd name="connsiteY17" fmla="*/ 240032 h 6995918"/>
              <a:gd name="connsiteX18" fmla="*/ 4240988 w 6858001"/>
              <a:gd name="connsiteY18" fmla="*/ 244234 h 6995918"/>
              <a:gd name="connsiteX19" fmla="*/ 4092855 w 6858001"/>
              <a:gd name="connsiteY19" fmla="*/ 248268 h 6995918"/>
              <a:gd name="connsiteX20" fmla="*/ 3946780 w 6858001"/>
              <a:gd name="connsiteY20" fmla="*/ 250117 h 6995918"/>
              <a:gd name="connsiteX21" fmla="*/ 3800704 w 6858001"/>
              <a:gd name="connsiteY21" fmla="*/ 252134 h 6995918"/>
              <a:gd name="connsiteX22" fmla="*/ 3656686 w 6858001"/>
              <a:gd name="connsiteY22" fmla="*/ 253143 h 6995918"/>
              <a:gd name="connsiteX23" fmla="*/ 3514040 w 6858001"/>
              <a:gd name="connsiteY23" fmla="*/ 252134 h 6995918"/>
              <a:gd name="connsiteX24" fmla="*/ 3372765 w 6858001"/>
              <a:gd name="connsiteY24" fmla="*/ 252134 h 6995918"/>
              <a:gd name="connsiteX25" fmla="*/ 3232862 w 6858001"/>
              <a:gd name="connsiteY25" fmla="*/ 250117 h 6995918"/>
              <a:gd name="connsiteX26" fmla="*/ 3095702 w 6858001"/>
              <a:gd name="connsiteY26" fmla="*/ 247092 h 6995918"/>
              <a:gd name="connsiteX27" fmla="*/ 2959914 w 6858001"/>
              <a:gd name="connsiteY27" fmla="*/ 244234 h 6995918"/>
              <a:gd name="connsiteX28" fmla="*/ 2826868 w 6858001"/>
              <a:gd name="connsiteY28" fmla="*/ 241040 h 6995918"/>
              <a:gd name="connsiteX29" fmla="*/ 2694509 w 6858001"/>
              <a:gd name="connsiteY29" fmla="*/ 236166 h 6995918"/>
              <a:gd name="connsiteX30" fmla="*/ 2564208 w 6858001"/>
              <a:gd name="connsiteY30" fmla="*/ 230955 h 6995918"/>
              <a:gd name="connsiteX31" fmla="*/ 2436649 w 6858001"/>
              <a:gd name="connsiteY31" fmla="*/ 226249 h 6995918"/>
              <a:gd name="connsiteX32" fmla="*/ 2187703 w 6858001"/>
              <a:gd name="connsiteY32" fmla="*/ 212969 h 6995918"/>
              <a:gd name="connsiteX33" fmla="*/ 1949045 w 6858001"/>
              <a:gd name="connsiteY33" fmla="*/ 198850 h 6995918"/>
              <a:gd name="connsiteX34" fmla="*/ 1719988 w 6858001"/>
              <a:gd name="connsiteY34" fmla="*/ 184058 h 6995918"/>
              <a:gd name="connsiteX35" fmla="*/ 1503275 w 6858001"/>
              <a:gd name="connsiteY35" fmla="*/ 167753 h 6995918"/>
              <a:gd name="connsiteX36" fmla="*/ 1296163 w 6858001"/>
              <a:gd name="connsiteY36" fmla="*/ 150776 h 6995918"/>
              <a:gd name="connsiteX37" fmla="*/ 1104139 w 6858001"/>
              <a:gd name="connsiteY37" fmla="*/ 132455 h 6995918"/>
              <a:gd name="connsiteX38" fmla="*/ 923774 w 6858001"/>
              <a:gd name="connsiteY38" fmla="*/ 114469 h 6995918"/>
              <a:gd name="connsiteX39" fmla="*/ 757810 w 6858001"/>
              <a:gd name="connsiteY39" fmla="*/ 96484 h 6995918"/>
              <a:gd name="connsiteX40" fmla="*/ 605563 w 6858001"/>
              <a:gd name="connsiteY40" fmla="*/ 79507 h 6995918"/>
              <a:gd name="connsiteX41" fmla="*/ 470460 w 6858001"/>
              <a:gd name="connsiteY41" fmla="*/ 63370 h 6995918"/>
              <a:gd name="connsiteX42" fmla="*/ 348388 w 6858001"/>
              <a:gd name="connsiteY42" fmla="*/ 48074 h 6995918"/>
              <a:gd name="connsiteX43" fmla="*/ 245518 w 6858001"/>
              <a:gd name="connsiteY43" fmla="*/ 35299 h 6995918"/>
              <a:gd name="connsiteX44" fmla="*/ 159107 w 6858001"/>
              <a:gd name="connsiteY44" fmla="*/ 23197 h 6995918"/>
              <a:gd name="connsiteX45" fmla="*/ 40463 w 6858001"/>
              <a:gd name="connsiteY45" fmla="*/ 5883 h 6995918"/>
              <a:gd name="connsiteX46" fmla="*/ 1 w 6858001"/>
              <a:gd name="connsiteY46" fmla="*/ 0 h 6995918"/>
              <a:gd name="connsiteX47" fmla="*/ 1 w 6858001"/>
              <a:gd name="connsiteY47" fmla="*/ 905354 h 6995918"/>
              <a:gd name="connsiteX48" fmla="*/ 0 w 6858001"/>
              <a:gd name="connsiteY48" fmla="*/ 905354 h 6995918"/>
              <a:gd name="connsiteX49" fmla="*/ 0 w 6858001"/>
              <a:gd name="connsiteY49" fmla="*/ 6995918 h 6995918"/>
              <a:gd name="connsiteX50" fmla="*/ 6858000 w 6858001"/>
              <a:gd name="connsiteY50" fmla="*/ 6995918 h 6995918"/>
              <a:gd name="connsiteX51" fmla="*/ 6858000 w 6858001"/>
              <a:gd name="connsiteY51" fmla="*/ 1344715 h 699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95918">
                <a:moveTo>
                  <a:pt x="6858001" y="1344715"/>
                </a:moveTo>
                <a:lnTo>
                  <a:pt x="6858001" y="1177"/>
                </a:lnTo>
                <a:lnTo>
                  <a:pt x="6702324" y="26222"/>
                </a:lnTo>
                <a:lnTo>
                  <a:pt x="6547333" y="50091"/>
                </a:lnTo>
                <a:lnTo>
                  <a:pt x="6391657" y="73455"/>
                </a:lnTo>
                <a:lnTo>
                  <a:pt x="6235294" y="93458"/>
                </a:lnTo>
                <a:lnTo>
                  <a:pt x="6079618" y="113629"/>
                </a:lnTo>
                <a:lnTo>
                  <a:pt x="5923255" y="132455"/>
                </a:lnTo>
                <a:lnTo>
                  <a:pt x="5768950" y="148591"/>
                </a:lnTo>
                <a:lnTo>
                  <a:pt x="5612588" y="163887"/>
                </a:lnTo>
                <a:lnTo>
                  <a:pt x="5456911" y="177839"/>
                </a:lnTo>
                <a:lnTo>
                  <a:pt x="5303978" y="189941"/>
                </a:lnTo>
                <a:lnTo>
                  <a:pt x="5148987" y="202044"/>
                </a:lnTo>
                <a:lnTo>
                  <a:pt x="4996054" y="212129"/>
                </a:lnTo>
                <a:lnTo>
                  <a:pt x="4843120" y="220029"/>
                </a:lnTo>
                <a:lnTo>
                  <a:pt x="4690873" y="228266"/>
                </a:lnTo>
                <a:lnTo>
                  <a:pt x="4539997" y="235157"/>
                </a:lnTo>
                <a:lnTo>
                  <a:pt x="4390492" y="240032"/>
                </a:lnTo>
                <a:lnTo>
                  <a:pt x="4240988" y="244234"/>
                </a:lnTo>
                <a:lnTo>
                  <a:pt x="4092855" y="248268"/>
                </a:lnTo>
                <a:lnTo>
                  <a:pt x="3946780" y="250117"/>
                </a:lnTo>
                <a:lnTo>
                  <a:pt x="3800704" y="252134"/>
                </a:lnTo>
                <a:lnTo>
                  <a:pt x="3656686" y="253143"/>
                </a:lnTo>
                <a:lnTo>
                  <a:pt x="3514040" y="252134"/>
                </a:lnTo>
                <a:lnTo>
                  <a:pt x="3372765" y="252134"/>
                </a:lnTo>
                <a:lnTo>
                  <a:pt x="3232862" y="250117"/>
                </a:lnTo>
                <a:lnTo>
                  <a:pt x="3095702" y="247092"/>
                </a:lnTo>
                <a:lnTo>
                  <a:pt x="2959914" y="244234"/>
                </a:lnTo>
                <a:lnTo>
                  <a:pt x="2826868" y="241040"/>
                </a:lnTo>
                <a:lnTo>
                  <a:pt x="2694509" y="236166"/>
                </a:lnTo>
                <a:lnTo>
                  <a:pt x="2564208" y="230955"/>
                </a:lnTo>
                <a:lnTo>
                  <a:pt x="2436649" y="226249"/>
                </a:lnTo>
                <a:lnTo>
                  <a:pt x="2187703" y="212969"/>
                </a:lnTo>
                <a:lnTo>
                  <a:pt x="1949045" y="198850"/>
                </a:lnTo>
                <a:lnTo>
                  <a:pt x="1719988" y="184058"/>
                </a:lnTo>
                <a:lnTo>
                  <a:pt x="1503275" y="167753"/>
                </a:lnTo>
                <a:lnTo>
                  <a:pt x="1296163" y="150776"/>
                </a:lnTo>
                <a:lnTo>
                  <a:pt x="1104139" y="132455"/>
                </a:lnTo>
                <a:lnTo>
                  <a:pt x="923774" y="114469"/>
                </a:lnTo>
                <a:lnTo>
                  <a:pt x="757810" y="96484"/>
                </a:lnTo>
                <a:lnTo>
                  <a:pt x="605563" y="79507"/>
                </a:lnTo>
                <a:lnTo>
                  <a:pt x="470460" y="63370"/>
                </a:lnTo>
                <a:lnTo>
                  <a:pt x="348388" y="48074"/>
                </a:lnTo>
                <a:lnTo>
                  <a:pt x="245518" y="35299"/>
                </a:lnTo>
                <a:lnTo>
                  <a:pt x="159107" y="23197"/>
                </a:lnTo>
                <a:lnTo>
                  <a:pt x="40463" y="5883"/>
                </a:lnTo>
                <a:lnTo>
                  <a:pt x="1" y="0"/>
                </a:lnTo>
                <a:lnTo>
                  <a:pt x="1" y="905354"/>
                </a:lnTo>
                <a:lnTo>
                  <a:pt x="0" y="905354"/>
                </a:lnTo>
                <a:lnTo>
                  <a:pt x="0" y="6995918"/>
                </a:lnTo>
                <a:lnTo>
                  <a:pt x="6858000" y="6995918"/>
                </a:lnTo>
                <a:lnTo>
                  <a:pt x="6858000" y="1344715"/>
                </a:lnTo>
                <a:close/>
              </a:path>
            </a:pathLst>
          </a:custGeom>
          <a:solidFill>
            <a:schemeClr val="tx1"/>
          </a:solidFill>
          <a:ln>
            <a:noFill/>
          </a:ln>
        </p:spPr>
      </p:sp>
      <p:sp>
        <p:nvSpPr>
          <p:cNvPr id="2" name="Title 1">
            <a:extLst>
              <a:ext uri="{FF2B5EF4-FFF2-40B4-BE49-F238E27FC236}">
                <a16:creationId xmlns:a16="http://schemas.microsoft.com/office/drawing/2014/main" id="{2DFC2480-21DF-4547-B928-8E2BEDC4756E}"/>
              </a:ext>
            </a:extLst>
          </p:cNvPr>
          <p:cNvSpPr>
            <a:spLocks noGrp="1"/>
          </p:cNvSpPr>
          <p:nvPr>
            <p:ph type="title"/>
          </p:nvPr>
        </p:nvSpPr>
        <p:spPr>
          <a:xfrm>
            <a:off x="737419" y="1248696"/>
            <a:ext cx="5621584" cy="4360606"/>
          </a:xfrm>
        </p:spPr>
        <p:txBody>
          <a:bodyPr vert="horz" lIns="91440" tIns="45720" rIns="91440" bIns="45720" rtlCol="0" anchor="ctr">
            <a:normAutofit/>
          </a:bodyPr>
          <a:lstStyle/>
          <a:p>
            <a:r>
              <a:rPr lang="en-US" sz="6600" b="0" i="0" kern="1200">
                <a:solidFill>
                  <a:schemeClr val="bg1"/>
                </a:solidFill>
                <a:latin typeface="+mj-lt"/>
                <a:ea typeface="+mj-ea"/>
                <a:cs typeface="+mj-cs"/>
              </a:rPr>
              <a:t>Thank you</a:t>
            </a:r>
          </a:p>
        </p:txBody>
      </p:sp>
      <p:sp>
        <p:nvSpPr>
          <p:cNvPr id="15" name="Slide Number Placeholder 14">
            <a:extLst>
              <a:ext uri="{FF2B5EF4-FFF2-40B4-BE49-F238E27FC236}">
                <a16:creationId xmlns:a16="http://schemas.microsoft.com/office/drawing/2014/main" id="{3A04B45E-16DF-47B9-900E-047D593DF25B}"/>
              </a:ext>
            </a:extLst>
          </p:cNvPr>
          <p:cNvSpPr>
            <a:spLocks noGrp="1"/>
          </p:cNvSpPr>
          <p:nvPr>
            <p:ph type="sldNum" sz="quarter" idx="12"/>
          </p:nvPr>
        </p:nvSpPr>
        <p:spPr>
          <a:xfrm>
            <a:off x="10907661" y="5892192"/>
            <a:ext cx="838199" cy="767687"/>
          </a:xfrm>
        </p:spPr>
        <p:txBody>
          <a:bodyPr vert="horz" lIns="91440" tIns="45720" rIns="91440" bIns="45720" rtlCol="0" anchor="b">
            <a:normAutofit/>
          </a:bodyPr>
          <a:lstStyle/>
          <a:p>
            <a:pPr>
              <a:spcAft>
                <a:spcPts val="600"/>
              </a:spcAft>
            </a:pPr>
            <a:fld id="{CB1E4CB7-CB13-4810-BF18-BE31AFC64F93}" type="slidenum">
              <a:rPr lang="en-US" b="0" i="0" kern="1200">
                <a:solidFill>
                  <a:schemeClr val="accent1"/>
                </a:solidFill>
                <a:latin typeface="+mn-lt"/>
                <a:ea typeface="+mn-ea"/>
                <a:cs typeface="+mn-cs"/>
              </a:rPr>
              <a:pPr>
                <a:spcAft>
                  <a:spcPts val="600"/>
                </a:spcAft>
              </a:pPr>
              <a:t>11</a:t>
            </a:fld>
            <a:endParaRPr lang="en-US" b="0" i="0" kern="1200">
              <a:solidFill>
                <a:schemeClr val="accent1"/>
              </a:solidFill>
              <a:latin typeface="+mn-lt"/>
              <a:ea typeface="+mn-ea"/>
              <a:cs typeface="+mn-cs"/>
            </a:endParaRPr>
          </a:p>
        </p:txBody>
      </p:sp>
    </p:spTree>
    <p:extLst>
      <p:ext uri="{BB962C8B-B14F-4D97-AF65-F5344CB8AC3E}">
        <p14:creationId xmlns:p14="http://schemas.microsoft.com/office/powerpoint/2010/main" val="387289496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aphicFrame>
        <p:nvGraphicFramePr>
          <p:cNvPr id="32" name="Content Placeholder 2">
            <a:extLst>
              <a:ext uri="{FF2B5EF4-FFF2-40B4-BE49-F238E27FC236}">
                <a16:creationId xmlns:a16="http://schemas.microsoft.com/office/drawing/2014/main" id="{F4B00181-7C1F-F29E-71A7-7157C56A49BA}"/>
              </a:ext>
            </a:extLst>
          </p:cNvPr>
          <p:cNvGraphicFramePr>
            <a:graphicFrameLocks noGrp="1"/>
          </p:cNvGraphicFramePr>
          <p:nvPr>
            <p:ph idx="1"/>
            <p:extLst>
              <p:ext uri="{D42A27DB-BD31-4B8C-83A1-F6EECF244321}">
                <p14:modId xmlns:p14="http://schemas.microsoft.com/office/powerpoint/2010/main" val="2218280520"/>
              </p:ext>
            </p:extLst>
          </p:nvPr>
        </p:nvGraphicFramePr>
        <p:xfrm>
          <a:off x="5431940" y="2970215"/>
          <a:ext cx="5998059" cy="3633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Slide Number Placeholder 23">
            <a:extLst>
              <a:ext uri="{FF2B5EF4-FFF2-40B4-BE49-F238E27FC236}">
                <a16:creationId xmlns:a16="http://schemas.microsoft.com/office/drawing/2014/main" id="{B583B8C6-95CF-4DD9-AFF1-3E252935F6C5}"/>
              </a:ext>
            </a:extLst>
          </p:cNvPr>
          <p:cNvSpPr>
            <a:spLocks noGrp="1"/>
          </p:cNvSpPr>
          <p:nvPr>
            <p:ph type="sldNum" sz="quarter" idx="12"/>
          </p:nvPr>
        </p:nvSpPr>
        <p:spPr/>
        <p:txBody>
          <a:bodyPr/>
          <a:lstStyle/>
          <a:p>
            <a:fld id="{CB1E4CB7-CB13-4810-BF18-BE31AFC64F93}" type="slidenum">
              <a:rPr lang="en-US" smtClean="0"/>
              <a:pPr/>
              <a:t>2</a:t>
            </a:fld>
            <a:endParaRPr lang="en-US"/>
          </a:p>
        </p:txBody>
      </p:sp>
      <p:pic>
        <p:nvPicPr>
          <p:cNvPr id="11" name="Picture 4" descr="See the source image">
            <a:extLst>
              <a:ext uri="{FF2B5EF4-FFF2-40B4-BE49-F238E27FC236}">
                <a16:creationId xmlns:a16="http://schemas.microsoft.com/office/drawing/2014/main" id="{1B946F92-3C6C-2718-4B69-6EFDF500326D}"/>
              </a:ext>
            </a:extLst>
          </p:cNvPr>
          <p:cNvPicPr>
            <a:picLocks noChangeAspect="1" noChangeArrowheads="1"/>
          </p:cNvPicPr>
          <p:nvPr/>
        </p:nvPicPr>
        <p:blipFill>
          <a:blip r:embed="rId7">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947993" y="838437"/>
            <a:ext cx="3078480" cy="19226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6" descr="See the source image">
            <a:extLst>
              <a:ext uri="{FF2B5EF4-FFF2-40B4-BE49-F238E27FC236}">
                <a16:creationId xmlns:a16="http://schemas.microsoft.com/office/drawing/2014/main" id="{EA370C96-B7FB-0E36-693C-2F365D8721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55" y="778213"/>
            <a:ext cx="6293795" cy="6079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5029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8)">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124" name="Picture 309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25" name="Picture 309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26" name="Oval 309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27" name="Picture 309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28" name="Picture 310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29" name="Rectangle 310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30" name="Rectangle 3105">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93C99-3405-401F-845E-319BF90316CA}"/>
              </a:ext>
            </a:extLst>
          </p:cNvPr>
          <p:cNvSpPr>
            <a:spLocks noGrp="1"/>
          </p:cNvSpPr>
          <p:nvPr>
            <p:ph type="title"/>
          </p:nvPr>
        </p:nvSpPr>
        <p:spPr>
          <a:xfrm>
            <a:off x="5411931" y="452718"/>
            <a:ext cx="4638903" cy="1400530"/>
          </a:xfrm>
        </p:spPr>
        <p:txBody>
          <a:bodyPr vert="horz" lIns="91440" tIns="45720" rIns="91440" bIns="45720" rtlCol="0" anchor="t">
            <a:normAutofit/>
          </a:bodyPr>
          <a:lstStyle/>
          <a:p>
            <a:r>
              <a:rPr lang="en-US" dirty="0"/>
              <a:t>Data Set </a:t>
            </a:r>
          </a:p>
        </p:txBody>
      </p:sp>
      <p:sp>
        <p:nvSpPr>
          <p:cNvPr id="313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2" descr="See the source image">
            <a:extLst>
              <a:ext uri="{FF2B5EF4-FFF2-40B4-BE49-F238E27FC236}">
                <a16:creationId xmlns:a16="http://schemas.microsoft.com/office/drawing/2014/main" id="{F3AC2782-389F-8955-D0E7-897DE13E2BE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871" r="32742"/>
          <a:stretch/>
        </p:blipFill>
        <p:spPr bwMode="auto">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a:noFill/>
          <a:extLst>
            <a:ext uri="{909E8E84-426E-40DD-AFC4-6F175D3DCCD1}">
              <a14:hiddenFill xmlns:a14="http://schemas.microsoft.com/office/drawing/2010/main">
                <a:solidFill>
                  <a:srgbClr val="FFFFFF"/>
                </a:solidFill>
              </a14:hiddenFill>
            </a:ext>
          </a:extLst>
        </p:spPr>
      </p:pic>
      <p:sp>
        <p:nvSpPr>
          <p:cNvPr id="3132" name="Rectangle 3109">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Slide Number Placeholder 14">
            <a:extLst>
              <a:ext uri="{FF2B5EF4-FFF2-40B4-BE49-F238E27FC236}">
                <a16:creationId xmlns:a16="http://schemas.microsoft.com/office/drawing/2014/main" id="{6EA7615A-2736-464C-81F6-BFD25DAD0E64}"/>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CB1E4CB7-CB13-4810-BF18-BE31AFC64F93}" type="slidenum">
              <a:rPr lang="en-US" smtClean="0"/>
              <a:pPr defTabSz="914400">
                <a:spcAft>
                  <a:spcPts val="600"/>
                </a:spcAft>
              </a:pPr>
              <a:t>3</a:t>
            </a:fld>
            <a:endParaRPr lang="en-US"/>
          </a:p>
        </p:txBody>
      </p:sp>
      <p:sp>
        <p:nvSpPr>
          <p:cNvPr id="3" name="Content Placeholder 2">
            <a:extLst>
              <a:ext uri="{FF2B5EF4-FFF2-40B4-BE49-F238E27FC236}">
                <a16:creationId xmlns:a16="http://schemas.microsoft.com/office/drawing/2014/main" id="{A073D1DB-1EA9-40AB-8379-2FFFEEA584FE}"/>
              </a:ext>
            </a:extLst>
          </p:cNvPr>
          <p:cNvSpPr>
            <a:spLocks noGrp="1"/>
          </p:cNvSpPr>
          <p:nvPr>
            <p:ph idx="1"/>
          </p:nvPr>
        </p:nvSpPr>
        <p:spPr>
          <a:xfrm>
            <a:off x="5410950" y="2052918"/>
            <a:ext cx="4638903" cy="4195481"/>
          </a:xfrm>
        </p:spPr>
        <p:txBody>
          <a:bodyPr vert="horz" lIns="91440" tIns="45720" rIns="91440" bIns="45720" rtlCol="0">
            <a:normAutofit/>
          </a:bodyPr>
          <a:lstStyle/>
          <a:p>
            <a:pPr marL="342900" indent="-342900">
              <a:buFont typeface="Wingdings 3" charset="2"/>
              <a:buChar char=""/>
            </a:pPr>
            <a:r>
              <a:rPr lang="en-US" dirty="0"/>
              <a:t>Contains various data on a set of Job description , rating , Salary , location etc.</a:t>
            </a:r>
          </a:p>
          <a:p>
            <a:pPr marL="342900" indent="-342900">
              <a:buFont typeface="Wingdings 3" charset="2"/>
              <a:buChar char=""/>
            </a:pPr>
            <a:r>
              <a:rPr lang="en-US" dirty="0"/>
              <a:t>17 Unique Post as a data scientist.</a:t>
            </a:r>
          </a:p>
          <a:p>
            <a:pPr marL="342900" indent="-342900">
              <a:buFont typeface="Wingdings 3" charset="2"/>
              <a:buChar char=""/>
            </a:pPr>
            <a:r>
              <a:rPr lang="en-US" dirty="0"/>
              <a:t>38 unique variables.</a:t>
            </a:r>
          </a:p>
        </p:txBody>
      </p:sp>
    </p:spTree>
    <p:extLst>
      <p:ext uri="{BB962C8B-B14F-4D97-AF65-F5344CB8AC3E}">
        <p14:creationId xmlns:p14="http://schemas.microsoft.com/office/powerpoint/2010/main" val="1559281702"/>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 name="Picture 3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 name="Oval 4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3" name="Picture 4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5" name="Picture 4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7" name="Rectangle 4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734A3DF-5D86-4285-9517-A48D1DB56D34}"/>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a:solidFill>
                  <a:schemeClr val="tx2"/>
                </a:solidFill>
                <a:latin typeface="+mj-lt"/>
                <a:ea typeface="+mj-ea"/>
                <a:cs typeface="+mj-cs"/>
              </a:rPr>
              <a:t>Variables used</a:t>
            </a:r>
          </a:p>
        </p:txBody>
      </p:sp>
      <p:sp>
        <p:nvSpPr>
          <p:cNvPr id="9" name="Slide Number Placeholder 8">
            <a:extLst>
              <a:ext uri="{FF2B5EF4-FFF2-40B4-BE49-F238E27FC236}">
                <a16:creationId xmlns:a16="http://schemas.microsoft.com/office/drawing/2014/main" id="{22C14BFD-9ADC-4240-A332-E642B9A2E52E}"/>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CB1E4CB7-CB13-4810-BF18-BE31AFC64F93}" type="slidenum">
              <a:rPr lang="en-US">
                <a:solidFill>
                  <a:srgbClr val="FFFFFF"/>
                </a:solidFill>
              </a:rPr>
              <a:pPr defTabSz="914400">
                <a:spcAft>
                  <a:spcPts val="600"/>
                </a:spcAft>
              </a:pPr>
              <a:t>4</a:t>
            </a:fld>
            <a:endParaRPr lang="en-US">
              <a:solidFill>
                <a:srgbClr val="FFFFFF"/>
              </a:solidFill>
            </a:endParaRPr>
          </a:p>
        </p:txBody>
      </p:sp>
      <p:graphicFrame>
        <p:nvGraphicFramePr>
          <p:cNvPr id="5" name="Table 9">
            <a:extLst>
              <a:ext uri="{FF2B5EF4-FFF2-40B4-BE49-F238E27FC236}">
                <a16:creationId xmlns:a16="http://schemas.microsoft.com/office/drawing/2014/main" id="{7085105F-5D83-632F-68C5-4AB33B91FEC6}"/>
              </a:ext>
            </a:extLst>
          </p:cNvPr>
          <p:cNvGraphicFramePr>
            <a:graphicFrameLocks noGrp="1"/>
          </p:cNvGraphicFramePr>
          <p:nvPr>
            <p:ph idx="1"/>
            <p:extLst>
              <p:ext uri="{D42A27DB-BD31-4B8C-83A1-F6EECF244321}">
                <p14:modId xmlns:p14="http://schemas.microsoft.com/office/powerpoint/2010/main" val="1278347109"/>
              </p:ext>
            </p:extLst>
          </p:nvPr>
        </p:nvGraphicFramePr>
        <p:xfrm>
          <a:off x="251928" y="446314"/>
          <a:ext cx="5596888" cy="5760215"/>
        </p:xfrm>
        <a:graphic>
          <a:graphicData uri="http://schemas.openxmlformats.org/drawingml/2006/table">
            <a:tbl>
              <a:tblPr firstRow="1" bandRow="1">
                <a:solidFill>
                  <a:schemeClr val="bg1"/>
                </a:solidFill>
                <a:tableStyleId>{5C22544A-7EE6-4342-B048-85BDC9FD1C3A}</a:tableStyleId>
              </a:tblPr>
              <a:tblGrid>
                <a:gridCol w="2803179">
                  <a:extLst>
                    <a:ext uri="{9D8B030D-6E8A-4147-A177-3AD203B41FA5}">
                      <a16:colId xmlns:a16="http://schemas.microsoft.com/office/drawing/2014/main" val="1970593185"/>
                    </a:ext>
                  </a:extLst>
                </a:gridCol>
                <a:gridCol w="2793709">
                  <a:extLst>
                    <a:ext uri="{9D8B030D-6E8A-4147-A177-3AD203B41FA5}">
                      <a16:colId xmlns:a16="http://schemas.microsoft.com/office/drawing/2014/main" val="3078018076"/>
                    </a:ext>
                  </a:extLst>
                </a:gridCol>
              </a:tblGrid>
              <a:tr h="269965">
                <a:tc>
                  <a:txBody>
                    <a:bodyPr/>
                    <a:lstStyle/>
                    <a:p>
                      <a:r>
                        <a:rPr lang="en-US" sz="1700" b="0" cap="none" spc="0" dirty="0">
                          <a:solidFill>
                            <a:schemeClr val="bg1"/>
                          </a:solidFill>
                        </a:rPr>
                        <a:t>Variable </a:t>
                      </a:r>
                      <a:endParaRPr lang="en-IN" sz="1700" b="0" cap="none" spc="0" dirty="0">
                        <a:solidFill>
                          <a:schemeClr val="bg1"/>
                        </a:solidFill>
                      </a:endParaRPr>
                    </a:p>
                  </a:txBody>
                  <a:tcPr marL="147412" marR="129457" marT="113394" marB="11339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endParaRPr lang="en-IN" sz="1700" b="0" cap="none" spc="0" dirty="0">
                        <a:solidFill>
                          <a:schemeClr val="bg1"/>
                        </a:solidFill>
                      </a:endParaRPr>
                    </a:p>
                  </a:txBody>
                  <a:tcPr marL="147412" marR="129457" marT="113394" marB="11339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extLst>
                  <a:ext uri="{0D108BD9-81ED-4DB2-BD59-A6C34878D82A}">
                    <a16:rowId xmlns:a16="http://schemas.microsoft.com/office/drawing/2014/main" val="4099283623"/>
                  </a:ext>
                </a:extLst>
              </a:tr>
              <a:tr h="619001">
                <a:tc>
                  <a:txBody>
                    <a:bodyPr/>
                    <a:lstStyle/>
                    <a:p>
                      <a:r>
                        <a:rPr lang="en-IN" sz="1700" cap="none" spc="0" dirty="0">
                          <a:solidFill>
                            <a:schemeClr val="tx1"/>
                          </a:solidFill>
                        </a:rPr>
                        <a:t>JOB TITLE</a:t>
                      </a:r>
                    </a:p>
                  </a:txBody>
                  <a:tcPr marL="147412" marR="129457" marT="113394" marB="113394">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IN" sz="1700" cap="none" spc="0" dirty="0">
                          <a:solidFill>
                            <a:schemeClr val="tx1"/>
                          </a:solidFill>
                        </a:rPr>
                        <a:t>REVENUE</a:t>
                      </a:r>
                    </a:p>
                  </a:txBody>
                  <a:tcPr marL="147412" marR="129457" marT="113394" marB="113394">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584164791"/>
                  </a:ext>
                </a:extLst>
              </a:tr>
              <a:tr h="676106">
                <a:tc>
                  <a:txBody>
                    <a:bodyPr/>
                    <a:lstStyle/>
                    <a:p>
                      <a:r>
                        <a:rPr lang="en-IN" sz="1700" cap="none" spc="0" dirty="0">
                          <a:solidFill>
                            <a:schemeClr val="tx1"/>
                          </a:solidFill>
                        </a:rPr>
                        <a:t>SALARY ESTIMATE</a:t>
                      </a:r>
                    </a:p>
                  </a:txBody>
                  <a:tcPr marL="147412" marR="129457" marT="113394" marB="113394">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r>
                        <a:rPr lang="en-IN" sz="1700" cap="none" spc="0" dirty="0">
                          <a:solidFill>
                            <a:schemeClr val="tx1"/>
                          </a:solidFill>
                        </a:rPr>
                        <a:t>JOB LOCATION</a:t>
                      </a:r>
                    </a:p>
                  </a:txBody>
                  <a:tcPr marL="147412" marR="129457" marT="113394" marB="113394">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extLst>
                  <a:ext uri="{0D108BD9-81ED-4DB2-BD59-A6C34878D82A}">
                    <a16:rowId xmlns:a16="http://schemas.microsoft.com/office/drawing/2014/main" val="3510436618"/>
                  </a:ext>
                </a:extLst>
              </a:tr>
              <a:tr h="619001">
                <a:tc>
                  <a:txBody>
                    <a:bodyPr/>
                    <a:lstStyle/>
                    <a:p>
                      <a:r>
                        <a:rPr lang="en-IN" sz="1700" cap="none" spc="0" dirty="0">
                          <a:solidFill>
                            <a:schemeClr val="tx1"/>
                          </a:solidFill>
                        </a:rPr>
                        <a:t>JOB DESCRIPTION</a:t>
                      </a:r>
                    </a:p>
                  </a:txBody>
                  <a:tcPr marL="147412" marR="129457" marT="113394" marB="113394">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IN" sz="1700" cap="none" spc="0" dirty="0">
                          <a:solidFill>
                            <a:schemeClr val="tx1"/>
                          </a:solidFill>
                        </a:rPr>
                        <a:t>AGE </a:t>
                      </a:r>
                    </a:p>
                  </a:txBody>
                  <a:tcPr marL="147412" marR="129457" marT="113394" marB="113394">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067267785"/>
                  </a:ext>
                </a:extLst>
              </a:tr>
              <a:tr h="1009256">
                <a:tc>
                  <a:txBody>
                    <a:bodyPr/>
                    <a:lstStyle/>
                    <a:p>
                      <a:r>
                        <a:rPr lang="en-IN" sz="1700" cap="none" spc="0" dirty="0">
                          <a:solidFill>
                            <a:schemeClr val="tx1"/>
                          </a:solidFill>
                        </a:rPr>
                        <a:t>RATING </a:t>
                      </a:r>
                    </a:p>
                  </a:txBody>
                  <a:tcPr marL="147412" marR="129457" marT="113394" marB="113394">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r>
                        <a:rPr lang="en-IN" sz="1700" cap="none" spc="0" dirty="0">
                          <a:solidFill>
                            <a:schemeClr val="tx1"/>
                          </a:solidFill>
                        </a:rPr>
                        <a:t>NO.OF PEOPLE DID PYTHON,SQL,SPARK,EXCEL,AWS,HADOOP,TABLEAU,BI,</a:t>
                      </a:r>
                    </a:p>
                  </a:txBody>
                  <a:tcPr marL="147412" marR="129457" marT="113394" marB="113394">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extLst>
                  <a:ext uri="{0D108BD9-81ED-4DB2-BD59-A6C34878D82A}">
                    <a16:rowId xmlns:a16="http://schemas.microsoft.com/office/drawing/2014/main" val="2633132742"/>
                  </a:ext>
                </a:extLst>
              </a:tr>
              <a:tr h="859129">
                <a:tc>
                  <a:txBody>
                    <a:bodyPr/>
                    <a:lstStyle/>
                    <a:p>
                      <a:r>
                        <a:rPr lang="en-IN" sz="1700" cap="none" spc="0" dirty="0">
                          <a:solidFill>
                            <a:schemeClr val="tx1"/>
                          </a:solidFill>
                        </a:rPr>
                        <a:t>COMPANY NAME</a:t>
                      </a:r>
                    </a:p>
                  </a:txBody>
                  <a:tcPr marL="147412" marR="129457" marT="113394" marB="113394">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endParaRPr lang="en-IN" sz="1700" cap="none" spc="0" dirty="0">
                        <a:solidFill>
                          <a:schemeClr val="tx1"/>
                        </a:solidFill>
                      </a:endParaRPr>
                    </a:p>
                  </a:txBody>
                  <a:tcPr marL="147412" marR="129457" marT="113394" marB="113394">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063833656"/>
                  </a:ext>
                </a:extLst>
              </a:tr>
              <a:tr h="619001">
                <a:tc>
                  <a:txBody>
                    <a:bodyPr/>
                    <a:lstStyle/>
                    <a:p>
                      <a:r>
                        <a:rPr lang="en-IN" sz="1700" cap="none" spc="0" dirty="0">
                          <a:solidFill>
                            <a:schemeClr val="tx1"/>
                          </a:solidFill>
                        </a:rPr>
                        <a:t>TYPE OF OWNERSHIP</a:t>
                      </a:r>
                    </a:p>
                  </a:txBody>
                  <a:tcPr marL="147412" marR="129457" marT="113394" marB="113394">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endParaRPr lang="en-IN" sz="1700" cap="none" spc="0" dirty="0">
                        <a:solidFill>
                          <a:schemeClr val="tx1"/>
                        </a:solidFill>
                      </a:endParaRPr>
                    </a:p>
                  </a:txBody>
                  <a:tcPr marL="147412" marR="129457" marT="113394" marB="113394">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extLst>
                  <a:ext uri="{0D108BD9-81ED-4DB2-BD59-A6C34878D82A}">
                    <a16:rowId xmlns:a16="http://schemas.microsoft.com/office/drawing/2014/main" val="767441843"/>
                  </a:ext>
                </a:extLst>
              </a:tr>
              <a:tr h="619001">
                <a:tc>
                  <a:txBody>
                    <a:bodyPr/>
                    <a:lstStyle/>
                    <a:p>
                      <a:r>
                        <a:rPr lang="en-IN" sz="1700" cap="none" spc="0" dirty="0">
                          <a:solidFill>
                            <a:schemeClr val="tx1"/>
                          </a:solidFill>
                        </a:rPr>
                        <a:t>INDUSTRY</a:t>
                      </a:r>
                    </a:p>
                  </a:txBody>
                  <a:tcPr marL="147412" marR="129457" marT="113394" marB="113394">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endParaRPr lang="en-IN" sz="1700" cap="none" spc="0" dirty="0">
                        <a:solidFill>
                          <a:schemeClr val="tx1"/>
                        </a:solidFill>
                      </a:endParaRPr>
                    </a:p>
                  </a:txBody>
                  <a:tcPr marL="147412" marR="129457" marT="113394" marB="113394">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3421516194"/>
                  </a:ext>
                </a:extLst>
              </a:tr>
            </a:tbl>
          </a:graphicData>
        </a:graphic>
      </p:graphicFrame>
    </p:spTree>
    <p:extLst>
      <p:ext uri="{BB962C8B-B14F-4D97-AF65-F5344CB8AC3E}">
        <p14:creationId xmlns:p14="http://schemas.microsoft.com/office/powerpoint/2010/main" val="3446205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7C4D1DB-B1D6-41EC-B7EF-CB6F808ABBC5}"/>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CB1E4CB7-CB13-4810-BF18-BE31AFC64F93}" type="slidenum">
              <a:rPr lang="en-US" smtClean="0"/>
              <a:pPr defTabSz="914400">
                <a:spcAft>
                  <a:spcPts val="600"/>
                </a:spcAft>
              </a:pPr>
              <a:t>5</a:t>
            </a:fld>
            <a:endParaRPr lang="en-US"/>
          </a:p>
        </p:txBody>
      </p:sp>
      <p:pic>
        <p:nvPicPr>
          <p:cNvPr id="9" name="Picture 2" descr="See the source image">
            <a:extLst>
              <a:ext uri="{FF2B5EF4-FFF2-40B4-BE49-F238E27FC236}">
                <a16:creationId xmlns:a16="http://schemas.microsoft.com/office/drawing/2014/main" id="{D1C6496E-A2A2-ADBB-C513-18A262EF09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321" b="-2"/>
          <a:stretch/>
        </p:blipFill>
        <p:spPr bwMode="auto">
          <a:xfrm>
            <a:off x="648930" y="2052213"/>
            <a:ext cx="5451627"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53" name="TextBox 11">
            <a:extLst>
              <a:ext uri="{FF2B5EF4-FFF2-40B4-BE49-F238E27FC236}">
                <a16:creationId xmlns:a16="http://schemas.microsoft.com/office/drawing/2014/main" id="{C570E279-BB83-C6D9-97EC-4DF382503FB8}"/>
              </a:ext>
            </a:extLst>
          </p:cNvPr>
          <p:cNvSpPr txBox="1"/>
          <p:nvPr/>
        </p:nvSpPr>
        <p:spPr>
          <a:xfrm>
            <a:off x="6750752" y="2052214"/>
            <a:ext cx="4338409" cy="4196185"/>
          </a:xfrm>
          <a:prstGeom prst="rect">
            <a:avLst/>
          </a:prstGeo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r>
              <a:rPr lang="en-US">
                <a:latin typeface="+mj-lt"/>
                <a:ea typeface="+mj-ea"/>
                <a:cs typeface="+mj-cs"/>
              </a:rPr>
              <a:t>Objective of this case study is to analyze the Jobs available in the world    as per Company ratings, Revenue (in Doller ),Job category.</a:t>
            </a:r>
          </a:p>
          <a:p>
            <a:pPr marL="285750" indent="-285750">
              <a:spcBef>
                <a:spcPts val="1000"/>
              </a:spcBef>
              <a:buClr>
                <a:schemeClr val="bg2">
                  <a:lumMod val="40000"/>
                  <a:lumOff val="60000"/>
                </a:schemeClr>
              </a:buClr>
              <a:buSzPct val="80000"/>
              <a:buFont typeface="Wingdings 3" charset="2"/>
              <a:buChar char=""/>
            </a:pPr>
            <a:r>
              <a:rPr lang="en-US">
                <a:latin typeface="+mj-lt"/>
                <a:ea typeface="+mj-ea"/>
                <a:cs typeface="+mj-cs"/>
              </a:rPr>
              <a:t> Like, Python, Spark, AWS , etc.</a:t>
            </a:r>
          </a:p>
          <a:p>
            <a:pPr>
              <a:spcBef>
                <a:spcPts val="1000"/>
              </a:spcBef>
              <a:buClr>
                <a:schemeClr val="bg2">
                  <a:lumMod val="40000"/>
                  <a:lumOff val="60000"/>
                </a:schemeClr>
              </a:buClr>
              <a:buSzPct val="80000"/>
              <a:buFont typeface="Wingdings 3" charset="2"/>
              <a:buChar char=""/>
            </a:pPr>
            <a:r>
              <a:rPr lang="en-US">
                <a:latin typeface="+mj-lt"/>
                <a:ea typeface="+mj-ea"/>
                <a:cs typeface="+mj-cs"/>
              </a:rPr>
              <a:t>Which category Job is in the highest trending state.</a:t>
            </a:r>
          </a:p>
          <a:p>
            <a:pPr>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a:spcBef>
                <a:spcPts val="1000"/>
              </a:spcBef>
              <a:buClr>
                <a:schemeClr val="bg2">
                  <a:lumMod val="40000"/>
                  <a:lumOff val="60000"/>
                </a:schemeClr>
              </a:buClr>
              <a:buSzPct val="80000"/>
              <a:buFont typeface="Wingdings 3" charset="2"/>
              <a:buChar char=""/>
            </a:pPr>
            <a:endParaRPr lang="en-US">
              <a:latin typeface="+mj-lt"/>
              <a:ea typeface="+mj-ea"/>
              <a:cs typeface="+mj-cs"/>
            </a:endParaRPr>
          </a:p>
        </p:txBody>
      </p:sp>
    </p:spTree>
    <p:extLst>
      <p:ext uri="{BB962C8B-B14F-4D97-AF65-F5344CB8AC3E}">
        <p14:creationId xmlns:p14="http://schemas.microsoft.com/office/powerpoint/2010/main" val="99189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91" name="Picture 309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92" name="Picture 309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93" name="Oval 309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95" name="Picture 309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97" name="Picture 310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99" name="Rectangle 310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01" name="Rectangle 3105">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93C99-3405-401F-845E-319BF90316CA}"/>
              </a:ext>
            </a:extLst>
          </p:cNvPr>
          <p:cNvSpPr>
            <a:spLocks noGrp="1"/>
          </p:cNvSpPr>
          <p:nvPr>
            <p:ph type="title"/>
          </p:nvPr>
        </p:nvSpPr>
        <p:spPr>
          <a:xfrm>
            <a:off x="648931" y="629267"/>
            <a:ext cx="4166510" cy="904894"/>
          </a:xfrm>
        </p:spPr>
        <p:txBody>
          <a:bodyPr vert="horz" lIns="91440" tIns="45720" rIns="91440" bIns="45720" rtlCol="0" anchor="t">
            <a:normAutofit/>
          </a:bodyPr>
          <a:lstStyle/>
          <a:p>
            <a:r>
              <a:rPr lang="en-US" sz="1600" dirty="0">
                <a:solidFill>
                  <a:srgbClr val="EBEBEB"/>
                </a:solidFill>
              </a:rPr>
              <a:t>1. IDENTIFY STATE OR LOCATION WISE PERCENTAGE OF DATA SC.JOB ?</a:t>
            </a:r>
            <a:endParaRPr lang="en-US" sz="1600" b="0" i="0" kern="1200" dirty="0">
              <a:solidFill>
                <a:srgbClr val="EBEBEB"/>
              </a:solidFill>
              <a:latin typeface="Amasis MT Pro" panose="02040504050005020304" pitchFamily="18" charset="0"/>
            </a:endParaRPr>
          </a:p>
        </p:txBody>
      </p:sp>
      <p:sp>
        <p:nvSpPr>
          <p:cNvPr id="310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105" name="Freeform: Shape 3109">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107" name="Rectangle 3111">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Slide Number Placeholder 14">
            <a:extLst>
              <a:ext uri="{FF2B5EF4-FFF2-40B4-BE49-F238E27FC236}">
                <a16:creationId xmlns:a16="http://schemas.microsoft.com/office/drawing/2014/main" id="{6EA7615A-2736-464C-81F6-BFD25DAD0E64}"/>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CB1E4CB7-CB13-4810-BF18-BE31AFC64F93}" type="slidenum">
              <a:rPr lang="en-US">
                <a:solidFill>
                  <a:srgbClr val="FFFFFF"/>
                </a:solidFill>
              </a:rPr>
              <a:pPr defTabSz="914400">
                <a:spcAft>
                  <a:spcPts val="600"/>
                </a:spcAft>
              </a:pPr>
              <a:t>6</a:t>
            </a:fld>
            <a:endParaRPr lang="en-US">
              <a:solidFill>
                <a:srgbClr val="FFFFFF"/>
              </a:solidFill>
            </a:endParaRPr>
          </a:p>
        </p:txBody>
      </p:sp>
      <p:sp>
        <p:nvSpPr>
          <p:cNvPr id="3" name="Content Placeholder 2">
            <a:extLst>
              <a:ext uri="{FF2B5EF4-FFF2-40B4-BE49-F238E27FC236}">
                <a16:creationId xmlns:a16="http://schemas.microsoft.com/office/drawing/2014/main" id="{A073D1DB-1EA9-40AB-8379-2FFFEEA584FE}"/>
              </a:ext>
            </a:extLst>
          </p:cNvPr>
          <p:cNvSpPr>
            <a:spLocks noGrp="1"/>
          </p:cNvSpPr>
          <p:nvPr>
            <p:ph idx="1"/>
          </p:nvPr>
        </p:nvSpPr>
        <p:spPr>
          <a:xfrm>
            <a:off x="648931" y="2438401"/>
            <a:ext cx="4166509" cy="3149600"/>
          </a:xfrm>
        </p:spPr>
        <p:txBody>
          <a:bodyPr vert="horz" lIns="91440" tIns="45720" rIns="91440" bIns="45720" rtlCol="0">
            <a:normAutofit/>
          </a:bodyPr>
          <a:lstStyle/>
          <a:p>
            <a:pPr marL="342900" indent="-342900">
              <a:buFont typeface="Wingdings 3" charset="2"/>
              <a:buChar char=""/>
            </a:pPr>
            <a:r>
              <a:rPr lang="en-US" sz="2800" dirty="0">
                <a:solidFill>
                  <a:srgbClr val="EBEBEB"/>
                </a:solidFill>
                <a:latin typeface="Arabic Typesetting" panose="03020402040406030203" pitchFamily="66" charset="-78"/>
                <a:cs typeface="Arabic Typesetting" panose="03020402040406030203" pitchFamily="66" charset="-78"/>
              </a:rPr>
              <a:t>From the above chart we can see  that CA, MA, NY’s location’s  have the highest number of Jobs count as compared to other Location. This implies to us that these Job location are not very popular.</a:t>
            </a:r>
          </a:p>
        </p:txBody>
      </p:sp>
      <p:graphicFrame>
        <p:nvGraphicFramePr>
          <p:cNvPr id="4" name="Chart 3">
            <a:extLst>
              <a:ext uri="{FF2B5EF4-FFF2-40B4-BE49-F238E27FC236}">
                <a16:creationId xmlns:a16="http://schemas.microsoft.com/office/drawing/2014/main" id="{468B7715-5537-6721-782E-F9E3B4069A94}"/>
              </a:ext>
            </a:extLst>
          </p:cNvPr>
          <p:cNvGraphicFramePr>
            <a:graphicFrameLocks/>
          </p:cNvGraphicFramePr>
          <p:nvPr>
            <p:extLst>
              <p:ext uri="{D42A27DB-BD31-4B8C-83A1-F6EECF244321}">
                <p14:modId xmlns:p14="http://schemas.microsoft.com/office/powerpoint/2010/main" val="1266547179"/>
              </p:ext>
            </p:extLst>
          </p:nvPr>
        </p:nvGraphicFramePr>
        <p:xfrm>
          <a:off x="5710336" y="1544629"/>
          <a:ext cx="6288832" cy="392311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234098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91" name="Picture 309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92" name="Picture 309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93" name="Oval 309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95" name="Picture 309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97" name="Picture 310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99" name="Rectangle 310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01" name="Rectangle 3105">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93C99-3405-401F-845E-319BF90316CA}"/>
              </a:ext>
            </a:extLst>
          </p:cNvPr>
          <p:cNvSpPr>
            <a:spLocks noGrp="1"/>
          </p:cNvSpPr>
          <p:nvPr>
            <p:ph type="title"/>
          </p:nvPr>
        </p:nvSpPr>
        <p:spPr>
          <a:xfrm>
            <a:off x="486371" y="1299827"/>
            <a:ext cx="4166510" cy="478173"/>
          </a:xfrm>
        </p:spPr>
        <p:txBody>
          <a:bodyPr vert="horz" lIns="91440" tIns="45720" rIns="91440" bIns="45720" rtlCol="0" anchor="t">
            <a:normAutofit fontScale="90000"/>
          </a:bodyPr>
          <a:lstStyle/>
          <a:p>
            <a:r>
              <a:rPr lang="en-US" sz="1600" b="0" i="0" kern="1200" dirty="0">
                <a:solidFill>
                  <a:srgbClr val="EBEBEB"/>
                </a:solidFill>
                <a:latin typeface="Amasis MT Pro" panose="02040504050005020304" pitchFamily="18" charset="0"/>
              </a:rPr>
              <a:t>Find the top 10 company’s highest , lowest &amp; average salaries with there job titles ?</a:t>
            </a:r>
          </a:p>
        </p:txBody>
      </p:sp>
      <p:sp>
        <p:nvSpPr>
          <p:cNvPr id="310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105" name="Freeform: Shape 3109">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107" name="Rectangle 3111">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Slide Number Placeholder 14">
            <a:extLst>
              <a:ext uri="{FF2B5EF4-FFF2-40B4-BE49-F238E27FC236}">
                <a16:creationId xmlns:a16="http://schemas.microsoft.com/office/drawing/2014/main" id="{6EA7615A-2736-464C-81F6-BFD25DAD0E64}"/>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CB1E4CB7-CB13-4810-BF18-BE31AFC64F93}" type="slidenum">
              <a:rPr lang="en-US">
                <a:solidFill>
                  <a:srgbClr val="FFFFFF"/>
                </a:solidFill>
              </a:rPr>
              <a:pPr defTabSz="914400">
                <a:spcAft>
                  <a:spcPts val="600"/>
                </a:spcAft>
              </a:pPr>
              <a:t>7</a:t>
            </a:fld>
            <a:endParaRPr lang="en-US">
              <a:solidFill>
                <a:srgbClr val="FFFFFF"/>
              </a:solidFill>
            </a:endParaRPr>
          </a:p>
        </p:txBody>
      </p:sp>
      <p:sp>
        <p:nvSpPr>
          <p:cNvPr id="3" name="Content Placeholder 2">
            <a:extLst>
              <a:ext uri="{FF2B5EF4-FFF2-40B4-BE49-F238E27FC236}">
                <a16:creationId xmlns:a16="http://schemas.microsoft.com/office/drawing/2014/main" id="{A073D1DB-1EA9-40AB-8379-2FFFEEA584FE}"/>
              </a:ext>
            </a:extLst>
          </p:cNvPr>
          <p:cNvSpPr>
            <a:spLocks noGrp="1"/>
          </p:cNvSpPr>
          <p:nvPr>
            <p:ph idx="1"/>
          </p:nvPr>
        </p:nvSpPr>
        <p:spPr>
          <a:xfrm>
            <a:off x="587971" y="2865121"/>
            <a:ext cx="4166509" cy="1584959"/>
          </a:xfrm>
        </p:spPr>
        <p:txBody>
          <a:bodyPr vert="horz" lIns="91440" tIns="45720" rIns="91440" bIns="45720" rtlCol="0">
            <a:normAutofit fontScale="62500" lnSpcReduction="20000"/>
          </a:bodyPr>
          <a:lstStyle/>
          <a:p>
            <a:pPr marL="342900" indent="-342900">
              <a:buFont typeface="Wingdings 3" charset="2"/>
              <a:buChar char=""/>
            </a:pPr>
            <a:r>
              <a:rPr lang="en-US" sz="2800" dirty="0">
                <a:solidFill>
                  <a:srgbClr val="EBEBEB"/>
                </a:solidFill>
                <a:latin typeface="Arabic Typesetting" panose="03020402040406030203" pitchFamily="66" charset="-78"/>
                <a:cs typeface="Arabic Typesetting" panose="03020402040406030203" pitchFamily="66" charset="-78"/>
              </a:rPr>
              <a:t>From the above chart we can analyze  that Principal Data Scientist, Senior Data scientist &amp; Principal Machine learning Scientist  have the highest paid average salary  as compared to other post. This implies to us that these Job post are  very popular along with their respective experiences.</a:t>
            </a:r>
          </a:p>
        </p:txBody>
      </p:sp>
      <p:graphicFrame>
        <p:nvGraphicFramePr>
          <p:cNvPr id="4" name="Chart 3">
            <a:extLst>
              <a:ext uri="{FF2B5EF4-FFF2-40B4-BE49-F238E27FC236}">
                <a16:creationId xmlns:a16="http://schemas.microsoft.com/office/drawing/2014/main" id="{04914595-004A-DA19-8FAA-69BBBFAABC77}"/>
              </a:ext>
            </a:extLst>
          </p:cNvPr>
          <p:cNvGraphicFramePr>
            <a:graphicFrameLocks/>
          </p:cNvGraphicFramePr>
          <p:nvPr>
            <p:extLst>
              <p:ext uri="{D42A27DB-BD31-4B8C-83A1-F6EECF244321}">
                <p14:modId xmlns:p14="http://schemas.microsoft.com/office/powerpoint/2010/main" val="989754849"/>
              </p:ext>
            </p:extLst>
          </p:nvPr>
        </p:nvGraphicFramePr>
        <p:xfrm>
          <a:off x="5598367" y="1531037"/>
          <a:ext cx="6466115" cy="438457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5314129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112" name="Picture 31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14" name="Picture 31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16" name="Oval 31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18" name="Picture 31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20" name="Picture 31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22" name="Rectangle 31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3393C99-3405-401F-845E-319BF90316CA}"/>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b="0" i="0" kern="1200" dirty="0">
                <a:solidFill>
                  <a:schemeClr val="tx2"/>
                </a:solidFill>
                <a:latin typeface="+mj-lt"/>
                <a:ea typeface="+mj-ea"/>
                <a:cs typeface="+mj-cs"/>
              </a:rPr>
              <a:t>Find the Industry wise revenue?</a:t>
            </a:r>
          </a:p>
        </p:txBody>
      </p:sp>
      <p:sp>
        <p:nvSpPr>
          <p:cNvPr id="15" name="Slide Number Placeholder 14">
            <a:extLst>
              <a:ext uri="{FF2B5EF4-FFF2-40B4-BE49-F238E27FC236}">
                <a16:creationId xmlns:a16="http://schemas.microsoft.com/office/drawing/2014/main" id="{6EA7615A-2736-464C-81F6-BFD25DAD0E64}"/>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CB1E4CB7-CB13-4810-BF18-BE31AFC64F93}" type="slidenum">
              <a:rPr lang="en-US"/>
              <a:pPr defTabSz="914400">
                <a:spcAft>
                  <a:spcPts val="600"/>
                </a:spcAft>
              </a:pPr>
              <a:t>8</a:t>
            </a:fld>
            <a:endParaRPr lang="en-US"/>
          </a:p>
        </p:txBody>
      </p:sp>
      <p:sp>
        <p:nvSpPr>
          <p:cNvPr id="3" name="Content Placeholder 2">
            <a:extLst>
              <a:ext uri="{FF2B5EF4-FFF2-40B4-BE49-F238E27FC236}">
                <a16:creationId xmlns:a16="http://schemas.microsoft.com/office/drawing/2014/main" id="{A073D1DB-1EA9-40AB-8379-2FFFEEA584FE}"/>
              </a:ext>
            </a:extLst>
          </p:cNvPr>
          <p:cNvSpPr>
            <a:spLocks noGrp="1"/>
          </p:cNvSpPr>
          <p:nvPr>
            <p:ph idx="1"/>
          </p:nvPr>
        </p:nvSpPr>
        <p:spPr>
          <a:xfrm>
            <a:off x="6575729" y="2052214"/>
            <a:ext cx="4415293" cy="4196185"/>
          </a:xfrm>
        </p:spPr>
        <p:txBody>
          <a:bodyPr vert="horz" lIns="91440" tIns="45720" rIns="91440" bIns="45720" rtlCol="0">
            <a:normAutofit/>
          </a:bodyPr>
          <a:lstStyle/>
          <a:p>
            <a:pPr marL="342900" indent="-342900">
              <a:buFont typeface="Wingdings 3" charset="2"/>
              <a:buChar char=""/>
            </a:pPr>
            <a:r>
              <a:rPr lang="en-US" dirty="0"/>
              <a:t>From the above chart we can analyze  that industry wise revenue of different sectors like IT services &amp; Enterprise Software &amp; network solution have highest revenue whereas Motion Picture  Production Distribution &amp; other Retail Stores have been lowest revenue .</a:t>
            </a:r>
          </a:p>
        </p:txBody>
      </p:sp>
      <p:graphicFrame>
        <p:nvGraphicFramePr>
          <p:cNvPr id="5" name="Chart 4">
            <a:extLst>
              <a:ext uri="{FF2B5EF4-FFF2-40B4-BE49-F238E27FC236}">
                <a16:creationId xmlns:a16="http://schemas.microsoft.com/office/drawing/2014/main" id="{738DFD63-9E11-7CE5-B87E-4286EB50CCE0}"/>
              </a:ext>
            </a:extLst>
          </p:cNvPr>
          <p:cNvGraphicFramePr>
            <a:graphicFrameLocks/>
          </p:cNvGraphicFramePr>
          <p:nvPr>
            <p:extLst>
              <p:ext uri="{D42A27DB-BD31-4B8C-83A1-F6EECF244321}">
                <p14:modId xmlns:p14="http://schemas.microsoft.com/office/powerpoint/2010/main" val="2637818436"/>
              </p:ext>
            </p:extLst>
          </p:nvPr>
        </p:nvGraphicFramePr>
        <p:xfrm>
          <a:off x="636915" y="2052213"/>
          <a:ext cx="5451627" cy="419618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201806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12" name="Picture 31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14" name="Picture 31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16" name="Oval 31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18" name="Picture 31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20" name="Picture 31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22" name="Rectangle 31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24" name="Rectangle 3123">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93C99-3405-401F-845E-319BF90316CA}"/>
              </a:ext>
            </a:extLst>
          </p:cNvPr>
          <p:cNvSpPr>
            <a:spLocks noGrp="1"/>
          </p:cNvSpPr>
          <p:nvPr>
            <p:ph type="title"/>
          </p:nvPr>
        </p:nvSpPr>
        <p:spPr>
          <a:xfrm>
            <a:off x="635223" y="629266"/>
            <a:ext cx="3116690" cy="5594554"/>
          </a:xfrm>
        </p:spPr>
        <p:txBody>
          <a:bodyPr vert="horz" lIns="91440" tIns="45720" rIns="91440" bIns="45720" rtlCol="0" anchor="ctr">
            <a:normAutofit/>
          </a:bodyPr>
          <a:lstStyle/>
          <a:p>
            <a:r>
              <a:rPr lang="en-US" sz="4400" b="0" i="0" kern="1200" dirty="0">
                <a:solidFill>
                  <a:srgbClr val="EBEBEB"/>
                </a:solidFill>
                <a:latin typeface="+mj-lt"/>
                <a:ea typeface="+mj-ea"/>
                <a:cs typeface="+mj-cs"/>
              </a:rPr>
              <a:t>Ownership wise rating?</a:t>
            </a:r>
          </a:p>
        </p:txBody>
      </p:sp>
      <p:sp>
        <p:nvSpPr>
          <p:cNvPr id="3126"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128" name="Freeform: Shape 3127">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130" name="Rectangle 3129">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Slide Number Placeholder 14">
            <a:extLst>
              <a:ext uri="{FF2B5EF4-FFF2-40B4-BE49-F238E27FC236}">
                <a16:creationId xmlns:a16="http://schemas.microsoft.com/office/drawing/2014/main" id="{6EA7615A-2736-464C-81F6-BFD25DAD0E64}"/>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CB1E4CB7-CB13-4810-BF18-BE31AFC64F93}" type="slidenum">
              <a:rPr lang="en-US">
                <a:solidFill>
                  <a:srgbClr val="FFFFFF"/>
                </a:solidFill>
              </a:rPr>
              <a:pPr defTabSz="914400">
                <a:spcAft>
                  <a:spcPts val="600"/>
                </a:spcAft>
              </a:pPr>
              <a:t>9</a:t>
            </a:fld>
            <a:endParaRPr lang="en-US">
              <a:solidFill>
                <a:srgbClr val="FFFFFF"/>
              </a:solidFill>
            </a:endParaRPr>
          </a:p>
        </p:txBody>
      </p:sp>
      <p:sp>
        <p:nvSpPr>
          <p:cNvPr id="3" name="Content Placeholder 2">
            <a:extLst>
              <a:ext uri="{FF2B5EF4-FFF2-40B4-BE49-F238E27FC236}">
                <a16:creationId xmlns:a16="http://schemas.microsoft.com/office/drawing/2014/main" id="{A073D1DB-1EA9-40AB-8379-2FFFEEA584FE}"/>
              </a:ext>
            </a:extLst>
          </p:cNvPr>
          <p:cNvSpPr>
            <a:spLocks noGrp="1"/>
          </p:cNvSpPr>
          <p:nvPr>
            <p:ph idx="1"/>
          </p:nvPr>
        </p:nvSpPr>
        <p:spPr>
          <a:xfrm>
            <a:off x="5048452" y="1410459"/>
            <a:ext cx="6495847" cy="1885146"/>
          </a:xfrm>
        </p:spPr>
        <p:txBody>
          <a:bodyPr vert="horz" lIns="91440" tIns="45720" rIns="91440" bIns="45720" rtlCol="0">
            <a:normAutofit/>
          </a:bodyPr>
          <a:lstStyle/>
          <a:p>
            <a:pPr marL="342900" indent="-342900">
              <a:buFont typeface="Wingdings 3" charset="2"/>
              <a:buChar char=""/>
            </a:pPr>
            <a:r>
              <a:rPr lang="en-US" dirty="0"/>
              <a:t>Asper the  graph Shown, popular ownership rating implies between 3.30 to 3.37whereas lower ownership rating implies between 2.12 to 2.77.</a:t>
            </a:r>
          </a:p>
        </p:txBody>
      </p:sp>
      <p:graphicFrame>
        <p:nvGraphicFramePr>
          <p:cNvPr id="4" name="Chart 3">
            <a:extLst>
              <a:ext uri="{FF2B5EF4-FFF2-40B4-BE49-F238E27FC236}">
                <a16:creationId xmlns:a16="http://schemas.microsoft.com/office/drawing/2014/main" id="{D76D7925-BA70-114C-716F-C5CF23A176E3}"/>
              </a:ext>
            </a:extLst>
          </p:cNvPr>
          <p:cNvGraphicFramePr>
            <a:graphicFrameLocks/>
          </p:cNvGraphicFramePr>
          <p:nvPr>
            <p:extLst>
              <p:ext uri="{D42A27DB-BD31-4B8C-83A1-F6EECF244321}">
                <p14:modId xmlns:p14="http://schemas.microsoft.com/office/powerpoint/2010/main" val="3089356441"/>
              </p:ext>
            </p:extLst>
          </p:nvPr>
        </p:nvGraphicFramePr>
        <p:xfrm>
          <a:off x="5048452" y="3562395"/>
          <a:ext cx="6495847" cy="266142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63593484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076797-8467-41BB-91A7-9AE8328A6850}">
  <ds:schemaRefs>
    <ds:schemaRef ds:uri="http://schemas.microsoft.com/sharepoint/v3/contenttype/forms"/>
  </ds:schemaRefs>
</ds:datastoreItem>
</file>

<file path=customXml/itemProps2.xml><?xml version="1.0" encoding="utf-8"?>
<ds:datastoreItem xmlns:ds="http://schemas.openxmlformats.org/officeDocument/2006/customXml" ds:itemID="{56B19C5C-61AD-4793-BB9D-6401AD34A77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F6272451-D558-4710-AF52-0EC1BD4C42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862</TotalTime>
  <Words>598</Words>
  <Application>Microsoft Office PowerPoint</Application>
  <PresentationFormat>Widescreen</PresentationFormat>
  <Paragraphs>65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Amasis MT Pro</vt:lpstr>
      <vt:lpstr>Arabic Typesetting</vt:lpstr>
      <vt:lpstr>Arial</vt:lpstr>
      <vt:lpstr>Calibri</vt:lpstr>
      <vt:lpstr>Century Gothic</vt:lpstr>
      <vt:lpstr>Wingdings 3</vt:lpstr>
      <vt:lpstr>Ion</vt:lpstr>
      <vt:lpstr>Data Science Salary Analysis</vt:lpstr>
      <vt:lpstr>PowerPoint Presentation</vt:lpstr>
      <vt:lpstr>Data Set </vt:lpstr>
      <vt:lpstr>Variables used</vt:lpstr>
      <vt:lpstr>PowerPoint Presentation</vt:lpstr>
      <vt:lpstr>1. IDENTIFY STATE OR LOCATION WISE PERCENTAGE OF DATA SC.JOB ?</vt:lpstr>
      <vt:lpstr>Find the top 10 company’s highest , lowest &amp; average salaries with there job titles ?</vt:lpstr>
      <vt:lpstr>Find the Industry wise revenue?</vt:lpstr>
      <vt:lpstr>Ownership wise rating?</vt:lpstr>
      <vt:lpstr>Insight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 Store Data Analysis</dc:title>
  <dc:creator>Pradip</dc:creator>
  <cp:lastModifiedBy>eshna</cp:lastModifiedBy>
  <cp:revision>19</cp:revision>
  <dcterms:created xsi:type="dcterms:W3CDTF">2022-07-27T16:38:43Z</dcterms:created>
  <dcterms:modified xsi:type="dcterms:W3CDTF">2023-03-29T06:33:58Z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