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.twitter.com/user/AnilKunduru/twee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"/>
            <a:ext cx="8839200" cy="6553200"/>
          </a:xfrm>
        </p:spPr>
        <p:txBody>
          <a:bodyPr/>
          <a:lstStyle/>
          <a:p>
            <a:r>
              <a:rPr lang="en-US" dirty="0" smtClean="0"/>
              <a:t>User Tweets monitor Dash Board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6" y="1066800"/>
            <a:ext cx="8802328" cy="617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2590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#first tweet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618" y="41529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#third tweet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618" y="32649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#second tweet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likes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1752600"/>
            <a:ext cx="424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Comments         </a:t>
            </a:r>
            <a:r>
              <a:rPr lang="en-US" dirty="0" err="1" smtClean="0">
                <a:solidFill>
                  <a:schemeClr val="bg1"/>
                </a:solidFill>
              </a:rPr>
              <a:t>Retweets</a:t>
            </a:r>
            <a:r>
              <a:rPr lang="en-US" dirty="0" smtClean="0">
                <a:solidFill>
                  <a:schemeClr val="bg1"/>
                </a:solidFill>
              </a:rPr>
              <a:t>        Time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2209" y="5823466"/>
            <a:ext cx="565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ML is Dashboard cluster of similar tweet by user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7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in User Tweet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Tweet :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57600" y="1752600"/>
            <a:ext cx="457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143000" y="3551044"/>
            <a:ext cx="480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Predictions in 1 hour :</a:t>
            </a:r>
            <a:endParaRPr lang="en-IN" dirty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               likes : 10k</a:t>
            </a:r>
          </a:p>
          <a:p>
            <a:r>
              <a:rPr lang="en-US" dirty="0"/>
              <a:t>	</a:t>
            </a:r>
            <a:r>
              <a:rPr lang="en-US" dirty="0" smtClean="0"/>
              <a:t>Comments : 2 k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Retweets</a:t>
            </a:r>
            <a:r>
              <a:rPr lang="en-US" dirty="0" smtClean="0"/>
              <a:t> : 1 k</a:t>
            </a:r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23622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Recommended tweets by topic :</a:t>
            </a:r>
          </a:p>
          <a:p>
            <a:r>
              <a:rPr lang="en-US" dirty="0"/>
              <a:t> </a:t>
            </a:r>
            <a:r>
              <a:rPr lang="en-US" dirty="0" smtClean="0"/>
              <a:t>1. first tweet</a:t>
            </a:r>
          </a:p>
          <a:p>
            <a:r>
              <a:rPr lang="en-US" dirty="0" smtClean="0"/>
              <a:t>2.Secound tweet</a:t>
            </a:r>
          </a:p>
          <a:p>
            <a:r>
              <a:rPr lang="en-US" dirty="0" err="1" smtClean="0"/>
              <a:t>ect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648200"/>
            <a:ext cx="19812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POST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39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hlinkClick r:id="rId2"/>
              </a:rPr>
              <a:t>https://analytics.twitter.com/user/AnilKunduru/tweets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258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</TotalTime>
  <Words>62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PowerPoint Presentation</vt:lpstr>
      <vt:lpstr>ML in User Tweet</vt:lpstr>
      <vt:lpstr>https://analytics.twitter.com/user/AnilKunduru/tweets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</cp:revision>
  <dcterms:created xsi:type="dcterms:W3CDTF">2006-08-16T00:00:00Z</dcterms:created>
  <dcterms:modified xsi:type="dcterms:W3CDTF">2020-10-19T13:49:49Z</dcterms:modified>
</cp:coreProperties>
</file>