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3"/>
  </p:notesMasterIdLst>
  <p:handoutMasterIdLst>
    <p:handoutMasterId r:id="rId34"/>
  </p:handoutMasterIdLst>
  <p:sldIdLst>
    <p:sldId id="304" r:id="rId2"/>
    <p:sldId id="340" r:id="rId3"/>
    <p:sldId id="342" r:id="rId4"/>
    <p:sldId id="286" r:id="rId5"/>
    <p:sldId id="341" r:id="rId6"/>
    <p:sldId id="338" r:id="rId7"/>
    <p:sldId id="290" r:id="rId8"/>
    <p:sldId id="284" r:id="rId9"/>
    <p:sldId id="377" r:id="rId10"/>
    <p:sldId id="362" r:id="rId11"/>
    <p:sldId id="264" r:id="rId12"/>
    <p:sldId id="376" r:id="rId13"/>
    <p:sldId id="369" r:id="rId14"/>
    <p:sldId id="370" r:id="rId15"/>
    <p:sldId id="371" r:id="rId16"/>
    <p:sldId id="374" r:id="rId17"/>
    <p:sldId id="366" r:id="rId18"/>
    <p:sldId id="378" r:id="rId19"/>
    <p:sldId id="367" r:id="rId20"/>
    <p:sldId id="379" r:id="rId21"/>
    <p:sldId id="380" r:id="rId22"/>
    <p:sldId id="381" r:id="rId23"/>
    <p:sldId id="382" r:id="rId24"/>
    <p:sldId id="385" r:id="rId25"/>
    <p:sldId id="384" r:id="rId26"/>
    <p:sldId id="386" r:id="rId27"/>
    <p:sldId id="387" r:id="rId28"/>
    <p:sldId id="390" r:id="rId29"/>
    <p:sldId id="391" r:id="rId30"/>
    <p:sldId id="392" r:id="rId31"/>
    <p:sldId id="388" r:id="rId32"/>
  </p:sldIdLst>
  <p:sldSz cx="9144000" cy="6858000" type="screen4x3"/>
  <p:notesSz cx="6950075" cy="9236075"/>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32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32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32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32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3200" kern="1200">
        <a:solidFill>
          <a:schemeClr val="tx1"/>
        </a:solidFill>
        <a:latin typeface="Times New Roman" pitchFamily="18" charset="0"/>
        <a:ea typeface="+mn-ea"/>
        <a:cs typeface="+mn-cs"/>
      </a:defRPr>
    </a:lvl5pPr>
    <a:lvl6pPr marL="2286000" algn="l" defTabSz="914400" rtl="0" eaLnBrk="1" latinLnBrk="0" hangingPunct="1">
      <a:defRPr sz="3200" kern="1200">
        <a:solidFill>
          <a:schemeClr val="tx1"/>
        </a:solidFill>
        <a:latin typeface="Times New Roman" pitchFamily="18" charset="0"/>
        <a:ea typeface="+mn-ea"/>
        <a:cs typeface="+mn-cs"/>
      </a:defRPr>
    </a:lvl6pPr>
    <a:lvl7pPr marL="2743200" algn="l" defTabSz="914400" rtl="0" eaLnBrk="1" latinLnBrk="0" hangingPunct="1">
      <a:defRPr sz="3200" kern="1200">
        <a:solidFill>
          <a:schemeClr val="tx1"/>
        </a:solidFill>
        <a:latin typeface="Times New Roman" pitchFamily="18" charset="0"/>
        <a:ea typeface="+mn-ea"/>
        <a:cs typeface="+mn-cs"/>
      </a:defRPr>
    </a:lvl7pPr>
    <a:lvl8pPr marL="3200400" algn="l" defTabSz="914400" rtl="0" eaLnBrk="1" latinLnBrk="0" hangingPunct="1">
      <a:defRPr sz="3200" kern="1200">
        <a:solidFill>
          <a:schemeClr val="tx1"/>
        </a:solidFill>
        <a:latin typeface="Times New Roman" pitchFamily="18" charset="0"/>
        <a:ea typeface="+mn-ea"/>
        <a:cs typeface="+mn-cs"/>
      </a:defRPr>
    </a:lvl8pPr>
    <a:lvl9pPr marL="3657600" algn="l" defTabSz="914400" rtl="0" eaLnBrk="1" latinLnBrk="0" hangingPunct="1">
      <a:defRPr sz="32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200">
          <p15:clr>
            <a:srgbClr val="A4A3A4"/>
          </p15:clr>
        </p15:guide>
      </p15:sldGuideLst>
    </p:ext>
    <p:ext uri="{2D200454-40CA-4A62-9FC3-DE9A4176ACB9}">
      <p15:notesGuideLst xmlns:p15="http://schemas.microsoft.com/office/powerpoint/2012/main">
        <p15:guide id="1" orient="horz" pos="2909">
          <p15:clr>
            <a:srgbClr val="A4A3A4"/>
          </p15:clr>
        </p15:guide>
        <p15:guide id="2" pos="218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4D4D"/>
    <a:srgbClr val="333333"/>
    <a:srgbClr val="99FF33"/>
    <a:srgbClr val="96FF96"/>
    <a:srgbClr val="A1FFFF"/>
    <a:srgbClr val="ADFFAD"/>
    <a:srgbClr val="CCFF66"/>
    <a:srgbClr val="FFFF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08" autoAdjust="0"/>
    <p:restoredTop sz="94651"/>
  </p:normalViewPr>
  <p:slideViewPr>
    <p:cSldViewPr snapToGrid="0">
      <p:cViewPr varScale="1">
        <p:scale>
          <a:sx n="105" d="100"/>
          <a:sy n="105" d="100"/>
        </p:scale>
        <p:origin x="256" y="192"/>
      </p:cViewPr>
      <p:guideLst>
        <p:guide orient="horz" pos="2160"/>
        <p:guide pos="22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napToGrid="0">
      <p:cViewPr>
        <p:scale>
          <a:sx n="100" d="100"/>
          <a:sy n="100" d="100"/>
        </p:scale>
        <p:origin x="-744" y="72"/>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image" Target="../media/image2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3287713" y="8837613"/>
            <a:ext cx="361950" cy="255587"/>
          </a:xfrm>
          <a:prstGeom prst="rect">
            <a:avLst/>
          </a:prstGeom>
          <a:noFill/>
          <a:ln w="12700">
            <a:noFill/>
            <a:miter lim="800000"/>
            <a:headEnd/>
            <a:tailEnd/>
          </a:ln>
          <a:effectLst/>
        </p:spPr>
        <p:txBody>
          <a:bodyPr wrap="none" lIns="88281" tIns="44943" rIns="88281" bIns="44943">
            <a:spAutoFit/>
          </a:bodyPr>
          <a:lstStyle/>
          <a:p>
            <a:pPr algn="ctr" defTabSz="877888">
              <a:lnSpc>
                <a:spcPct val="90000"/>
              </a:lnSpc>
            </a:pPr>
            <a:fld id="{A66D15CF-30D4-42FA-8E8B-B361D6CA672A}" type="slidenum">
              <a:rPr lang="en-US" sz="1200">
                <a:latin typeface="Arial" charset="0"/>
              </a:rPr>
              <a:pPr algn="ctr" defTabSz="877888">
                <a:lnSpc>
                  <a:spcPct val="90000"/>
                </a:lnSpc>
              </a:pPr>
              <a:t>‹#›</a:t>
            </a:fld>
            <a:endParaRPr lang="en-US" sz="1000">
              <a:latin typeface="Arial" charset="0"/>
            </a:endParaRPr>
          </a:p>
        </p:txBody>
      </p:sp>
      <p:sp>
        <p:nvSpPr>
          <p:cNvPr id="3088" name="Text Box 16"/>
          <p:cNvSpPr txBox="1">
            <a:spLocks noChangeArrowheads="1"/>
          </p:cNvSpPr>
          <p:nvPr/>
        </p:nvSpPr>
        <p:spPr bwMode="auto">
          <a:xfrm>
            <a:off x="1581150" y="152400"/>
            <a:ext cx="3792538" cy="239713"/>
          </a:xfrm>
          <a:prstGeom prst="rect">
            <a:avLst/>
          </a:prstGeom>
          <a:noFill/>
          <a:ln w="12700">
            <a:noFill/>
            <a:miter lim="800000"/>
            <a:headEnd/>
            <a:tailEnd/>
          </a:ln>
          <a:effectLst/>
        </p:spPr>
        <p:txBody>
          <a:bodyPr>
            <a:spAutoFit/>
          </a:bodyPr>
          <a:lstStyle/>
          <a:p>
            <a:pPr algn="ctr">
              <a:lnSpc>
                <a:spcPct val="60000"/>
              </a:lnSpc>
              <a:spcBef>
                <a:spcPct val="50000"/>
              </a:spcBef>
            </a:pPr>
            <a:r>
              <a:rPr lang="en-US" sz="1600" b="1" i="1">
                <a:effectLst>
                  <a:outerShdw blurRad="38100" dist="38100" dir="2700000" algn="tl">
                    <a:srgbClr val="C0C0C0"/>
                  </a:outerShdw>
                </a:effectLst>
                <a:latin typeface="Arial" charset="0"/>
              </a:rPr>
              <a:t>Introduction to GIS</a:t>
            </a: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3097213" y="8796338"/>
            <a:ext cx="755650" cy="255587"/>
          </a:xfrm>
          <a:prstGeom prst="rect">
            <a:avLst/>
          </a:prstGeom>
          <a:noFill/>
          <a:ln w="12700">
            <a:noFill/>
            <a:miter lim="800000"/>
            <a:headEnd/>
            <a:tailEnd/>
          </a:ln>
          <a:effectLst/>
        </p:spPr>
        <p:txBody>
          <a:bodyPr wrap="none" lIns="88281" tIns="44943" rIns="88281" bIns="44943">
            <a:spAutoFit/>
          </a:bodyPr>
          <a:lstStyle/>
          <a:p>
            <a:pPr algn="ctr" defTabSz="877888">
              <a:lnSpc>
                <a:spcPct val="90000"/>
              </a:lnSpc>
            </a:pPr>
            <a:r>
              <a:rPr lang="en-US" sz="1200">
                <a:latin typeface="Arial" charset="0"/>
              </a:rPr>
              <a:t>Page </a:t>
            </a:r>
            <a:fld id="{88F8FFC1-1397-4302-B18D-FD72A2AFCCC1}" type="slidenum">
              <a:rPr lang="en-US" sz="1200">
                <a:latin typeface="Arial" charset="0"/>
              </a:rPr>
              <a:pPr algn="ctr" defTabSz="877888">
                <a:lnSpc>
                  <a:spcPct val="90000"/>
                </a:lnSpc>
              </a:pPr>
              <a:t>‹#›</a:t>
            </a:fld>
            <a:endParaRPr lang="en-US" sz="1200">
              <a:latin typeface="Arial" charset="0"/>
            </a:endParaRPr>
          </a:p>
        </p:txBody>
      </p:sp>
      <p:sp>
        <p:nvSpPr>
          <p:cNvPr id="2051" name="Rectangle 3"/>
          <p:cNvSpPr>
            <a:spLocks noGrp="1" noRot="1" noChangeAspect="1" noChangeArrowheads="1" noTextEdit="1"/>
          </p:cNvSpPr>
          <p:nvPr>
            <p:ph type="sldImg" idx="2"/>
          </p:nvPr>
        </p:nvSpPr>
        <p:spPr bwMode="auto">
          <a:xfrm>
            <a:off x="1174750" y="698500"/>
            <a:ext cx="4602163" cy="3451225"/>
          </a:xfrm>
          <a:prstGeom prst="rect">
            <a:avLst/>
          </a:prstGeom>
          <a:noFill/>
          <a:ln w="12700">
            <a:solidFill>
              <a:schemeClr val="tx1"/>
            </a:solidFill>
            <a:miter lim="800000"/>
            <a:headEnd/>
            <a:tailEnd/>
          </a:ln>
          <a:effectLst/>
        </p:spPr>
      </p:sp>
      <p:sp>
        <p:nvSpPr>
          <p:cNvPr id="2052" name="Rectangle 4"/>
          <p:cNvSpPr>
            <a:spLocks noGrp="1" noChangeArrowheads="1"/>
          </p:cNvSpPr>
          <p:nvPr>
            <p:ph type="body" sz="quarter" idx="3"/>
          </p:nvPr>
        </p:nvSpPr>
        <p:spPr bwMode="auto">
          <a:xfrm>
            <a:off x="925513" y="4387850"/>
            <a:ext cx="5099050" cy="4156075"/>
          </a:xfrm>
          <a:prstGeom prst="rect">
            <a:avLst/>
          </a:prstGeom>
          <a:noFill/>
          <a:ln w="12700">
            <a:noFill/>
            <a:miter lim="800000"/>
            <a:headEnd/>
            <a:tailEnd/>
          </a:ln>
          <a:effectLst/>
        </p:spPr>
        <p:txBody>
          <a:bodyPr vert="horz" wrap="square" lIns="91492" tIns="44943" rIns="91492" bIns="44943"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1026"/>
          <p:cNvSpPr>
            <a:spLocks noGrp="1" noRot="1" noChangeAspect="1" noChangeArrowheads="1" noTextEdit="1"/>
          </p:cNvSpPr>
          <p:nvPr>
            <p:ph type="sldImg"/>
          </p:nvPr>
        </p:nvSpPr>
        <p:spPr>
          <a:ln/>
        </p:spPr>
      </p:sp>
      <p:sp>
        <p:nvSpPr>
          <p:cNvPr id="120835"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noFill/>
          <a:ln/>
        </p:spPr>
        <p:txBody>
          <a:bodyPr/>
          <a:lstStyle/>
          <a:p>
            <a:r>
              <a:rPr lang="en-US" b="1" u="sng"/>
              <a:t>GIS PROCESS:</a:t>
            </a:r>
          </a:p>
          <a:p>
            <a:endParaRPr lang="en-US" u="sng"/>
          </a:p>
          <a:p>
            <a:r>
              <a:rPr lang="en-US"/>
              <a:t>	The GIS process involves six steps that are common to what we refer to as the end to end map-making process.</a:t>
            </a:r>
          </a:p>
          <a:p>
            <a:endParaRPr lang="en-US"/>
          </a:p>
          <a:p>
            <a:r>
              <a:rPr lang="en-US"/>
              <a:t>	1.   Define the spatial problem/question.   </a:t>
            </a:r>
          </a:p>
          <a:p>
            <a:pPr lvl="2"/>
            <a:r>
              <a:rPr lang="en-US"/>
              <a:t>.Define the GIS criteria.</a:t>
            </a:r>
          </a:p>
          <a:p>
            <a:pPr lvl="2"/>
            <a:r>
              <a:rPr lang="en-US"/>
              <a:t>.Import or create the data sets</a:t>
            </a:r>
          </a:p>
          <a:p>
            <a:pPr lvl="2"/>
            <a:r>
              <a:rPr lang="en-US"/>
              <a:t>.Perform the GIS analysis</a:t>
            </a:r>
          </a:p>
          <a:p>
            <a:pPr lvl="2"/>
            <a:r>
              <a:rPr lang="en-US"/>
              <a:t>.Create the output</a:t>
            </a:r>
          </a:p>
          <a:p>
            <a:pPr lvl="2"/>
            <a:r>
              <a:rPr lang="en-US"/>
              <a:t>.Decide whether or not the output solves or answers the spatial problem/question.  If not, then refine the problem and start the process again. </a:t>
            </a:r>
          </a:p>
          <a:p>
            <a:endParaRPr lang="en-US"/>
          </a:p>
          <a:p>
            <a:endParaRPr lang="en-US"/>
          </a:p>
        </p:txBody>
      </p:sp>
      <p:sp>
        <p:nvSpPr>
          <p:cNvPr id="21507" name="Rectangle 3"/>
          <p:cNvSpPr>
            <a:spLocks noGrp="1" noRot="1" noChangeAspect="1" noChangeArrowheads="1" noTextEdit="1"/>
          </p:cNvSpPr>
          <p:nvPr>
            <p:ph type="sldImg"/>
          </p:nvPr>
        </p:nvSpPr>
        <p:spPr>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p:cNvSpPr>
            <a:spLocks noGrp="1" noChangeArrowheads="1"/>
          </p:cNvSpPr>
          <p:nvPr>
            <p:ph type="sldNum" sz="quarter" idx="5"/>
          </p:nvPr>
        </p:nvSpPr>
        <p:spPr>
          <a:xfrm>
            <a:off x="3936768" y="8772914"/>
            <a:ext cx="3011699" cy="461564"/>
          </a:xfrm>
          <a:prstGeom prst="rect">
            <a:avLst/>
          </a:prstGeom>
          <a:ln/>
        </p:spPr>
        <p:txBody>
          <a:bodyPr lIns="92281" tIns="46141" rIns="92281" bIns="46141"/>
          <a:lstStyle/>
          <a:p>
            <a:fld id="{1561F2AF-C6CA-4B6E-B291-FAB33FFE0B78}" type="slidenum">
              <a:rPr lang="en-US"/>
              <a:pPr/>
              <a:t>12</a:t>
            </a:fld>
            <a:endParaRPr lang="en-US"/>
          </a:p>
        </p:txBody>
      </p:sp>
      <p:sp>
        <p:nvSpPr>
          <p:cNvPr id="10242" name="Rectangle 2"/>
          <p:cNvSpPr>
            <a:spLocks noChangeArrowheads="1"/>
          </p:cNvSpPr>
          <p:nvPr/>
        </p:nvSpPr>
        <p:spPr bwMode="auto">
          <a:xfrm>
            <a:off x="3938376" y="-3194"/>
            <a:ext cx="3011699" cy="464759"/>
          </a:xfrm>
          <a:prstGeom prst="rect">
            <a:avLst/>
          </a:prstGeom>
          <a:noFill/>
          <a:ln w="9525">
            <a:noFill/>
            <a:miter lim="800000"/>
            <a:headEnd/>
            <a:tailEnd/>
          </a:ln>
          <a:effectLst/>
        </p:spPr>
        <p:txBody>
          <a:bodyPr wrap="none" lIns="92281" tIns="46141" rIns="92281" bIns="46141" anchor="ctr"/>
          <a:lstStyle/>
          <a:p>
            <a:endParaRPr lang="en-US"/>
          </a:p>
        </p:txBody>
      </p:sp>
      <p:sp>
        <p:nvSpPr>
          <p:cNvPr id="10243" name="Rectangle 3"/>
          <p:cNvSpPr>
            <a:spLocks noChangeArrowheads="1"/>
          </p:cNvSpPr>
          <p:nvPr/>
        </p:nvSpPr>
        <p:spPr bwMode="auto">
          <a:xfrm>
            <a:off x="3938376" y="8772914"/>
            <a:ext cx="3011699" cy="464758"/>
          </a:xfrm>
          <a:prstGeom prst="rect">
            <a:avLst/>
          </a:prstGeom>
          <a:noFill/>
          <a:ln w="9525">
            <a:noFill/>
            <a:miter lim="800000"/>
            <a:headEnd/>
            <a:tailEnd/>
          </a:ln>
          <a:effectLst/>
        </p:spPr>
        <p:txBody>
          <a:bodyPr lIns="19135" tIns="0" rIns="19135" bIns="0" anchor="b"/>
          <a:lstStyle/>
          <a:p>
            <a:pPr algn="r" defTabSz="953253"/>
            <a:r>
              <a:rPr lang="en-US" sz="1000" i="1" dirty="0"/>
              <a:t>7</a:t>
            </a:r>
          </a:p>
        </p:txBody>
      </p:sp>
      <p:sp>
        <p:nvSpPr>
          <p:cNvPr id="10244" name="Rectangle 4"/>
          <p:cNvSpPr>
            <a:spLocks noChangeArrowheads="1"/>
          </p:cNvSpPr>
          <p:nvPr/>
        </p:nvSpPr>
        <p:spPr bwMode="auto">
          <a:xfrm>
            <a:off x="0" y="8772914"/>
            <a:ext cx="3011699" cy="464758"/>
          </a:xfrm>
          <a:prstGeom prst="rect">
            <a:avLst/>
          </a:prstGeom>
          <a:noFill/>
          <a:ln w="9525">
            <a:noFill/>
            <a:miter lim="800000"/>
            <a:headEnd/>
            <a:tailEnd/>
          </a:ln>
          <a:effectLst/>
        </p:spPr>
        <p:txBody>
          <a:bodyPr wrap="none" lIns="92281" tIns="46141" rIns="92281" bIns="46141" anchor="ctr"/>
          <a:lstStyle/>
          <a:p>
            <a:endParaRPr lang="en-US"/>
          </a:p>
        </p:txBody>
      </p:sp>
      <p:sp>
        <p:nvSpPr>
          <p:cNvPr id="10245" name="Rectangle 5"/>
          <p:cNvSpPr>
            <a:spLocks noChangeArrowheads="1"/>
          </p:cNvSpPr>
          <p:nvPr/>
        </p:nvSpPr>
        <p:spPr bwMode="auto">
          <a:xfrm>
            <a:off x="0" y="-3194"/>
            <a:ext cx="3011699" cy="464759"/>
          </a:xfrm>
          <a:prstGeom prst="rect">
            <a:avLst/>
          </a:prstGeom>
          <a:noFill/>
          <a:ln w="9525">
            <a:noFill/>
            <a:miter lim="800000"/>
            <a:headEnd/>
            <a:tailEnd/>
          </a:ln>
          <a:effectLst/>
        </p:spPr>
        <p:txBody>
          <a:bodyPr wrap="none" lIns="92281" tIns="46141" rIns="92281" bIns="46141" anchor="ctr"/>
          <a:lstStyle/>
          <a:p>
            <a:endParaRPr lang="en-US"/>
          </a:p>
        </p:txBody>
      </p:sp>
      <p:sp>
        <p:nvSpPr>
          <p:cNvPr id="10246" name="Rectangle 6"/>
          <p:cNvSpPr>
            <a:spLocks noGrp="1" noRot="1" noChangeAspect="1" noChangeArrowheads="1" noTextEdit="1"/>
          </p:cNvSpPr>
          <p:nvPr>
            <p:ph type="sldImg"/>
          </p:nvPr>
        </p:nvSpPr>
        <p:spPr>
          <a:ln cap="flat"/>
        </p:spPr>
      </p:sp>
      <p:sp>
        <p:nvSpPr>
          <p:cNvPr id="10247" name="Rectangle 7"/>
          <p:cNvSpPr>
            <a:spLocks noGrp="1" noChangeArrowheads="1"/>
          </p:cNvSpPr>
          <p:nvPr>
            <p:ph type="body" idx="1"/>
          </p:nvPr>
        </p:nvSpPr>
        <p:spPr>
          <a:ln/>
        </p:spPr>
        <p:txBody>
          <a:bodyPr lIns="95675" tIns="49433" rIns="95675" bIns="49433"/>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xfrm>
            <a:off x="3936768" y="8772668"/>
            <a:ext cx="3011699" cy="461804"/>
          </a:xfrm>
          <a:prstGeom prst="rect">
            <a:avLst/>
          </a:prstGeom>
          <a:noFill/>
        </p:spPr>
        <p:txBody>
          <a:bodyPr lIns="92492" tIns="46246" rIns="92492" bIns="46246"/>
          <a:lstStyle/>
          <a:p>
            <a:fld id="{F4C42602-7CE9-4301-9D35-6D194806DED8}" type="slidenum">
              <a:rPr lang="en-US" altLang="zh-TW"/>
              <a:pPr/>
              <a:t>13</a:t>
            </a:fld>
            <a:endParaRPr lang="en-US" altLang="zh-TW"/>
          </a:p>
        </p:txBody>
      </p:sp>
      <p:sp>
        <p:nvSpPr>
          <p:cNvPr id="60419" name="Rectangle 2"/>
          <p:cNvSpPr>
            <a:spLocks noGrp="1" noRot="1" noChangeAspect="1" noChangeArrowheads="1" noTextEdit="1"/>
          </p:cNvSpPr>
          <p:nvPr>
            <p:ph type="sldImg"/>
          </p:nvPr>
        </p:nvSpPr>
        <p:spPr>
          <a:xfrm>
            <a:off x="1173163" y="695325"/>
            <a:ext cx="4605337" cy="3452813"/>
          </a:xfrm>
          <a:ln/>
        </p:spPr>
      </p:sp>
      <p:sp>
        <p:nvSpPr>
          <p:cNvPr id="60420" name="Rectangle 3"/>
          <p:cNvSpPr>
            <a:spLocks noGrp="1" noChangeArrowheads="1"/>
          </p:cNvSpPr>
          <p:nvPr>
            <p:ph type="body" idx="1"/>
          </p:nvPr>
        </p:nvSpPr>
        <p:spPr>
          <a:xfrm>
            <a:off x="925069" y="4385533"/>
            <a:ext cx="5099939" cy="4159441"/>
          </a:xfrm>
          <a:noFill/>
          <a:ln/>
        </p:spPr>
        <p:txBody>
          <a:bodyPr/>
          <a:lstStyle/>
          <a:p>
            <a:pPr marL="114009" lvl="1">
              <a:spcBef>
                <a:spcPct val="35000"/>
              </a:spcBef>
              <a:tabLst>
                <a:tab pos="2492134" algn="l"/>
              </a:tabLst>
            </a:pPr>
            <a:r>
              <a:rPr lang="en-US" altLang="zh-TW" i="1" dirty="0" err="1">
                <a:solidFill>
                  <a:srgbClr val="000000"/>
                </a:solidFill>
                <a:cs typeface="Times New Roman" pitchFamily="18" charset="0"/>
              </a:rPr>
              <a:t>ArcGIS</a:t>
            </a:r>
            <a:r>
              <a:rPr lang="en-US" altLang="zh-TW" i="1" dirty="0">
                <a:solidFill>
                  <a:srgbClr val="000000"/>
                </a:solidFill>
                <a:cs typeface="Times New Roman" pitchFamily="18" charset="0"/>
              </a:rPr>
              <a:t> </a:t>
            </a:r>
            <a:r>
              <a:rPr lang="en-US" altLang="zh-TW" dirty="0">
                <a:solidFill>
                  <a:srgbClr val="000000"/>
                </a:solidFill>
                <a:cs typeface="Times New Roman" pitchFamily="18" charset="0"/>
              </a:rPr>
              <a:t>is the name used to identify ESRI’s flagship family of GIS products. </a:t>
            </a:r>
            <a:r>
              <a:rPr lang="en-US" altLang="zh-TW" dirty="0" err="1">
                <a:solidFill>
                  <a:srgbClr val="000000"/>
                </a:solidFill>
                <a:cs typeface="Times New Roman" pitchFamily="18" charset="0"/>
              </a:rPr>
              <a:t>ArcGIS</a:t>
            </a:r>
            <a:r>
              <a:rPr lang="en-US" altLang="zh-TW" sz="1000" baseline="40000" dirty="0">
                <a:cs typeface="Times New Roman" pitchFamily="18" charset="0"/>
              </a:rPr>
              <a:t>®</a:t>
            </a:r>
            <a:r>
              <a:rPr lang="en-US" altLang="zh-TW" dirty="0">
                <a:solidFill>
                  <a:srgbClr val="000000"/>
                </a:solidFill>
                <a:cs typeface="Times New Roman" pitchFamily="18" charset="0"/>
              </a:rPr>
              <a:t> includes </a:t>
            </a:r>
            <a:r>
              <a:rPr lang="en-US" altLang="zh-TW" dirty="0" err="1">
                <a:solidFill>
                  <a:srgbClr val="000000"/>
                </a:solidFill>
                <a:cs typeface="Times New Roman" pitchFamily="18" charset="0"/>
              </a:rPr>
              <a:t>ArcGIS</a:t>
            </a:r>
            <a:r>
              <a:rPr lang="en-US" altLang="zh-TW" dirty="0">
                <a:solidFill>
                  <a:srgbClr val="000000"/>
                </a:solidFill>
                <a:cs typeface="Times New Roman" pitchFamily="18" charset="0"/>
              </a:rPr>
              <a:t> client software, components as well as application and data server software. </a:t>
            </a:r>
            <a:r>
              <a:rPr lang="en-US" altLang="zh-TW" dirty="0" err="1">
                <a:solidFill>
                  <a:srgbClr val="000000"/>
                </a:solidFill>
                <a:cs typeface="Times New Roman" pitchFamily="18" charset="0"/>
              </a:rPr>
              <a:t>ArcGIS</a:t>
            </a:r>
            <a:r>
              <a:rPr lang="en-US" altLang="zh-TW" dirty="0">
                <a:solidFill>
                  <a:srgbClr val="000000"/>
                </a:solidFill>
                <a:cs typeface="Times New Roman" pitchFamily="18" charset="0"/>
              </a:rPr>
              <a:t> itself is not a GIS application; rather, it is a set of software products for building </a:t>
            </a:r>
            <a:r>
              <a:rPr lang="en-US" altLang="zh-TW" dirty="0" err="1">
                <a:solidFill>
                  <a:srgbClr val="000000"/>
                </a:solidFill>
                <a:cs typeface="Times New Roman" pitchFamily="18" charset="0"/>
              </a:rPr>
              <a:t>ArcGIS</a:t>
            </a:r>
            <a:r>
              <a:rPr lang="en-US" altLang="zh-TW" dirty="0">
                <a:solidFill>
                  <a:srgbClr val="000000"/>
                </a:solidFill>
                <a:cs typeface="Times New Roman" pitchFamily="18" charset="0"/>
              </a:rPr>
              <a:t> systems that best suit your GIS needs.</a:t>
            </a:r>
          </a:p>
          <a:p>
            <a:pPr marL="114009" lvl="1">
              <a:spcBef>
                <a:spcPct val="35000"/>
              </a:spcBef>
              <a:tabLst>
                <a:tab pos="2492134" algn="l"/>
              </a:tabLst>
            </a:pPr>
            <a:r>
              <a:rPr lang="en-US" altLang="zh-TW" dirty="0" err="1">
                <a:solidFill>
                  <a:srgbClr val="000000"/>
                </a:solidFill>
                <a:cs typeface="Times New Roman" pitchFamily="18" charset="0"/>
              </a:rPr>
              <a:t>ArcGIS</a:t>
            </a:r>
            <a:r>
              <a:rPr lang="en-US" altLang="zh-TW" dirty="0">
                <a:solidFill>
                  <a:srgbClr val="000000"/>
                </a:solidFill>
                <a:cs typeface="Times New Roman" pitchFamily="18" charset="0"/>
              </a:rPr>
              <a:t> is based on a common library of shared GIS software components, called </a:t>
            </a:r>
            <a:r>
              <a:rPr lang="en-US" altLang="zh-TW" dirty="0" err="1">
                <a:solidFill>
                  <a:srgbClr val="000000"/>
                </a:solidFill>
                <a:cs typeface="Times New Roman" pitchFamily="18" charset="0"/>
              </a:rPr>
              <a:t>ArcObjects</a:t>
            </a:r>
            <a:r>
              <a:rPr lang="en-US" altLang="zh-TW" b="1" baseline="40000" dirty="0">
                <a:cs typeface="Times New Roman" pitchFamily="18" charset="0"/>
              </a:rPr>
              <a:t>™</a:t>
            </a:r>
            <a:r>
              <a:rPr lang="en-US" altLang="zh-TW" dirty="0">
                <a:solidFill>
                  <a:srgbClr val="000000"/>
                </a:solidFill>
                <a:cs typeface="Times New Roman" pitchFamily="18" charset="0"/>
              </a:rPr>
              <a:t>.  </a:t>
            </a:r>
          </a:p>
          <a:p>
            <a:pPr marL="114009" lvl="1">
              <a:spcBef>
                <a:spcPct val="35000"/>
              </a:spcBef>
              <a:tabLst>
                <a:tab pos="2492134" algn="l"/>
              </a:tabLst>
            </a:pPr>
            <a:r>
              <a:rPr lang="en-US" altLang="zh-TW" dirty="0" err="1">
                <a:solidFill>
                  <a:srgbClr val="000000"/>
                </a:solidFill>
                <a:cs typeface="Times New Roman" pitchFamily="18" charset="0"/>
              </a:rPr>
              <a:t>ArcGIS</a:t>
            </a:r>
            <a:r>
              <a:rPr lang="en-US" altLang="zh-TW" dirty="0">
                <a:solidFill>
                  <a:srgbClr val="000000"/>
                </a:solidFill>
                <a:cs typeface="Times New Roman" pitchFamily="18" charset="0"/>
              </a:rPr>
              <a:t> is composed of client and server applications. Each software application can create, manage, analyze, and serve data stored in one or more formats.</a:t>
            </a:r>
            <a:r>
              <a:rPr lang="en-US" altLang="zh-TW" dirty="0"/>
              <a:t> </a:t>
            </a:r>
          </a:p>
          <a:p>
            <a:pPr marL="221594" lvl="2" indent="-105980">
              <a:spcBef>
                <a:spcPct val="35000"/>
              </a:spcBef>
              <a:buFontTx/>
              <a:buChar char="•"/>
              <a:tabLst>
                <a:tab pos="2492134" algn="l"/>
              </a:tabLst>
            </a:pPr>
            <a:r>
              <a:rPr lang="en-US" altLang="zh-TW" b="1" dirty="0" err="1"/>
              <a:t>ArcGIS</a:t>
            </a:r>
            <a:r>
              <a:rPr lang="en-US" altLang="zh-TW" b="1" dirty="0"/>
              <a:t> Desktop: </a:t>
            </a:r>
            <a:r>
              <a:rPr lang="en-US" altLang="zh-TW" b="1" dirty="0">
                <a:solidFill>
                  <a:srgbClr val="000000"/>
                </a:solidFill>
                <a:cs typeface="Times New Roman" pitchFamily="18" charset="0"/>
              </a:rPr>
              <a:t>Integrated suite of advanced GIS applications consisting of three software products: </a:t>
            </a:r>
            <a:r>
              <a:rPr lang="en-US" altLang="zh-TW" b="1" i="1" dirty="0" err="1">
                <a:solidFill>
                  <a:srgbClr val="000000"/>
                </a:solidFill>
                <a:cs typeface="Times New Roman" pitchFamily="18" charset="0"/>
              </a:rPr>
              <a:t>ArcView</a:t>
            </a:r>
            <a:r>
              <a:rPr lang="en-US" altLang="zh-TW" sz="1000" i="1" baseline="40000" dirty="0">
                <a:cs typeface="Times New Roman" pitchFamily="18" charset="0"/>
              </a:rPr>
              <a:t>®</a:t>
            </a:r>
            <a:r>
              <a:rPr lang="en-US" altLang="zh-TW" b="1" dirty="0">
                <a:solidFill>
                  <a:srgbClr val="000000"/>
                </a:solidFill>
                <a:cs typeface="Times New Roman" pitchFamily="18" charset="0"/>
              </a:rPr>
              <a:t>, </a:t>
            </a:r>
            <a:r>
              <a:rPr lang="en-US" altLang="zh-TW" b="1" i="1" dirty="0" err="1">
                <a:solidFill>
                  <a:srgbClr val="000000"/>
                </a:solidFill>
                <a:cs typeface="Times New Roman" pitchFamily="18" charset="0"/>
              </a:rPr>
              <a:t>ArcEditor</a:t>
            </a:r>
            <a:r>
              <a:rPr lang="en-US" altLang="zh-TW" b="1" baseline="40000" dirty="0">
                <a:cs typeface="Times New Roman" pitchFamily="18" charset="0"/>
              </a:rPr>
              <a:t>™</a:t>
            </a:r>
            <a:r>
              <a:rPr lang="en-US" altLang="zh-TW" b="1" dirty="0">
                <a:solidFill>
                  <a:srgbClr val="000000"/>
                </a:solidFill>
                <a:cs typeface="Times New Roman" pitchFamily="18" charset="0"/>
              </a:rPr>
              <a:t>, and </a:t>
            </a:r>
            <a:r>
              <a:rPr lang="en-US" altLang="zh-TW" b="1" i="1" dirty="0" err="1">
                <a:solidFill>
                  <a:srgbClr val="000000"/>
                </a:solidFill>
                <a:cs typeface="Times New Roman" pitchFamily="18" charset="0"/>
              </a:rPr>
              <a:t>ArcInfo</a:t>
            </a:r>
            <a:r>
              <a:rPr lang="en-US" altLang="zh-TW" sz="1000" i="1" baseline="40000" dirty="0">
                <a:cs typeface="Times New Roman" pitchFamily="18" charset="0"/>
              </a:rPr>
              <a:t>®</a:t>
            </a:r>
            <a:r>
              <a:rPr lang="en-US" altLang="zh-TW" b="1" dirty="0">
                <a:solidFill>
                  <a:srgbClr val="000000"/>
                </a:solidFill>
                <a:cs typeface="Times New Roman" pitchFamily="18" charset="0"/>
              </a:rPr>
              <a:t>. </a:t>
            </a:r>
            <a:r>
              <a:rPr lang="en-US" altLang="zh-TW" b="1" dirty="0">
                <a:cs typeface="Times New Roman" pitchFamily="18" charset="0"/>
              </a:rPr>
              <a:t>T</a:t>
            </a:r>
            <a:r>
              <a:rPr lang="en-US" altLang="zh-TW" b="1" dirty="0">
                <a:solidFill>
                  <a:srgbClr val="000000"/>
                </a:solidFill>
                <a:cs typeface="Times New Roman" pitchFamily="18" charset="0"/>
              </a:rPr>
              <a:t>he </a:t>
            </a:r>
            <a:r>
              <a:rPr lang="en-US" altLang="zh-TW" b="1" dirty="0" err="1">
                <a:solidFill>
                  <a:srgbClr val="000000"/>
                </a:solidFill>
                <a:cs typeface="Times New Roman" pitchFamily="18" charset="0"/>
              </a:rPr>
              <a:t>ArcGIS</a:t>
            </a:r>
            <a:r>
              <a:rPr lang="en-US" altLang="zh-TW" b="1" dirty="0">
                <a:solidFill>
                  <a:srgbClr val="000000"/>
                </a:solidFill>
                <a:cs typeface="Times New Roman" pitchFamily="18" charset="0"/>
              </a:rPr>
              <a:t> Desktop applications provide the same core mapping, editing, and analysis functionality. The level of functionality available differs depending on which license you have. </a:t>
            </a:r>
            <a:r>
              <a:rPr lang="en-US" altLang="zh-TW" b="1" dirty="0" err="1">
                <a:solidFill>
                  <a:srgbClr val="000000"/>
                </a:solidFill>
                <a:cs typeface="Times New Roman" pitchFamily="18" charset="0"/>
              </a:rPr>
              <a:t>ArcInfo</a:t>
            </a:r>
            <a:r>
              <a:rPr lang="en-US" altLang="zh-TW" b="1" dirty="0">
                <a:solidFill>
                  <a:srgbClr val="000000"/>
                </a:solidFill>
                <a:cs typeface="Times New Roman" pitchFamily="18" charset="0"/>
              </a:rPr>
              <a:t> provides users with the most complete level of GIS functionality. It is composed of </a:t>
            </a:r>
            <a:r>
              <a:rPr lang="en-US" altLang="zh-TW" b="1" dirty="0" err="1">
                <a:solidFill>
                  <a:srgbClr val="000000"/>
                </a:solidFill>
                <a:cs typeface="Times New Roman" pitchFamily="18" charset="0"/>
              </a:rPr>
              <a:t>ArcInfo</a:t>
            </a:r>
            <a:r>
              <a:rPr lang="en-US" altLang="zh-TW" b="1" dirty="0">
                <a:solidFill>
                  <a:srgbClr val="000000"/>
                </a:solidFill>
                <a:cs typeface="Times New Roman" pitchFamily="18" charset="0"/>
              </a:rPr>
              <a:t> Desktop, as well as </a:t>
            </a:r>
            <a:r>
              <a:rPr lang="en-US" altLang="zh-TW" b="1" dirty="0" err="1">
                <a:solidFill>
                  <a:srgbClr val="000000"/>
                </a:solidFill>
                <a:cs typeface="Times New Roman" pitchFamily="18" charset="0"/>
              </a:rPr>
              <a:t>ArcInfo</a:t>
            </a:r>
            <a:r>
              <a:rPr lang="en-US" altLang="zh-TW" b="1" dirty="0">
                <a:solidFill>
                  <a:srgbClr val="000000"/>
                </a:solidFill>
                <a:cs typeface="Times New Roman" pitchFamily="18" charset="0"/>
              </a:rPr>
              <a:t> Workstation.</a:t>
            </a:r>
          </a:p>
          <a:p>
            <a:pPr marL="221594" lvl="2" indent="-105980">
              <a:spcBef>
                <a:spcPct val="35000"/>
              </a:spcBef>
              <a:buFontTx/>
              <a:buChar char="•"/>
              <a:tabLst>
                <a:tab pos="2492134" algn="l"/>
              </a:tabLst>
            </a:pPr>
            <a:r>
              <a:rPr lang="en-US" altLang="zh-TW" b="1" dirty="0" err="1">
                <a:solidFill>
                  <a:srgbClr val="000000"/>
                </a:solidFill>
                <a:cs typeface="Times New Roman" pitchFamily="18" charset="0"/>
              </a:rPr>
              <a:t>ArcReader</a:t>
            </a:r>
            <a:r>
              <a:rPr lang="en-US" altLang="zh-TW" b="1" baseline="40000" dirty="0">
                <a:cs typeface="Times New Roman" pitchFamily="18" charset="0"/>
              </a:rPr>
              <a:t>™</a:t>
            </a:r>
            <a:r>
              <a:rPr lang="en-US" altLang="zh-TW" b="1" dirty="0">
                <a:solidFill>
                  <a:srgbClr val="000000"/>
                </a:solidFill>
                <a:cs typeface="Times New Roman" pitchFamily="18" charset="0"/>
              </a:rPr>
              <a:t>: Allows users to view high quality published maps (.PMFs) created in </a:t>
            </a:r>
            <a:r>
              <a:rPr lang="en-US" altLang="zh-TW" b="1" dirty="0" err="1">
                <a:solidFill>
                  <a:srgbClr val="000000"/>
                </a:solidFill>
                <a:cs typeface="Times New Roman" pitchFamily="18" charset="0"/>
              </a:rPr>
              <a:t>ArcMap</a:t>
            </a:r>
            <a:r>
              <a:rPr lang="en-US" altLang="zh-TW" b="1" baseline="40000" dirty="0">
                <a:cs typeface="Times New Roman" pitchFamily="18" charset="0"/>
              </a:rPr>
              <a:t>™</a:t>
            </a:r>
            <a:r>
              <a:rPr lang="en-US" altLang="zh-TW" b="1" dirty="0">
                <a:solidFill>
                  <a:srgbClr val="000000"/>
                </a:solidFill>
                <a:cs typeface="Times New Roman" pitchFamily="18" charset="0"/>
              </a:rPr>
              <a:t>. </a:t>
            </a:r>
          </a:p>
          <a:p>
            <a:pPr marL="221594" lvl="2" indent="-105980">
              <a:spcBef>
                <a:spcPct val="35000"/>
              </a:spcBef>
              <a:buFontTx/>
              <a:buChar char="•"/>
              <a:tabLst>
                <a:tab pos="2492134" algn="l"/>
              </a:tabLst>
            </a:pPr>
            <a:r>
              <a:rPr lang="en-US" altLang="zh-TW" b="1" dirty="0" err="1">
                <a:solidFill>
                  <a:srgbClr val="000000"/>
                </a:solidFill>
                <a:cs typeface="Times New Roman" pitchFamily="18" charset="0"/>
              </a:rPr>
              <a:t>ArcGIS</a:t>
            </a:r>
            <a:r>
              <a:rPr lang="en-US" altLang="zh-TW" sz="1000" i="1" baseline="40000" dirty="0">
                <a:cs typeface="Times New Roman" pitchFamily="18" charset="0"/>
              </a:rPr>
              <a:t>®</a:t>
            </a:r>
            <a:r>
              <a:rPr lang="en-US" altLang="zh-TW" b="1" dirty="0">
                <a:solidFill>
                  <a:srgbClr val="000000"/>
                </a:solidFill>
                <a:cs typeface="Times New Roman" pitchFamily="18" charset="0"/>
              </a:rPr>
              <a:t> Engine: Developer toolkit of embeddable GIS components for building custom stand alone applications using COM, C++, Java, and .NET</a:t>
            </a:r>
          </a:p>
          <a:p>
            <a:pPr marL="221594" lvl="2" indent="-105980">
              <a:spcBef>
                <a:spcPct val="35000"/>
              </a:spcBef>
              <a:buFontTx/>
              <a:buChar char="•"/>
              <a:tabLst>
                <a:tab pos="2492134" algn="l"/>
              </a:tabLst>
            </a:pPr>
            <a:r>
              <a:rPr lang="en-US" altLang="zh-TW" b="1" dirty="0" err="1">
                <a:solidFill>
                  <a:srgbClr val="000000"/>
                </a:solidFill>
                <a:cs typeface="Times New Roman" pitchFamily="18" charset="0"/>
              </a:rPr>
              <a:t>ArcPad</a:t>
            </a:r>
            <a:r>
              <a:rPr lang="en-US" altLang="zh-TW" sz="1000" i="1" baseline="40000" dirty="0">
                <a:cs typeface="Times New Roman" pitchFamily="18" charset="0"/>
              </a:rPr>
              <a:t>®</a:t>
            </a:r>
            <a:r>
              <a:rPr lang="en-US" altLang="zh-TW" b="1" dirty="0">
                <a:solidFill>
                  <a:srgbClr val="000000"/>
                </a:solidFill>
                <a:cs typeface="Times New Roman" pitchFamily="18" charset="0"/>
              </a:rPr>
              <a:t>: Used with PDAs for creating and managing data while in the field</a:t>
            </a:r>
          </a:p>
          <a:p>
            <a:pPr marL="221594" lvl="2" indent="-105980">
              <a:spcBef>
                <a:spcPct val="35000"/>
              </a:spcBef>
              <a:buFontTx/>
              <a:buChar char="•"/>
              <a:tabLst>
                <a:tab pos="2492134" algn="l"/>
              </a:tabLst>
            </a:pPr>
            <a:r>
              <a:rPr lang="en-US" altLang="zh-TW" b="1" dirty="0" err="1">
                <a:solidFill>
                  <a:srgbClr val="000000"/>
                </a:solidFill>
                <a:cs typeface="Times New Roman" pitchFamily="18" charset="0"/>
              </a:rPr>
              <a:t>ArcGIS</a:t>
            </a:r>
            <a:r>
              <a:rPr lang="en-US" altLang="zh-TW" sz="1000" i="1" baseline="40000" dirty="0">
                <a:cs typeface="Times New Roman" pitchFamily="18" charset="0"/>
              </a:rPr>
              <a:t>®</a:t>
            </a:r>
            <a:r>
              <a:rPr lang="en-US" altLang="zh-TW" b="1" dirty="0">
                <a:solidFill>
                  <a:srgbClr val="000000"/>
                </a:solidFill>
                <a:cs typeface="Times New Roman" pitchFamily="18" charset="0"/>
              </a:rPr>
              <a:t> Server: A shared library of GIS software objects used to build/develop </a:t>
            </a:r>
            <a:r>
              <a:rPr lang="en-US" altLang="zh-TW" b="1" dirty="0" err="1">
                <a:solidFill>
                  <a:srgbClr val="000000"/>
                </a:solidFill>
                <a:cs typeface="Times New Roman" pitchFamily="18" charset="0"/>
              </a:rPr>
              <a:t>serverside</a:t>
            </a:r>
            <a:r>
              <a:rPr lang="en-US" altLang="zh-TW" b="1" dirty="0">
                <a:solidFill>
                  <a:srgbClr val="000000"/>
                </a:solidFill>
                <a:cs typeface="Times New Roman" pitchFamily="18" charset="0"/>
              </a:rPr>
              <a:t> GIS applications in enterprise and Web computing frameworks</a:t>
            </a:r>
          </a:p>
          <a:p>
            <a:pPr marL="221594" lvl="2" indent="-105980">
              <a:spcBef>
                <a:spcPct val="35000"/>
              </a:spcBef>
              <a:buFontTx/>
              <a:buChar char="•"/>
              <a:tabLst>
                <a:tab pos="2492134" algn="l"/>
              </a:tabLst>
            </a:pPr>
            <a:r>
              <a:rPr lang="en-US" altLang="zh-TW" b="1" dirty="0" err="1">
                <a:solidFill>
                  <a:srgbClr val="000000"/>
                </a:solidFill>
                <a:cs typeface="Times New Roman" pitchFamily="18" charset="0"/>
              </a:rPr>
              <a:t>ArcIMS</a:t>
            </a:r>
            <a:r>
              <a:rPr lang="en-US" altLang="zh-TW" sz="1000" i="1" baseline="40000" dirty="0">
                <a:cs typeface="Times New Roman" pitchFamily="18" charset="0"/>
              </a:rPr>
              <a:t>®</a:t>
            </a:r>
            <a:r>
              <a:rPr lang="en-US" altLang="zh-TW" b="1" dirty="0">
                <a:solidFill>
                  <a:srgbClr val="000000"/>
                </a:solidFill>
                <a:cs typeface="Times New Roman" pitchFamily="18" charset="0"/>
              </a:rPr>
              <a:t>: Use to publish maps, data, and metadata through open internet protocols</a:t>
            </a:r>
          </a:p>
          <a:p>
            <a:pPr marL="221594" lvl="2" indent="-105980">
              <a:spcBef>
                <a:spcPct val="35000"/>
              </a:spcBef>
              <a:buFontTx/>
              <a:buChar char="•"/>
              <a:tabLst>
                <a:tab pos="2492134" algn="l"/>
              </a:tabLst>
            </a:pPr>
            <a:r>
              <a:rPr lang="en-US" altLang="zh-TW" b="1" dirty="0" err="1">
                <a:solidFill>
                  <a:srgbClr val="000000"/>
                </a:solidFill>
                <a:cs typeface="Times New Roman" pitchFamily="18" charset="0"/>
              </a:rPr>
              <a:t>ArcSDE</a:t>
            </a:r>
            <a:r>
              <a:rPr lang="en-US" altLang="zh-TW" sz="1000" i="1" baseline="40000" dirty="0">
                <a:cs typeface="Times New Roman" pitchFamily="18" charset="0"/>
              </a:rPr>
              <a:t>®</a:t>
            </a:r>
            <a:r>
              <a:rPr lang="en-US" altLang="zh-TW" b="1" dirty="0">
                <a:solidFill>
                  <a:srgbClr val="000000"/>
                </a:solidFill>
                <a:cs typeface="Times New Roman" pitchFamily="18" charset="0"/>
              </a:rPr>
              <a:t>: Manages and serves spatial information from external RDBMS to </a:t>
            </a:r>
            <a:r>
              <a:rPr lang="en-US" altLang="zh-TW" b="1" dirty="0" err="1">
                <a:solidFill>
                  <a:srgbClr val="000000"/>
                </a:solidFill>
                <a:cs typeface="Times New Roman" pitchFamily="18" charset="0"/>
              </a:rPr>
              <a:t>ArcGIS</a:t>
            </a:r>
            <a:r>
              <a:rPr lang="en-US" altLang="zh-TW" b="1" dirty="0">
                <a:solidFill>
                  <a:srgbClr val="000000"/>
                </a:solidFill>
                <a:cs typeface="Times New Roman" pitchFamily="18" charset="0"/>
              </a:rPr>
              <a:t> clients</a:t>
            </a:r>
          </a:p>
          <a:p>
            <a:pPr marL="114009" lvl="1">
              <a:spcBef>
                <a:spcPct val="35000"/>
              </a:spcBef>
              <a:tabLst>
                <a:tab pos="2492134" algn="l"/>
              </a:tabLst>
            </a:pPr>
            <a:r>
              <a:rPr lang="en-US" altLang="zh-TW" dirty="0">
                <a:solidFill>
                  <a:srgbClr val="000000"/>
                </a:solidFill>
                <a:cs typeface="Times New Roman" pitchFamily="18" charset="0"/>
              </a:rPr>
              <a:t>For more information, go to http://www.esri.com/software/index.html.</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xfrm>
            <a:off x="3936768" y="8772668"/>
            <a:ext cx="3011699" cy="461804"/>
          </a:xfrm>
          <a:prstGeom prst="rect">
            <a:avLst/>
          </a:prstGeom>
          <a:noFill/>
        </p:spPr>
        <p:txBody>
          <a:bodyPr lIns="92492" tIns="46246" rIns="92492" bIns="46246"/>
          <a:lstStyle/>
          <a:p>
            <a:fld id="{36055EFA-F714-4BC2-A2E4-6ACC0BF33208}" type="slidenum">
              <a:rPr lang="en-US" altLang="zh-TW"/>
              <a:pPr/>
              <a:t>14</a:t>
            </a:fld>
            <a:endParaRPr lang="en-US" altLang="zh-TW"/>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zh-TW" altLang="zh-TW"/>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xfrm>
            <a:off x="3936768" y="8772668"/>
            <a:ext cx="3011699" cy="461804"/>
          </a:xfrm>
          <a:prstGeom prst="rect">
            <a:avLst/>
          </a:prstGeom>
          <a:noFill/>
        </p:spPr>
        <p:txBody>
          <a:bodyPr lIns="92492" tIns="46246" rIns="92492" bIns="46246"/>
          <a:lstStyle/>
          <a:p>
            <a:fld id="{7FB66EC7-7BDB-41CC-AA49-9E59D78469F9}" type="slidenum">
              <a:rPr lang="en-US" altLang="zh-TW"/>
              <a:pPr/>
              <a:t>15</a:t>
            </a:fld>
            <a:endParaRPr lang="en-US" altLang="zh-TW"/>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endParaRPr lang="zh-TW" altLang="zh-TW"/>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xfrm>
            <a:off x="3936768" y="8772668"/>
            <a:ext cx="3011699" cy="461804"/>
          </a:xfrm>
          <a:prstGeom prst="rect">
            <a:avLst/>
          </a:prstGeom>
          <a:noFill/>
        </p:spPr>
        <p:txBody>
          <a:bodyPr lIns="92492" tIns="46246" rIns="92492" bIns="46246"/>
          <a:lstStyle/>
          <a:p>
            <a:fld id="{7A2FDAAD-628B-4011-8FB1-B18AA7B773A5}" type="slidenum">
              <a:rPr lang="en-US" altLang="zh-TW"/>
              <a:pPr/>
              <a:t>25</a:t>
            </a:fld>
            <a:endParaRPr lang="en-US" altLang="zh-TW"/>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endParaRPr lang="zh-TW" altLang="zh-TW"/>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1026"/>
          <p:cNvSpPr>
            <a:spLocks noGrp="1" noRot="1" noChangeAspect="1" noChangeArrowheads="1" noTextEdit="1"/>
          </p:cNvSpPr>
          <p:nvPr>
            <p:ph type="sldImg"/>
          </p:nvPr>
        </p:nvSpPr>
        <p:spPr>
          <a:ln/>
        </p:spPr>
      </p:sp>
      <p:sp>
        <p:nvSpPr>
          <p:cNvPr id="208899"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p:txBody>
          <a:bodyPr/>
          <a:lstStyle/>
          <a:p>
            <a:r>
              <a:rPr lang="en-US"/>
              <a:t>An information system is designed to efficiently capture, store, update, manipulate, analyze, and display </a:t>
            </a:r>
            <a:r>
              <a:rPr lang="en-US" b="1"/>
              <a:t>DATA.</a:t>
            </a:r>
          </a:p>
          <a:p>
            <a:endParaRPr lang="en-US" b="1"/>
          </a:p>
          <a:p>
            <a:r>
              <a:rPr lang="en-US"/>
              <a:t>Remember: Data is NOT Information</a:t>
            </a:r>
          </a:p>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1026"/>
          <p:cNvSpPr>
            <a:spLocks noGrp="1" noRot="1" noChangeAspect="1" noChangeArrowheads="1" noTextEdit="1"/>
          </p:cNvSpPr>
          <p:nvPr>
            <p:ph type="sldImg"/>
          </p:nvPr>
        </p:nvSpPr>
        <p:spPr>
          <a:ln/>
        </p:spPr>
      </p:sp>
      <p:sp>
        <p:nvSpPr>
          <p:cNvPr id="204803" name="Rectangle 1027"/>
          <p:cNvSpPr>
            <a:spLocks noGrp="1" noChangeArrowheads="1"/>
          </p:cNvSpPr>
          <p:nvPr>
            <p:ph type="body" idx="1"/>
          </p:nvPr>
        </p:nvSpPr>
        <p:spPr/>
        <p:txBody>
          <a:bodyPr/>
          <a:lstStyle/>
          <a:p>
            <a:r>
              <a:rPr lang="en-US"/>
              <a:t>Some software is optimized for manipulating </a:t>
            </a:r>
            <a:r>
              <a:rPr lang="en-US" b="1"/>
              <a:t>databases</a:t>
            </a:r>
            <a:r>
              <a:rPr lang="en-US"/>
              <a:t>.  MS Access is an example of this.  Modern database management programs utilize a </a:t>
            </a:r>
            <a:r>
              <a:rPr lang="en-US" b="1"/>
              <a:t>relational database</a:t>
            </a:r>
            <a:r>
              <a:rPr lang="en-US"/>
              <a:t>.  This is a database that references each piece of information once and then keeps track of the relationships among them.  In this way</a:t>
            </a:r>
          </a:p>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Rot="1" noChangeAspect="1" noChangeArrowheads="1" noTextEdit="1"/>
          </p:cNvSpPr>
          <p:nvPr>
            <p:ph type="sldImg"/>
          </p:nvPr>
        </p:nvSpPr>
        <p:spPr>
          <a:xfrm>
            <a:off x="1165225" y="692150"/>
            <a:ext cx="4618038" cy="3463925"/>
          </a:xfrm>
          <a:ln/>
        </p:spPr>
      </p:sp>
      <p:sp>
        <p:nvSpPr>
          <p:cNvPr id="198659" name="Rectangle 3"/>
          <p:cNvSpPr>
            <a:spLocks noGrp="1" noChangeArrowheads="1"/>
          </p:cNvSpPr>
          <p:nvPr>
            <p:ph type="body" idx="1"/>
          </p:nvPr>
        </p:nvSpPr>
        <p:spPr>
          <a:xfrm>
            <a:off x="541338" y="4848225"/>
            <a:ext cx="5483225" cy="4157663"/>
          </a:xfrm>
        </p:spPr>
        <p:txBody>
          <a:bodyPr lIns="92519" tIns="46259" rIns="92519" bIns="46259"/>
          <a:lstStyle/>
          <a:p>
            <a:r>
              <a:rPr lang="en-US"/>
              <a:t>A GIS can be best defined by defining the two parts of the term; geography and information system.  </a:t>
            </a:r>
          </a:p>
          <a:p>
            <a:r>
              <a:rPr lang="en-US"/>
              <a:t>     Geography is a science that deals with the earth and life on the earth, while an information system is a way to capture, store, retrieve, sort, and process data to support some analytic process.</a:t>
            </a:r>
          </a:p>
          <a:p>
            <a:endParaRPr lang="en-US"/>
          </a:p>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r>
              <a:rPr lang="en-US"/>
              <a:t>What makes the Information System geographic?</a:t>
            </a:r>
          </a:p>
          <a:p>
            <a:endParaRPr lang="en-US"/>
          </a:p>
          <a:p>
            <a:r>
              <a:rPr lang="en-US"/>
              <a:t>The user needs to begin spatially!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r>
              <a:rPr lang="en-US"/>
              <a:t>A geographic information system (GIS) is a computer-based tool for mapping </a:t>
            </a:r>
          </a:p>
          <a:p>
            <a:r>
              <a:rPr lang="en-US"/>
              <a:t>and analyzing things that exist and events that happen on Earth. GIS technology integrates common database operations such as query and statistical analysis with the unique visualization and geographic analysis benefits offered by maps. These abilities distinguish GIS from other information systems and make it valuable to a wide range of public, military and private enterprises for explaining events, predicting outcomes, and planning strategies. Whether siting a military base camp, finding the best soil for a tank to maneuver on, or figuring out the best low level air route for a bombing raid.</a:t>
            </a:r>
            <a:r>
              <a:rPr lang="en-US">
                <a:solidFill>
                  <a:srgbClr val="000080"/>
                </a:solidFill>
              </a:rPr>
              <a:t>   </a:t>
            </a:r>
            <a:r>
              <a:rPr lang="en-US"/>
              <a:t>Map making and geographic analysis are not new, but a GIS performs these tasks better and faster than do the old manual methods. And, before GIS technology, only a few people had the skills necessary to use geographic information to help with decision making and problem solving. Today, GIS is a multi-billion-dollar industry employing hundreds of thousands of people worldwide. GIS is taught in schools, colleges, and universities throughout the world. Professionals in every field are increasingly aware of the advantages of thinking and working geographically.</a:t>
            </a:r>
          </a:p>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xfrm>
            <a:off x="3936768" y="8772914"/>
            <a:ext cx="3011699" cy="461564"/>
          </a:xfrm>
          <a:prstGeom prst="rect">
            <a:avLst/>
          </a:prstGeom>
          <a:ln/>
        </p:spPr>
        <p:txBody>
          <a:bodyPr lIns="92281" tIns="46141" rIns="92281" bIns="46141"/>
          <a:lstStyle/>
          <a:p>
            <a:fld id="{9FB92F77-C7FF-49BF-942C-F0F69383F322}" type="slidenum">
              <a:rPr lang="en-US"/>
              <a:pPr/>
              <a:t>9</a:t>
            </a:fld>
            <a:endParaRPr lang="en-US"/>
          </a:p>
        </p:txBody>
      </p:sp>
      <p:sp>
        <p:nvSpPr>
          <p:cNvPr id="22530" name="Rectangle 2"/>
          <p:cNvSpPr>
            <a:spLocks noGrp="1" noRot="1" noChangeAspect="1" noChangeArrowheads="1" noTextEdit="1"/>
          </p:cNvSpPr>
          <p:nvPr>
            <p:ph type="sldImg"/>
          </p:nvPr>
        </p:nvSpPr>
        <p:spPr>
          <a:ln cap="flat"/>
        </p:spPr>
      </p:sp>
      <p:sp>
        <p:nvSpPr>
          <p:cNvPr id="22531" name="Rectangle 3"/>
          <p:cNvSpPr>
            <a:spLocks noGrp="1" noChangeArrowheads="1"/>
          </p:cNvSpPr>
          <p:nvPr>
            <p:ph type="body" idx="1"/>
          </p:nvPr>
        </p:nvSpPr>
        <p:spPr>
          <a:ln/>
        </p:spPr>
        <p:txBody>
          <a:bodyPr lIns="95675" tIns="49433" rIns="95675" bIns="49433"/>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Rot="1" noChangeAspect="1" noChangeArrowheads="1"/>
          </p:cNvSpPr>
          <p:nvPr>
            <p:ph type="sldImg"/>
          </p:nvPr>
        </p:nvSpPr>
        <p:spPr bwMode="auto">
          <a:xfrm>
            <a:off x="1174750" y="698500"/>
            <a:ext cx="4602163" cy="3451225"/>
          </a:xfrm>
          <a:prstGeom prst="rect">
            <a:avLst/>
          </a:prstGeom>
          <a:solidFill>
            <a:srgbClr val="FFFFFF"/>
          </a:solidFill>
          <a:ln>
            <a:solidFill>
              <a:srgbClr val="000000"/>
            </a:solidFill>
            <a:miter lim="800000"/>
            <a:headEnd/>
            <a:tailEnd/>
          </a:ln>
        </p:spPr>
      </p:sp>
      <p:sp>
        <p:nvSpPr>
          <p:cNvPr id="266243" name="Rectangle 3"/>
          <p:cNvSpPr>
            <a:spLocks noGrp="1" noChangeArrowheads="1"/>
          </p:cNvSpPr>
          <p:nvPr>
            <p:ph type="body" idx="1"/>
          </p:nvPr>
        </p:nvSpPr>
        <p:spPr bwMode="auto">
          <a:xfrm>
            <a:off x="925513" y="4387850"/>
            <a:ext cx="5099050" cy="4156075"/>
          </a:xfrm>
          <a:prstGeom prst="rect">
            <a:avLst/>
          </a:prstGeom>
          <a:solidFill>
            <a:srgbClr val="FFFFFF"/>
          </a:solidFill>
          <a:ln>
            <a:solidFill>
              <a:srgbClr val="000000"/>
            </a:solidFill>
            <a:miter lim="800000"/>
            <a:headEnd/>
            <a:tailEnd/>
          </a:ln>
        </p:spPr>
        <p:txBody>
          <a:bodyPr/>
          <a:lstStyle/>
          <a:p>
            <a:r>
              <a:rPr lang="en-US"/>
              <a:t>A geographic information system (GIS) is a computer-based tool for mapping </a:t>
            </a:r>
          </a:p>
          <a:p>
            <a:r>
              <a:rPr lang="en-US"/>
              <a:t>and analyzing things that exist and events that happen on Earth. GIS technology integrates common database operations such as query and statistical analysis with the unique visualization and geographic analysis benefits offered by maps. These abilities distinguish GIS from other information systems and make it valuable to a wide range of public, military and private enterprises for explaining events, predicting outcomes, and planning strategies. Whether siting a military base camp, finding the best soil for a tank to maneuver on, or figuring out the best low level air route for a bombing raid.</a:t>
            </a:r>
            <a:r>
              <a:rPr lang="en-US">
                <a:solidFill>
                  <a:srgbClr val="000080"/>
                </a:solidFill>
              </a:rPr>
              <a:t>   </a:t>
            </a:r>
            <a:r>
              <a:rPr lang="en-US"/>
              <a:t>Map making and geographic analysis are not new, but a GIS performs these tasks better and faster than do the old manual methods. And, before GIS technology, only a few people had the skills necessary to use geographic information to help with decision making and problem solving. Today, GIS is a multi-billion-dollar industry employing hundreds of thousands of people worldwide. GIS is taught in schools, colleges, and universities throughout the world. Professionals in every field are increasingly aware of the advantages of thinking and working geographically.</a:t>
            </a:r>
          </a:p>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3970" name="Rectangle 2"/>
          <p:cNvSpPr>
            <a:spLocks noGrp="1" noChangeArrowheads="1"/>
          </p:cNvSpPr>
          <p:nvPr>
            <p:ph type="ctrTitle"/>
          </p:nvPr>
        </p:nvSpPr>
        <p:spPr bwMode="auto">
          <a:xfrm>
            <a:off x="914400" y="2895600"/>
            <a:ext cx="7924800" cy="2438400"/>
          </a:xfrm>
          <a:prstGeom prst="rect">
            <a:avLst/>
          </a:prstGeom>
          <a:noFill/>
          <a:ln w="12700">
            <a:miter lim="800000"/>
            <a:headEnd/>
            <a:tailEnd/>
          </a:ln>
        </p:spPr>
        <p:txBody>
          <a:bodyPr vert="horz" wrap="square" lIns="88900" tIns="44450" rIns="88900" bIns="44450" numCol="1" anchor="ctr" anchorCtr="0" compatLnSpc="1">
            <a:prstTxWarp prst="textNoShape">
              <a:avLst/>
            </a:prstTxWarp>
          </a:bodyPr>
          <a:lstStyle>
            <a:lvl1pPr>
              <a:defRPr sz="4800"/>
            </a:lvl1pPr>
          </a:lstStyle>
          <a:p>
            <a:r>
              <a:rPr lang="en-US"/>
              <a:t>Introduction to Geographic Information Systems</a:t>
            </a:r>
          </a:p>
        </p:txBody>
      </p:sp>
      <p:pic>
        <p:nvPicPr>
          <p:cNvPr id="83976" name="Picture 8"/>
          <p:cNvPicPr>
            <a:picLocks noChangeArrowheads="1"/>
          </p:cNvPicPr>
          <p:nvPr/>
        </p:nvPicPr>
        <p:blipFill>
          <a:blip r:embed="rId2" cstate="print"/>
          <a:srcRect/>
          <a:stretch>
            <a:fillRect/>
          </a:stretch>
        </p:blipFill>
        <p:spPr bwMode="auto">
          <a:xfrm>
            <a:off x="228600" y="228600"/>
            <a:ext cx="2514600" cy="2514600"/>
          </a:xfrm>
          <a:prstGeom prst="rect">
            <a:avLst/>
          </a:prstGeom>
          <a:noFill/>
          <a:ln w="12700">
            <a:noFill/>
            <a:miter lim="800000"/>
            <a:headEnd/>
            <a:tailEnd/>
          </a:ln>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93566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935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246063" y="930275"/>
            <a:ext cx="7772400" cy="593725"/>
          </a:xfrm>
          <a:prstGeom prst="rect">
            <a:avLst/>
          </a:prstGeom>
        </p:spPr>
        <p:txBody>
          <a:bodyPr/>
          <a:lstStyle/>
          <a:p>
            <a:r>
              <a:rPr lang="en-US"/>
              <a:t>Click to edit Master title style</a:t>
            </a:r>
          </a:p>
        </p:txBody>
      </p:sp>
      <p:sp>
        <p:nvSpPr>
          <p:cNvPr id="3" name="Content Placeholder 2"/>
          <p:cNvSpPr>
            <a:spLocks noGrp="1"/>
          </p:cNvSpPr>
          <p:nvPr>
            <p:ph sz="quarter" idx="1"/>
          </p:nvPr>
        </p:nvSpPr>
        <p:spPr>
          <a:xfrm>
            <a:off x="304800" y="1676400"/>
            <a:ext cx="4152900" cy="2171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10100" y="1676400"/>
            <a:ext cx="4152900" cy="2171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04800" y="4000500"/>
            <a:ext cx="4152900" cy="2171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10100" y="4000500"/>
            <a:ext cx="4152900" cy="2171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xfrm>
            <a:off x="685800" y="6324600"/>
            <a:ext cx="1905000" cy="457200"/>
          </a:xfrm>
          <a:prstGeom prst="rect">
            <a:avLst/>
          </a:prstGeom>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3124200" y="6324600"/>
            <a:ext cx="2895600" cy="4572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xfrm>
            <a:off x="6553200" y="6324600"/>
            <a:ext cx="1905000" cy="457200"/>
          </a:xfrm>
          <a:prstGeom prst="rect">
            <a:avLst/>
          </a:prstGeom>
          <a:ln/>
        </p:spPr>
        <p:txBody>
          <a:bodyPr/>
          <a:lstStyle>
            <a:lvl1pPr>
              <a:defRPr/>
            </a:lvl1pPr>
          </a:lstStyle>
          <a:p>
            <a:pPr>
              <a:defRPr/>
            </a:pPr>
            <a:fld id="{89DBF6D3-08E1-46CE-8FCA-ED06FBD78CC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371600" y="2093913"/>
            <a:ext cx="3505200" cy="4116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29200" y="2093913"/>
            <a:ext cx="3505200" cy="4116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1371600" y="2093913"/>
            <a:ext cx="7162800" cy="4116387"/>
          </a:xfrm>
          <a:prstGeom prst="rect">
            <a:avLst/>
          </a:prstGeom>
          <a:noFill/>
          <a:ln w="12700">
            <a:noFill/>
            <a:miter lim="800000"/>
            <a:headEnd/>
            <a:tailEnd/>
          </a:ln>
          <a:effectLst/>
        </p:spPr>
        <p:txBody>
          <a:bodyPr vert="horz" wrap="square" lIns="88900" tIns="44450" rIns="88900" bIns="44450" numCol="1" anchor="t" anchorCtr="0" compatLnSpc="1">
            <a:prstTxWarp prst="textNoShape">
              <a:avLst/>
            </a:prstTxWarp>
          </a:bodyPr>
          <a:lstStyle/>
          <a:p>
            <a:pPr lvl="0"/>
            <a:r>
              <a:rPr lang="en-US"/>
              <a:t>Body Text</a:t>
            </a:r>
          </a:p>
          <a:p>
            <a:pPr lvl="1"/>
            <a:r>
              <a:rPr lang="en-US"/>
              <a:t> Second Level</a:t>
            </a:r>
          </a:p>
          <a:p>
            <a:pPr lvl="2"/>
            <a:r>
              <a:rPr lang="en-US"/>
              <a:t>Third Level</a:t>
            </a:r>
          </a:p>
          <a:p>
            <a:pPr lvl="3"/>
            <a:r>
              <a:rPr lang="en-US"/>
              <a:t> Fourth Level</a:t>
            </a:r>
          </a:p>
        </p:txBody>
      </p:sp>
      <p:sp>
        <p:nvSpPr>
          <p:cNvPr id="1045" name="Line 21"/>
          <p:cNvSpPr>
            <a:spLocks noChangeShapeType="1"/>
          </p:cNvSpPr>
          <p:nvPr/>
        </p:nvSpPr>
        <p:spPr bwMode="auto">
          <a:xfrm>
            <a:off x="1254125" y="1114425"/>
            <a:ext cx="6515100" cy="0"/>
          </a:xfrm>
          <a:prstGeom prst="line">
            <a:avLst/>
          </a:prstGeom>
          <a:noFill/>
          <a:ln w="9525">
            <a:solidFill>
              <a:schemeClr val="tx1"/>
            </a:solidFill>
            <a:round/>
            <a:headEnd/>
            <a:tailEnd/>
          </a:ln>
          <a:effectLst/>
        </p:spPr>
        <p:txBody>
          <a:bodyPr wrap="none" anchor="ctr"/>
          <a:lstStyle/>
          <a:p>
            <a:endParaRPr lang="en-US"/>
          </a:p>
        </p:txBody>
      </p:sp>
      <p:sp>
        <p:nvSpPr>
          <p:cNvPr id="1046" name="Line 22"/>
          <p:cNvSpPr>
            <a:spLocks noChangeShapeType="1"/>
          </p:cNvSpPr>
          <p:nvPr/>
        </p:nvSpPr>
        <p:spPr bwMode="auto">
          <a:xfrm flipV="1">
            <a:off x="1257300" y="1041400"/>
            <a:ext cx="6521450" cy="0"/>
          </a:xfrm>
          <a:prstGeom prst="line">
            <a:avLst/>
          </a:prstGeom>
          <a:noFill/>
          <a:ln w="50800">
            <a:solidFill>
              <a:schemeClr val="tx1"/>
            </a:solidFill>
            <a:round/>
            <a:headEnd/>
            <a:tailEnd/>
          </a:ln>
          <a:effec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892175" rtl="0" eaLnBrk="0" fontAlgn="base" hangingPunct="0">
        <a:lnSpc>
          <a:spcPct val="89000"/>
        </a:lnSpc>
        <a:spcBef>
          <a:spcPct val="0"/>
        </a:spcBef>
        <a:spcAft>
          <a:spcPct val="0"/>
        </a:spcAft>
        <a:defRPr sz="4000" b="1" i="1">
          <a:solidFill>
            <a:schemeClr val="hlink"/>
          </a:solidFill>
          <a:effectLst>
            <a:outerShdw blurRad="38100" dist="38100" dir="2700000" algn="tl">
              <a:srgbClr val="C0C0C0"/>
            </a:outerShdw>
          </a:effectLst>
          <a:latin typeface="+mj-lt"/>
          <a:ea typeface="+mj-ea"/>
          <a:cs typeface="+mj-cs"/>
        </a:defRPr>
      </a:lvl1pPr>
      <a:lvl2pPr algn="ctr" defTabSz="892175" rtl="0" eaLnBrk="0" fontAlgn="base" hangingPunct="0">
        <a:lnSpc>
          <a:spcPct val="89000"/>
        </a:lnSpc>
        <a:spcBef>
          <a:spcPct val="0"/>
        </a:spcBef>
        <a:spcAft>
          <a:spcPct val="0"/>
        </a:spcAft>
        <a:defRPr sz="4000" b="1" i="1">
          <a:solidFill>
            <a:schemeClr val="hlink"/>
          </a:solidFill>
          <a:effectLst>
            <a:outerShdw blurRad="38100" dist="38100" dir="2700000" algn="tl">
              <a:srgbClr val="C0C0C0"/>
            </a:outerShdw>
          </a:effectLst>
          <a:latin typeface="Arial" charset="0"/>
        </a:defRPr>
      </a:lvl2pPr>
      <a:lvl3pPr algn="ctr" defTabSz="892175" rtl="0" eaLnBrk="0" fontAlgn="base" hangingPunct="0">
        <a:lnSpc>
          <a:spcPct val="89000"/>
        </a:lnSpc>
        <a:spcBef>
          <a:spcPct val="0"/>
        </a:spcBef>
        <a:spcAft>
          <a:spcPct val="0"/>
        </a:spcAft>
        <a:defRPr sz="4000" b="1" i="1">
          <a:solidFill>
            <a:schemeClr val="hlink"/>
          </a:solidFill>
          <a:effectLst>
            <a:outerShdw blurRad="38100" dist="38100" dir="2700000" algn="tl">
              <a:srgbClr val="C0C0C0"/>
            </a:outerShdw>
          </a:effectLst>
          <a:latin typeface="Arial" charset="0"/>
        </a:defRPr>
      </a:lvl3pPr>
      <a:lvl4pPr algn="ctr" defTabSz="892175" rtl="0" eaLnBrk="0" fontAlgn="base" hangingPunct="0">
        <a:lnSpc>
          <a:spcPct val="89000"/>
        </a:lnSpc>
        <a:spcBef>
          <a:spcPct val="0"/>
        </a:spcBef>
        <a:spcAft>
          <a:spcPct val="0"/>
        </a:spcAft>
        <a:defRPr sz="4000" b="1" i="1">
          <a:solidFill>
            <a:schemeClr val="hlink"/>
          </a:solidFill>
          <a:effectLst>
            <a:outerShdw blurRad="38100" dist="38100" dir="2700000" algn="tl">
              <a:srgbClr val="C0C0C0"/>
            </a:outerShdw>
          </a:effectLst>
          <a:latin typeface="Arial" charset="0"/>
        </a:defRPr>
      </a:lvl4pPr>
      <a:lvl5pPr algn="ctr" defTabSz="892175" rtl="0" eaLnBrk="0" fontAlgn="base" hangingPunct="0">
        <a:lnSpc>
          <a:spcPct val="89000"/>
        </a:lnSpc>
        <a:spcBef>
          <a:spcPct val="0"/>
        </a:spcBef>
        <a:spcAft>
          <a:spcPct val="0"/>
        </a:spcAft>
        <a:defRPr sz="4000" b="1" i="1">
          <a:solidFill>
            <a:schemeClr val="hlink"/>
          </a:solidFill>
          <a:effectLst>
            <a:outerShdw blurRad="38100" dist="38100" dir="2700000" algn="tl">
              <a:srgbClr val="C0C0C0"/>
            </a:outerShdw>
          </a:effectLst>
          <a:latin typeface="Arial" charset="0"/>
        </a:defRPr>
      </a:lvl5pPr>
      <a:lvl6pPr marL="457200" algn="ctr" defTabSz="892175" rtl="0" eaLnBrk="0" fontAlgn="base" hangingPunct="0">
        <a:lnSpc>
          <a:spcPct val="89000"/>
        </a:lnSpc>
        <a:spcBef>
          <a:spcPct val="0"/>
        </a:spcBef>
        <a:spcAft>
          <a:spcPct val="0"/>
        </a:spcAft>
        <a:defRPr sz="4000" b="1" i="1">
          <a:solidFill>
            <a:schemeClr val="hlink"/>
          </a:solidFill>
          <a:effectLst>
            <a:outerShdw blurRad="38100" dist="38100" dir="2700000" algn="tl">
              <a:srgbClr val="C0C0C0"/>
            </a:outerShdw>
          </a:effectLst>
          <a:latin typeface="Arial" charset="0"/>
        </a:defRPr>
      </a:lvl6pPr>
      <a:lvl7pPr marL="914400" algn="ctr" defTabSz="892175" rtl="0" eaLnBrk="0" fontAlgn="base" hangingPunct="0">
        <a:lnSpc>
          <a:spcPct val="89000"/>
        </a:lnSpc>
        <a:spcBef>
          <a:spcPct val="0"/>
        </a:spcBef>
        <a:spcAft>
          <a:spcPct val="0"/>
        </a:spcAft>
        <a:defRPr sz="4000" b="1" i="1">
          <a:solidFill>
            <a:schemeClr val="hlink"/>
          </a:solidFill>
          <a:effectLst>
            <a:outerShdw blurRad="38100" dist="38100" dir="2700000" algn="tl">
              <a:srgbClr val="C0C0C0"/>
            </a:outerShdw>
          </a:effectLst>
          <a:latin typeface="Arial" charset="0"/>
        </a:defRPr>
      </a:lvl7pPr>
      <a:lvl8pPr marL="1371600" algn="ctr" defTabSz="892175" rtl="0" eaLnBrk="0" fontAlgn="base" hangingPunct="0">
        <a:lnSpc>
          <a:spcPct val="89000"/>
        </a:lnSpc>
        <a:spcBef>
          <a:spcPct val="0"/>
        </a:spcBef>
        <a:spcAft>
          <a:spcPct val="0"/>
        </a:spcAft>
        <a:defRPr sz="4000" b="1" i="1">
          <a:solidFill>
            <a:schemeClr val="hlink"/>
          </a:solidFill>
          <a:effectLst>
            <a:outerShdw blurRad="38100" dist="38100" dir="2700000" algn="tl">
              <a:srgbClr val="C0C0C0"/>
            </a:outerShdw>
          </a:effectLst>
          <a:latin typeface="Arial" charset="0"/>
        </a:defRPr>
      </a:lvl8pPr>
      <a:lvl9pPr marL="1828800" algn="ctr" defTabSz="892175" rtl="0" eaLnBrk="0" fontAlgn="base" hangingPunct="0">
        <a:lnSpc>
          <a:spcPct val="89000"/>
        </a:lnSpc>
        <a:spcBef>
          <a:spcPct val="0"/>
        </a:spcBef>
        <a:spcAft>
          <a:spcPct val="0"/>
        </a:spcAft>
        <a:defRPr sz="4000" b="1" i="1">
          <a:solidFill>
            <a:schemeClr val="hlink"/>
          </a:solidFill>
          <a:effectLst>
            <a:outerShdw blurRad="38100" dist="38100" dir="2700000" algn="tl">
              <a:srgbClr val="C0C0C0"/>
            </a:outerShdw>
          </a:effectLst>
          <a:latin typeface="Arial" charset="0"/>
        </a:defRPr>
      </a:lvl9pPr>
    </p:titleStyle>
    <p:bodyStyle>
      <a:lvl1pPr marL="279400" indent="-279400" algn="l" defTabSz="892175" rtl="0" eaLnBrk="0" fontAlgn="base" hangingPunct="0">
        <a:lnSpc>
          <a:spcPct val="89000"/>
        </a:lnSpc>
        <a:spcBef>
          <a:spcPct val="30000"/>
        </a:spcBef>
        <a:spcAft>
          <a:spcPct val="0"/>
        </a:spcAft>
        <a:buClr>
          <a:srgbClr val="000000"/>
        </a:buClr>
        <a:buSzPct val="100000"/>
        <a:buChar char="•"/>
        <a:defRPr sz="3200">
          <a:solidFill>
            <a:schemeClr val="tx1"/>
          </a:solidFill>
          <a:latin typeface="+mn-lt"/>
          <a:ea typeface="+mn-ea"/>
          <a:cs typeface="+mn-cs"/>
        </a:defRPr>
      </a:lvl1pPr>
      <a:lvl2pPr marL="669925" indent="-223838" algn="l" defTabSz="892175" rtl="0" eaLnBrk="0" fontAlgn="base" hangingPunct="0">
        <a:lnSpc>
          <a:spcPct val="89000"/>
        </a:lnSpc>
        <a:spcBef>
          <a:spcPct val="30000"/>
        </a:spcBef>
        <a:spcAft>
          <a:spcPct val="0"/>
        </a:spcAft>
        <a:buClr>
          <a:schemeClr val="tx2"/>
        </a:buClr>
        <a:buSzPct val="100000"/>
        <a:buChar char="–"/>
        <a:defRPr sz="2800">
          <a:solidFill>
            <a:schemeClr val="tx1"/>
          </a:solidFill>
          <a:latin typeface="+mn-lt"/>
        </a:defRPr>
      </a:lvl2pPr>
      <a:lvl3pPr marL="1116013" indent="-223838" algn="l" defTabSz="892175" rtl="0" eaLnBrk="0" fontAlgn="base" hangingPunct="0">
        <a:lnSpc>
          <a:spcPct val="89000"/>
        </a:lnSpc>
        <a:spcBef>
          <a:spcPct val="30000"/>
        </a:spcBef>
        <a:spcAft>
          <a:spcPct val="0"/>
        </a:spcAft>
        <a:buClr>
          <a:schemeClr val="tx2"/>
        </a:buClr>
        <a:buSzPct val="100000"/>
        <a:buChar char="-"/>
        <a:defRPr sz="2800">
          <a:solidFill>
            <a:schemeClr val="tx1"/>
          </a:solidFill>
          <a:latin typeface="+mn-lt"/>
        </a:defRPr>
      </a:lvl3pPr>
      <a:lvl4pPr marL="1506538" indent="-169863" algn="l" defTabSz="892175" rtl="0" eaLnBrk="0" fontAlgn="base" hangingPunct="0">
        <a:lnSpc>
          <a:spcPct val="89000"/>
        </a:lnSpc>
        <a:spcBef>
          <a:spcPct val="30000"/>
        </a:spcBef>
        <a:spcAft>
          <a:spcPct val="0"/>
        </a:spcAft>
        <a:buClr>
          <a:schemeClr val="tx2"/>
        </a:buClr>
        <a:buSzPct val="100000"/>
        <a:buChar char="·"/>
        <a:defRPr sz="2800">
          <a:solidFill>
            <a:schemeClr val="tx1"/>
          </a:solidFill>
          <a:latin typeface="+mn-lt"/>
        </a:defRPr>
      </a:lvl4pPr>
      <a:lvl5pPr marL="1949450" indent="-165100" algn="l" defTabSz="892175" rtl="0" eaLnBrk="0" fontAlgn="base" hangingPunct="0">
        <a:spcBef>
          <a:spcPct val="20000"/>
        </a:spcBef>
        <a:spcAft>
          <a:spcPct val="0"/>
        </a:spcAft>
        <a:buSzPct val="100000"/>
        <a:buChar char="»"/>
        <a:defRPr sz="2000">
          <a:solidFill>
            <a:schemeClr val="tx1"/>
          </a:solidFill>
          <a:latin typeface="Times New Roman" pitchFamily="18" charset="0"/>
        </a:defRPr>
      </a:lvl5pPr>
      <a:lvl6pPr marL="2406650" indent="-165100" algn="l" defTabSz="892175" rtl="0" eaLnBrk="0" fontAlgn="base" hangingPunct="0">
        <a:spcBef>
          <a:spcPct val="20000"/>
        </a:spcBef>
        <a:spcAft>
          <a:spcPct val="0"/>
        </a:spcAft>
        <a:buSzPct val="100000"/>
        <a:buChar char="»"/>
        <a:defRPr sz="2000">
          <a:solidFill>
            <a:schemeClr val="tx1"/>
          </a:solidFill>
          <a:latin typeface="Times New Roman" pitchFamily="18" charset="0"/>
        </a:defRPr>
      </a:lvl6pPr>
      <a:lvl7pPr marL="2863850" indent="-165100" algn="l" defTabSz="892175" rtl="0" eaLnBrk="0" fontAlgn="base" hangingPunct="0">
        <a:spcBef>
          <a:spcPct val="20000"/>
        </a:spcBef>
        <a:spcAft>
          <a:spcPct val="0"/>
        </a:spcAft>
        <a:buSzPct val="100000"/>
        <a:buChar char="»"/>
        <a:defRPr sz="2000">
          <a:solidFill>
            <a:schemeClr val="tx1"/>
          </a:solidFill>
          <a:latin typeface="Times New Roman" pitchFamily="18" charset="0"/>
        </a:defRPr>
      </a:lvl7pPr>
      <a:lvl8pPr marL="3321050" indent="-165100" algn="l" defTabSz="892175" rtl="0" eaLnBrk="0" fontAlgn="base" hangingPunct="0">
        <a:spcBef>
          <a:spcPct val="20000"/>
        </a:spcBef>
        <a:spcAft>
          <a:spcPct val="0"/>
        </a:spcAft>
        <a:buSzPct val="100000"/>
        <a:buChar char="»"/>
        <a:defRPr sz="2000">
          <a:solidFill>
            <a:schemeClr val="tx1"/>
          </a:solidFill>
          <a:latin typeface="Times New Roman" pitchFamily="18" charset="0"/>
        </a:defRPr>
      </a:lvl8pPr>
      <a:lvl9pPr marL="3778250" indent="-165100" algn="l" defTabSz="892175" rtl="0" eaLnBrk="0" fontAlgn="base" hangingPunct="0">
        <a:spcBef>
          <a:spcPct val="20000"/>
        </a:spcBef>
        <a:spcAft>
          <a:spcPct val="0"/>
        </a:spcAft>
        <a:buSzPct val="100000"/>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earthexplorer.usgs.gov/" TargetMode="External"/><Relationship Id="rId2" Type="http://schemas.openxmlformats.org/officeDocument/2006/relationships/hyperlink" Target="http://bhuvan.nrsc.gov.in/data/download/index.ph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9.emf"/><Relationship Id="rId4" Type="http://schemas.openxmlformats.org/officeDocument/2006/relationships/oleObject" Target="../embeddings/oleObject5.bin"/></Relationships>
</file>

<file path=ppt/slides/_rels/slide29.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12.wmf"/><Relationship Id="rId7" Type="http://schemas.openxmlformats.org/officeDocument/2006/relationships/image" Target="../media/image16.wmf"/><Relationship Id="rId2" Type="http://schemas.openxmlformats.org/officeDocument/2006/relationships/image" Target="../media/image11.jpeg"/><Relationship Id="rId1" Type="http://schemas.openxmlformats.org/officeDocument/2006/relationships/slideLayout" Target="../slideLayouts/slideLayout7.xml"/><Relationship Id="rId6" Type="http://schemas.openxmlformats.org/officeDocument/2006/relationships/image" Target="../media/image15.wmf"/><Relationship Id="rId11" Type="http://schemas.openxmlformats.org/officeDocument/2006/relationships/image" Target="../media/image20.wmf"/><Relationship Id="rId5" Type="http://schemas.openxmlformats.org/officeDocument/2006/relationships/image" Target="../media/image14.png"/><Relationship Id="rId10" Type="http://schemas.openxmlformats.org/officeDocument/2006/relationships/image" Target="../media/image19.wmf"/><Relationship Id="rId4" Type="http://schemas.openxmlformats.org/officeDocument/2006/relationships/image" Target="../media/image13.wmf"/><Relationship Id="rId9" Type="http://schemas.openxmlformats.org/officeDocument/2006/relationships/image" Target="../media/image18.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22.png"/><Relationship Id="rId5" Type="http://schemas.openxmlformats.org/officeDocument/2006/relationships/oleObject" Target="../embeddings/oleObject7.bin"/><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e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5.png"/><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bwMode="auto">
          <a:xfrm>
            <a:off x="1257300" y="0"/>
            <a:ext cx="6642100" cy="1104900"/>
          </a:xfrm>
          <a:noFill/>
          <a:ln>
            <a:miter lim="800000"/>
            <a:headEnd/>
            <a:tailEnd/>
          </a:ln>
        </p:spPr>
        <p:txBody>
          <a:bodyPr vert="horz" wrap="square" lIns="88900" tIns="44450" rIns="88900" bIns="44450" numCol="1" anchor="ctr" anchorCtr="0" compatLnSpc="1">
            <a:prstTxWarp prst="textNoShape">
              <a:avLst/>
            </a:prstTxWarp>
          </a:bodyPr>
          <a:lstStyle/>
          <a:p>
            <a:r>
              <a:rPr lang="en-US"/>
              <a:t>Lesson Objectives</a:t>
            </a:r>
          </a:p>
        </p:txBody>
      </p:sp>
      <p:sp>
        <p:nvSpPr>
          <p:cNvPr id="119811" name="Rectangle 3"/>
          <p:cNvSpPr>
            <a:spLocks noGrp="1" noChangeArrowheads="1"/>
          </p:cNvSpPr>
          <p:nvPr>
            <p:ph type="body" idx="1"/>
          </p:nvPr>
        </p:nvSpPr>
        <p:spPr>
          <a:xfrm>
            <a:off x="317500" y="2857500"/>
            <a:ext cx="8293100" cy="676275"/>
          </a:xfrm>
          <a:noFill/>
          <a:ln/>
        </p:spPr>
        <p:txBody>
          <a:bodyPr/>
          <a:lstStyle/>
          <a:p>
            <a:pPr marL="514350" indent="-514350">
              <a:spcBef>
                <a:spcPct val="0"/>
              </a:spcBef>
              <a:spcAft>
                <a:spcPct val="50000"/>
              </a:spcAft>
              <a:buClr>
                <a:schemeClr val="hlink"/>
              </a:buClr>
            </a:pPr>
            <a:r>
              <a:rPr lang="en-US" sz="3600"/>
              <a:t>Understand how a GIS functions</a:t>
            </a:r>
          </a:p>
        </p:txBody>
      </p:sp>
      <p:sp>
        <p:nvSpPr>
          <p:cNvPr id="119816" name="Rectangle 8"/>
          <p:cNvSpPr>
            <a:spLocks noChangeArrowheads="1"/>
          </p:cNvSpPr>
          <p:nvPr/>
        </p:nvSpPr>
        <p:spPr bwMode="auto">
          <a:xfrm>
            <a:off x="317500" y="1700213"/>
            <a:ext cx="8293100" cy="839787"/>
          </a:xfrm>
          <a:prstGeom prst="rect">
            <a:avLst/>
          </a:prstGeom>
          <a:noFill/>
          <a:ln w="12700">
            <a:noFill/>
            <a:miter lim="800000"/>
            <a:headEnd/>
            <a:tailEnd/>
          </a:ln>
          <a:effectLst/>
        </p:spPr>
        <p:txBody>
          <a:bodyPr lIns="88900" tIns="44450" rIns="88900" bIns="44450"/>
          <a:lstStyle/>
          <a:p>
            <a:pPr marL="514350" indent="-514350" defTabSz="892175">
              <a:lnSpc>
                <a:spcPct val="89000"/>
              </a:lnSpc>
              <a:spcAft>
                <a:spcPct val="50000"/>
              </a:spcAft>
              <a:buClr>
                <a:schemeClr val="hlink"/>
              </a:buClr>
              <a:buSzPct val="100000"/>
              <a:buFontTx/>
              <a:buChar char="•"/>
            </a:pPr>
            <a:r>
              <a:rPr lang="en-US" sz="3600">
                <a:latin typeface="Arial" charset="0"/>
              </a:rPr>
              <a:t>Understand what a GIS is</a:t>
            </a:r>
          </a:p>
        </p:txBody>
      </p:sp>
      <p:sp>
        <p:nvSpPr>
          <p:cNvPr id="119817" name="Rectangle 9"/>
          <p:cNvSpPr>
            <a:spLocks noChangeArrowheads="1"/>
          </p:cNvSpPr>
          <p:nvPr/>
        </p:nvSpPr>
        <p:spPr bwMode="auto">
          <a:xfrm>
            <a:off x="292100" y="5284788"/>
            <a:ext cx="8293100" cy="687387"/>
          </a:xfrm>
          <a:prstGeom prst="rect">
            <a:avLst/>
          </a:prstGeom>
          <a:noFill/>
          <a:ln w="12700">
            <a:noFill/>
            <a:miter lim="800000"/>
            <a:headEnd/>
            <a:tailEnd/>
          </a:ln>
          <a:effectLst/>
        </p:spPr>
        <p:txBody>
          <a:bodyPr lIns="88900" tIns="44450" rIns="88900" bIns="44450"/>
          <a:lstStyle/>
          <a:p>
            <a:pPr marL="514350" indent="-514350" defTabSz="892175">
              <a:lnSpc>
                <a:spcPct val="89000"/>
              </a:lnSpc>
              <a:spcAft>
                <a:spcPct val="50000"/>
              </a:spcAft>
              <a:buClr>
                <a:schemeClr val="hlink"/>
              </a:buClr>
              <a:buSzPct val="100000"/>
              <a:buFontTx/>
              <a:buChar char="•"/>
            </a:pPr>
            <a:r>
              <a:rPr lang="en-US" sz="3600">
                <a:latin typeface="Arial" charset="0"/>
              </a:rPr>
              <a:t>Look at some  GIS applications</a:t>
            </a:r>
          </a:p>
        </p:txBody>
      </p:sp>
      <p:sp>
        <p:nvSpPr>
          <p:cNvPr id="119818" name="Text Box 10"/>
          <p:cNvSpPr txBox="1">
            <a:spLocks noChangeArrowheads="1"/>
          </p:cNvSpPr>
          <p:nvPr/>
        </p:nvSpPr>
        <p:spPr bwMode="auto">
          <a:xfrm>
            <a:off x="198438" y="3844925"/>
            <a:ext cx="8037512" cy="579438"/>
          </a:xfrm>
          <a:prstGeom prst="rect">
            <a:avLst/>
          </a:prstGeom>
          <a:noFill/>
          <a:ln w="12700">
            <a:noFill/>
            <a:miter lim="800000"/>
            <a:headEnd/>
            <a:tailEnd/>
          </a:ln>
          <a:effectLst/>
        </p:spPr>
        <p:txBody>
          <a:bodyPr>
            <a:spAutoFit/>
          </a:bodyPr>
          <a:lstStyle/>
          <a:p>
            <a:pPr>
              <a:spcBef>
                <a:spcPct val="50000"/>
              </a:spcBef>
            </a:pPr>
            <a:endParaRPr lang="en-US"/>
          </a:p>
        </p:txBody>
      </p:sp>
      <p:sp>
        <p:nvSpPr>
          <p:cNvPr id="119819" name="Text Box 11"/>
          <p:cNvSpPr txBox="1">
            <a:spLocks noChangeArrowheads="1"/>
          </p:cNvSpPr>
          <p:nvPr/>
        </p:nvSpPr>
        <p:spPr bwMode="auto">
          <a:xfrm>
            <a:off x="215900" y="3702050"/>
            <a:ext cx="7577138" cy="641350"/>
          </a:xfrm>
          <a:prstGeom prst="rect">
            <a:avLst/>
          </a:prstGeom>
          <a:noFill/>
          <a:ln w="12700">
            <a:noFill/>
            <a:miter lim="800000"/>
            <a:headEnd/>
            <a:tailEnd/>
          </a:ln>
          <a:effectLst/>
        </p:spPr>
        <p:txBody>
          <a:bodyPr>
            <a:spAutoFit/>
          </a:bodyPr>
          <a:lstStyle/>
          <a:p>
            <a:pPr>
              <a:spcBef>
                <a:spcPct val="50000"/>
              </a:spcBef>
            </a:pPr>
            <a:endParaRPr lang="en-US" sz="3600"/>
          </a:p>
        </p:txBody>
      </p:sp>
      <p:sp>
        <p:nvSpPr>
          <p:cNvPr id="119820" name="Text Box 12"/>
          <p:cNvSpPr txBox="1">
            <a:spLocks noChangeArrowheads="1"/>
          </p:cNvSpPr>
          <p:nvPr/>
        </p:nvSpPr>
        <p:spPr bwMode="auto">
          <a:xfrm>
            <a:off x="460375" y="3786188"/>
            <a:ext cx="7412038" cy="579437"/>
          </a:xfrm>
          <a:prstGeom prst="rect">
            <a:avLst/>
          </a:prstGeom>
          <a:noFill/>
          <a:ln w="12700">
            <a:noFill/>
            <a:miter lim="800000"/>
            <a:headEnd/>
            <a:tailEnd/>
          </a:ln>
          <a:effectLst/>
        </p:spPr>
        <p:txBody>
          <a:bodyPr>
            <a:spAutoFit/>
          </a:bodyPr>
          <a:lstStyle/>
          <a:p>
            <a:pPr>
              <a:spcBef>
                <a:spcPct val="50000"/>
              </a:spcBef>
            </a:pPr>
            <a:endParaRPr lang="en-US"/>
          </a:p>
        </p:txBody>
      </p:sp>
      <p:sp>
        <p:nvSpPr>
          <p:cNvPr id="119821" name="Text Box 13"/>
          <p:cNvSpPr txBox="1">
            <a:spLocks noChangeArrowheads="1"/>
          </p:cNvSpPr>
          <p:nvPr/>
        </p:nvSpPr>
        <p:spPr bwMode="auto">
          <a:xfrm>
            <a:off x="1403350" y="3741738"/>
            <a:ext cx="184150" cy="579437"/>
          </a:xfrm>
          <a:prstGeom prst="rect">
            <a:avLst/>
          </a:prstGeom>
          <a:noFill/>
          <a:ln w="12700">
            <a:noFill/>
            <a:miter lim="800000"/>
            <a:headEnd/>
            <a:tailEnd/>
          </a:ln>
          <a:effectLst/>
        </p:spPr>
        <p:txBody>
          <a:bodyPr wrap="none">
            <a:spAutoFit/>
          </a:bodyPr>
          <a:lstStyle/>
          <a:p>
            <a:endParaRPr lang="en-US"/>
          </a:p>
        </p:txBody>
      </p:sp>
      <p:sp>
        <p:nvSpPr>
          <p:cNvPr id="119822" name="Text Box 14"/>
          <p:cNvSpPr txBox="1">
            <a:spLocks noChangeArrowheads="1"/>
          </p:cNvSpPr>
          <p:nvPr/>
        </p:nvSpPr>
        <p:spPr bwMode="auto">
          <a:xfrm>
            <a:off x="303213" y="3716338"/>
            <a:ext cx="7375525" cy="1054100"/>
          </a:xfrm>
          <a:prstGeom prst="rect">
            <a:avLst/>
          </a:prstGeom>
          <a:noFill/>
          <a:ln w="12700">
            <a:noFill/>
            <a:miter lim="800000"/>
            <a:headEnd/>
            <a:tailEnd/>
          </a:ln>
          <a:effectLst/>
        </p:spPr>
        <p:txBody>
          <a:bodyPr>
            <a:spAutoFit/>
          </a:bodyPr>
          <a:lstStyle/>
          <a:p>
            <a:pPr>
              <a:spcBef>
                <a:spcPct val="50000"/>
              </a:spcBef>
              <a:buFontTx/>
              <a:buChar char="•"/>
            </a:pPr>
            <a:r>
              <a:rPr lang="en-US" sz="3600">
                <a:solidFill>
                  <a:schemeClr val="hlink"/>
                </a:solidFill>
              </a:rPr>
              <a:t>   </a:t>
            </a:r>
            <a:r>
              <a:rPr lang="en-US" sz="3600">
                <a:latin typeface="Arial" charset="0"/>
              </a:rPr>
              <a:t>Understand how spatial data is </a:t>
            </a:r>
          </a:p>
          <a:p>
            <a:pPr>
              <a:lnSpc>
                <a:spcPct val="25000"/>
              </a:lnSpc>
              <a:spcBef>
                <a:spcPct val="50000"/>
              </a:spcBef>
            </a:pPr>
            <a:r>
              <a:rPr lang="en-US" sz="3600">
                <a:latin typeface="Arial" charset="0"/>
              </a:rPr>
              <a:t>    represented in a GIS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265218" name="Rectangle 2"/>
          <p:cNvSpPr>
            <a:spLocks noGrp="1" noChangeArrowheads="1"/>
          </p:cNvSpPr>
          <p:nvPr>
            <p:ph type="body" idx="1"/>
          </p:nvPr>
        </p:nvSpPr>
        <p:spPr>
          <a:xfrm>
            <a:off x="990600" y="1543050"/>
            <a:ext cx="7747000" cy="5314950"/>
          </a:xfrm>
        </p:spPr>
        <p:txBody>
          <a:bodyPr/>
          <a:lstStyle/>
          <a:p>
            <a:pPr marL="609600" indent="-609600">
              <a:buClr>
                <a:schemeClr val="hlink"/>
              </a:buClr>
              <a:buFontTx/>
              <a:buNone/>
            </a:pPr>
            <a:r>
              <a:rPr lang="en-US" dirty="0"/>
              <a:t>  </a:t>
            </a:r>
            <a:r>
              <a:rPr lang="en-US" sz="3600" b="1" u="sng" dirty="0"/>
              <a:t>Data can be</a:t>
            </a:r>
            <a:r>
              <a:rPr lang="en-US" sz="3600" dirty="0"/>
              <a:t>:</a:t>
            </a:r>
          </a:p>
          <a:p>
            <a:pPr marL="609600" indent="-609600">
              <a:buClr>
                <a:schemeClr val="hlink"/>
              </a:buClr>
              <a:buFontTx/>
              <a:buAutoNum type="arabicPeriod"/>
            </a:pPr>
            <a:r>
              <a:rPr lang="en-US" dirty="0"/>
              <a:t> Positioned by its known spatial coordinates. </a:t>
            </a:r>
          </a:p>
          <a:p>
            <a:pPr marL="609600" indent="-609600">
              <a:buClr>
                <a:schemeClr val="hlink"/>
              </a:buClr>
              <a:buFontTx/>
              <a:buAutoNum type="arabicPeriod"/>
            </a:pPr>
            <a:r>
              <a:rPr lang="en-US" dirty="0"/>
              <a:t>Input and organized (generally in </a:t>
            </a:r>
            <a:r>
              <a:rPr lang="en-US" b="1" u="sng" dirty="0"/>
              <a:t>layers</a:t>
            </a:r>
            <a:r>
              <a:rPr lang="en-US" dirty="0"/>
              <a:t>).</a:t>
            </a:r>
          </a:p>
          <a:p>
            <a:pPr marL="609600" indent="-609600">
              <a:buClr>
                <a:schemeClr val="hlink"/>
              </a:buClr>
              <a:buFontTx/>
              <a:buAutoNum type="arabicPeriod"/>
            </a:pPr>
            <a:r>
              <a:rPr lang="en-US" dirty="0"/>
              <a:t>Stored and retrieved.</a:t>
            </a:r>
          </a:p>
          <a:p>
            <a:pPr marL="609600" indent="-609600">
              <a:buClr>
                <a:schemeClr val="hlink"/>
              </a:buClr>
              <a:buFontTx/>
              <a:buAutoNum type="arabicPeriod"/>
            </a:pPr>
            <a:r>
              <a:rPr lang="en-US" dirty="0"/>
              <a:t>Analyzed (usually via a Relational DBMS).</a:t>
            </a:r>
          </a:p>
          <a:p>
            <a:pPr marL="609600" indent="-609600">
              <a:buClr>
                <a:schemeClr val="hlink"/>
              </a:buClr>
              <a:buFontTx/>
              <a:buAutoNum type="arabicPeriod"/>
            </a:pPr>
            <a:r>
              <a:rPr lang="en-US" dirty="0"/>
              <a:t>Modified and displayed</a:t>
            </a:r>
          </a:p>
        </p:txBody>
      </p:sp>
      <p:sp>
        <p:nvSpPr>
          <p:cNvPr id="265220" name="Rectangle 4"/>
          <p:cNvSpPr>
            <a:spLocks noGrp="1" noChangeArrowheads="1"/>
          </p:cNvSpPr>
          <p:nvPr>
            <p:ph type="title"/>
          </p:nvPr>
        </p:nvSpPr>
        <p:spPr bwMode="auto">
          <a:xfrm>
            <a:off x="1627188" y="314325"/>
            <a:ext cx="6642100" cy="701675"/>
          </a:xfrm>
          <a:solidFill>
            <a:srgbClr val="FFFFFF"/>
          </a:solidFill>
          <a:ln>
            <a:noFill/>
            <a:miter lim="800000"/>
            <a:headEnd/>
            <a:tailEnd/>
          </a:ln>
        </p:spPr>
        <p:txBody>
          <a:bodyPr vert="horz" wrap="square" lIns="91440" tIns="45720" rIns="91440" bIns="45720" numCol="1" anchor="t" anchorCtr="0" compatLnSpc="1">
            <a:prstTxWarp prst="textNoShape">
              <a:avLst/>
            </a:prstTxWarp>
          </a:bodyPr>
          <a:lstStyle/>
          <a:p>
            <a:r>
              <a:rPr lang="en-US"/>
              <a:t>Key Functions of a GIS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52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52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52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6521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6521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6521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8"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0" name="Oval 10"/>
          <p:cNvSpPr>
            <a:spLocks noChangeArrowheads="1"/>
          </p:cNvSpPr>
          <p:nvPr/>
        </p:nvSpPr>
        <p:spPr bwMode="auto">
          <a:xfrm>
            <a:off x="1582738" y="1570038"/>
            <a:ext cx="2349500" cy="1358900"/>
          </a:xfrm>
          <a:prstGeom prst="ellipse">
            <a:avLst/>
          </a:prstGeom>
          <a:gradFill rotWithShape="0">
            <a:gsLst>
              <a:gs pos="0">
                <a:srgbClr val="C0FEF9"/>
              </a:gs>
              <a:gs pos="100000">
                <a:srgbClr val="C0FEF9">
                  <a:gamma/>
                  <a:shade val="78824"/>
                  <a:invGamma/>
                </a:srgbClr>
              </a:gs>
            </a:gsLst>
            <a:lin ang="2700000" scaled="1"/>
          </a:gradFill>
          <a:ln w="12700">
            <a:noFill/>
            <a:round/>
            <a:headEnd/>
            <a:tailEnd/>
          </a:ln>
          <a:effectLst/>
        </p:spPr>
        <p:txBody>
          <a:bodyPr wrap="none" anchor="ctr"/>
          <a:lstStyle/>
          <a:p>
            <a:endParaRPr lang="en-US"/>
          </a:p>
        </p:txBody>
      </p:sp>
      <p:sp>
        <p:nvSpPr>
          <p:cNvPr id="20549" name="Rectangle 69"/>
          <p:cNvSpPr>
            <a:spLocks noChangeArrowheads="1"/>
          </p:cNvSpPr>
          <p:nvPr/>
        </p:nvSpPr>
        <p:spPr bwMode="auto">
          <a:xfrm>
            <a:off x="1970088" y="1949450"/>
            <a:ext cx="1463675" cy="515938"/>
          </a:xfrm>
          <a:prstGeom prst="rect">
            <a:avLst/>
          </a:prstGeom>
          <a:noFill/>
          <a:ln w="12700">
            <a:noFill/>
            <a:miter lim="800000"/>
            <a:headEnd/>
            <a:tailEnd/>
          </a:ln>
          <a:effectLst/>
        </p:spPr>
        <p:txBody>
          <a:bodyPr wrap="none" lIns="90488" tIns="44450" rIns="90488" bIns="44450">
            <a:spAutoFit/>
          </a:bodyPr>
          <a:lstStyle/>
          <a:p>
            <a:pPr algn="ctr"/>
            <a:r>
              <a:rPr lang="en-US" sz="2800" b="1">
                <a:solidFill>
                  <a:srgbClr val="000000"/>
                </a:solidFill>
              </a:rPr>
              <a:t>Decision</a:t>
            </a:r>
            <a:endParaRPr lang="en-US" sz="2800">
              <a:solidFill>
                <a:srgbClr val="000000"/>
              </a:solidFill>
            </a:endParaRPr>
          </a:p>
        </p:txBody>
      </p:sp>
      <p:sp>
        <p:nvSpPr>
          <p:cNvPr id="20495" name="Arc 15"/>
          <p:cNvSpPr>
            <a:spLocks/>
          </p:cNvSpPr>
          <p:nvPr/>
        </p:nvSpPr>
        <p:spPr bwMode="auto">
          <a:xfrm>
            <a:off x="7556500" y="2590800"/>
            <a:ext cx="711200" cy="7112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cap="rnd">
            <a:solidFill>
              <a:schemeClr val="hlink"/>
            </a:solidFill>
            <a:round/>
            <a:headEnd/>
            <a:tailEnd type="triangle" w="med" len="med"/>
          </a:ln>
          <a:effectLst/>
        </p:spPr>
        <p:txBody>
          <a:bodyPr wrap="none" anchor="ctr"/>
          <a:lstStyle/>
          <a:p>
            <a:endParaRPr lang="en-US"/>
          </a:p>
        </p:txBody>
      </p:sp>
      <p:sp>
        <p:nvSpPr>
          <p:cNvPr id="20496" name="Arc 16"/>
          <p:cNvSpPr>
            <a:spLocks/>
          </p:cNvSpPr>
          <p:nvPr/>
        </p:nvSpPr>
        <p:spPr bwMode="auto">
          <a:xfrm rot="5400000">
            <a:off x="7600950" y="4970463"/>
            <a:ext cx="711200" cy="7112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cap="rnd">
            <a:solidFill>
              <a:schemeClr val="hlink"/>
            </a:solidFill>
            <a:round/>
            <a:headEnd/>
            <a:tailEnd type="triangle" w="med" len="med"/>
          </a:ln>
          <a:effectLst/>
        </p:spPr>
        <p:txBody>
          <a:bodyPr wrap="none" anchor="ctr"/>
          <a:lstStyle/>
          <a:p>
            <a:endParaRPr lang="en-US"/>
          </a:p>
        </p:txBody>
      </p:sp>
      <p:sp>
        <p:nvSpPr>
          <p:cNvPr id="20497" name="Freeform 17"/>
          <p:cNvSpPr>
            <a:spLocks/>
          </p:cNvSpPr>
          <p:nvPr/>
        </p:nvSpPr>
        <p:spPr bwMode="auto">
          <a:xfrm>
            <a:off x="3752850" y="6472238"/>
            <a:ext cx="1519238" cy="127000"/>
          </a:xfrm>
          <a:custGeom>
            <a:avLst/>
            <a:gdLst/>
            <a:ahLst/>
            <a:cxnLst>
              <a:cxn ang="0">
                <a:pos x="0" y="0"/>
              </a:cxn>
              <a:cxn ang="0">
                <a:pos x="128" y="42"/>
              </a:cxn>
              <a:cxn ang="0">
                <a:pos x="252" y="67"/>
              </a:cxn>
              <a:cxn ang="0">
                <a:pos x="349" y="73"/>
              </a:cxn>
              <a:cxn ang="0">
                <a:pos x="480" y="79"/>
              </a:cxn>
              <a:cxn ang="0">
                <a:pos x="670" y="69"/>
              </a:cxn>
              <a:cxn ang="0">
                <a:pos x="833" y="48"/>
              </a:cxn>
              <a:cxn ang="0">
                <a:pos x="956" y="15"/>
              </a:cxn>
            </a:cxnLst>
            <a:rect l="0" t="0" r="r" b="b"/>
            <a:pathLst>
              <a:path w="957" h="80">
                <a:moveTo>
                  <a:pt x="0" y="0"/>
                </a:moveTo>
                <a:lnTo>
                  <a:pt x="128" y="42"/>
                </a:lnTo>
                <a:lnTo>
                  <a:pt x="252" y="67"/>
                </a:lnTo>
                <a:lnTo>
                  <a:pt x="349" y="73"/>
                </a:lnTo>
                <a:lnTo>
                  <a:pt x="480" y="79"/>
                </a:lnTo>
                <a:lnTo>
                  <a:pt x="670" y="69"/>
                </a:lnTo>
                <a:lnTo>
                  <a:pt x="833" y="48"/>
                </a:lnTo>
                <a:lnTo>
                  <a:pt x="956" y="15"/>
                </a:lnTo>
              </a:path>
            </a:pathLst>
          </a:custGeom>
          <a:noFill/>
          <a:ln w="50800" cap="rnd" cmpd="sng">
            <a:solidFill>
              <a:schemeClr val="hlink"/>
            </a:solidFill>
            <a:prstDash val="solid"/>
            <a:round/>
            <a:headEnd type="triangle" w="med" len="med"/>
            <a:tailEnd type="none" w="med" len="med"/>
          </a:ln>
          <a:effectLst/>
        </p:spPr>
        <p:txBody>
          <a:bodyPr/>
          <a:lstStyle/>
          <a:p>
            <a:endParaRPr lang="en-US"/>
          </a:p>
        </p:txBody>
      </p:sp>
      <p:sp>
        <p:nvSpPr>
          <p:cNvPr id="20498" name="Arc 18"/>
          <p:cNvSpPr>
            <a:spLocks/>
          </p:cNvSpPr>
          <p:nvPr/>
        </p:nvSpPr>
        <p:spPr bwMode="auto">
          <a:xfrm rot="10800000">
            <a:off x="774700" y="4889500"/>
            <a:ext cx="711200" cy="7112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cap="rnd">
            <a:solidFill>
              <a:schemeClr val="hlink"/>
            </a:solidFill>
            <a:round/>
            <a:headEnd/>
            <a:tailEnd type="triangle" w="med" len="med"/>
          </a:ln>
          <a:effectLst/>
        </p:spPr>
        <p:txBody>
          <a:bodyPr wrap="none" anchor="ctr"/>
          <a:lstStyle/>
          <a:p>
            <a:endParaRPr lang="en-US"/>
          </a:p>
        </p:txBody>
      </p:sp>
      <p:sp>
        <p:nvSpPr>
          <p:cNvPr id="20499" name="Arc 19"/>
          <p:cNvSpPr>
            <a:spLocks/>
          </p:cNvSpPr>
          <p:nvPr/>
        </p:nvSpPr>
        <p:spPr bwMode="auto">
          <a:xfrm rot="16200000">
            <a:off x="660400" y="2590800"/>
            <a:ext cx="711200" cy="7112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cap="rnd">
            <a:solidFill>
              <a:schemeClr val="hlink"/>
            </a:solidFill>
            <a:round/>
            <a:headEnd/>
            <a:tailEnd type="triangle" w="med" len="med"/>
          </a:ln>
          <a:effectLst/>
        </p:spPr>
        <p:txBody>
          <a:bodyPr wrap="none" anchor="ctr"/>
          <a:lstStyle/>
          <a:p>
            <a:endParaRPr lang="en-US"/>
          </a:p>
        </p:txBody>
      </p:sp>
      <p:sp>
        <p:nvSpPr>
          <p:cNvPr id="20500" name="Freeform 20"/>
          <p:cNvSpPr>
            <a:spLocks/>
          </p:cNvSpPr>
          <p:nvPr/>
        </p:nvSpPr>
        <p:spPr bwMode="auto">
          <a:xfrm>
            <a:off x="3797300" y="1598613"/>
            <a:ext cx="1519238" cy="127000"/>
          </a:xfrm>
          <a:custGeom>
            <a:avLst/>
            <a:gdLst/>
            <a:ahLst/>
            <a:cxnLst>
              <a:cxn ang="0">
                <a:pos x="956" y="79"/>
              </a:cxn>
              <a:cxn ang="0">
                <a:pos x="828" y="37"/>
              </a:cxn>
              <a:cxn ang="0">
                <a:pos x="704" y="12"/>
              </a:cxn>
              <a:cxn ang="0">
                <a:pos x="607" y="6"/>
              </a:cxn>
              <a:cxn ang="0">
                <a:pos x="476" y="0"/>
              </a:cxn>
              <a:cxn ang="0">
                <a:pos x="286" y="10"/>
              </a:cxn>
              <a:cxn ang="0">
                <a:pos x="123" y="31"/>
              </a:cxn>
              <a:cxn ang="0">
                <a:pos x="0" y="64"/>
              </a:cxn>
            </a:cxnLst>
            <a:rect l="0" t="0" r="r" b="b"/>
            <a:pathLst>
              <a:path w="957" h="80">
                <a:moveTo>
                  <a:pt x="956" y="79"/>
                </a:moveTo>
                <a:lnTo>
                  <a:pt x="828" y="37"/>
                </a:lnTo>
                <a:lnTo>
                  <a:pt x="704" y="12"/>
                </a:lnTo>
                <a:lnTo>
                  <a:pt x="607" y="6"/>
                </a:lnTo>
                <a:lnTo>
                  <a:pt x="476" y="0"/>
                </a:lnTo>
                <a:lnTo>
                  <a:pt x="286" y="10"/>
                </a:lnTo>
                <a:lnTo>
                  <a:pt x="123" y="31"/>
                </a:lnTo>
                <a:lnTo>
                  <a:pt x="0" y="64"/>
                </a:lnTo>
              </a:path>
            </a:pathLst>
          </a:custGeom>
          <a:noFill/>
          <a:ln w="50800" cap="rnd" cmpd="sng">
            <a:solidFill>
              <a:schemeClr val="hlink"/>
            </a:solidFill>
            <a:prstDash val="sysDot"/>
            <a:round/>
            <a:headEnd type="triangle" w="med" len="med"/>
            <a:tailEnd type="none" w="med" len="med"/>
          </a:ln>
          <a:effectLst/>
        </p:spPr>
        <p:txBody>
          <a:bodyPr/>
          <a:lstStyle/>
          <a:p>
            <a:endParaRPr lang="en-US"/>
          </a:p>
        </p:txBody>
      </p:sp>
      <p:sp>
        <p:nvSpPr>
          <p:cNvPr id="20501" name="Rectangle 21"/>
          <p:cNvSpPr>
            <a:spLocks noChangeArrowheads="1"/>
          </p:cNvSpPr>
          <p:nvPr/>
        </p:nvSpPr>
        <p:spPr bwMode="auto">
          <a:xfrm>
            <a:off x="3556000" y="3276600"/>
            <a:ext cx="2141538" cy="1260475"/>
          </a:xfrm>
          <a:prstGeom prst="rect">
            <a:avLst/>
          </a:prstGeom>
          <a:noFill/>
          <a:ln w="12700">
            <a:noFill/>
            <a:miter lim="800000"/>
            <a:headEnd/>
            <a:tailEnd/>
          </a:ln>
          <a:effectLst/>
        </p:spPr>
        <p:txBody>
          <a:bodyPr wrap="none" lIns="90488" tIns="44450" rIns="90488" bIns="44450">
            <a:spAutoFit/>
          </a:bodyPr>
          <a:lstStyle/>
          <a:p>
            <a:pPr algn="ctr">
              <a:lnSpc>
                <a:spcPct val="80000"/>
              </a:lnSpc>
            </a:pPr>
            <a:r>
              <a:rPr lang="en-US" sz="4800" b="1">
                <a:solidFill>
                  <a:srgbClr val="0033CC"/>
                </a:solidFill>
                <a:effectLst>
                  <a:outerShdw blurRad="38100" dist="38100" dir="2700000" algn="tl">
                    <a:srgbClr val="C0C0C0"/>
                  </a:outerShdw>
                </a:effectLst>
              </a:rPr>
              <a:t>GIS </a:t>
            </a:r>
          </a:p>
          <a:p>
            <a:pPr algn="ctr">
              <a:lnSpc>
                <a:spcPct val="80000"/>
              </a:lnSpc>
            </a:pPr>
            <a:r>
              <a:rPr lang="en-US" sz="4800" b="1">
                <a:solidFill>
                  <a:srgbClr val="0033CC"/>
                </a:solidFill>
                <a:effectLst>
                  <a:outerShdw blurRad="38100" dist="38100" dir="2700000" algn="tl">
                    <a:srgbClr val="C0C0C0"/>
                  </a:outerShdw>
                </a:effectLst>
              </a:rPr>
              <a:t>Process</a:t>
            </a:r>
            <a:endParaRPr lang="en-US" sz="4800" b="1">
              <a:solidFill>
                <a:srgbClr val="FAFD00"/>
              </a:solidFill>
              <a:effectLst>
                <a:outerShdw blurRad="38100" dist="38100" dir="2700000" algn="tl">
                  <a:srgbClr val="C0C0C0"/>
                </a:outerShdw>
              </a:effectLst>
            </a:endParaRPr>
          </a:p>
        </p:txBody>
      </p:sp>
      <p:sp>
        <p:nvSpPr>
          <p:cNvPr id="20517" name="Oval 37"/>
          <p:cNvSpPr>
            <a:spLocks noChangeArrowheads="1"/>
          </p:cNvSpPr>
          <p:nvPr/>
        </p:nvSpPr>
        <p:spPr bwMode="auto">
          <a:xfrm>
            <a:off x="508000" y="3365500"/>
            <a:ext cx="2349500" cy="1358900"/>
          </a:xfrm>
          <a:prstGeom prst="ellipse">
            <a:avLst/>
          </a:prstGeom>
          <a:gradFill rotWithShape="0">
            <a:gsLst>
              <a:gs pos="0">
                <a:srgbClr val="C0FEF9"/>
              </a:gs>
              <a:gs pos="100000">
                <a:srgbClr val="C0FEF9">
                  <a:gamma/>
                  <a:shade val="78824"/>
                  <a:invGamma/>
                </a:srgbClr>
              </a:gs>
            </a:gsLst>
            <a:lin ang="2700000" scaled="1"/>
          </a:gradFill>
          <a:ln w="12700">
            <a:noFill/>
            <a:round/>
            <a:headEnd/>
            <a:tailEnd/>
          </a:ln>
          <a:effectLst/>
        </p:spPr>
        <p:txBody>
          <a:bodyPr wrap="none" anchor="ctr"/>
          <a:lstStyle/>
          <a:p>
            <a:endParaRPr lang="en-US"/>
          </a:p>
        </p:txBody>
      </p:sp>
      <p:sp>
        <p:nvSpPr>
          <p:cNvPr id="20518" name="Rectangle 38"/>
          <p:cNvSpPr>
            <a:spLocks noChangeArrowheads="1"/>
          </p:cNvSpPr>
          <p:nvPr/>
        </p:nvSpPr>
        <p:spPr bwMode="auto">
          <a:xfrm>
            <a:off x="1039813" y="3749675"/>
            <a:ext cx="1290637" cy="515938"/>
          </a:xfrm>
          <a:prstGeom prst="rect">
            <a:avLst/>
          </a:prstGeom>
          <a:noFill/>
          <a:ln w="12700">
            <a:noFill/>
            <a:miter lim="800000"/>
            <a:headEnd/>
            <a:tailEnd/>
          </a:ln>
          <a:effectLst/>
        </p:spPr>
        <p:txBody>
          <a:bodyPr wrap="none" lIns="90488" tIns="44450" rIns="90488" bIns="44450">
            <a:spAutoFit/>
          </a:bodyPr>
          <a:lstStyle/>
          <a:p>
            <a:pPr algn="ctr"/>
            <a:r>
              <a:rPr lang="en-US" sz="2800" b="1">
                <a:solidFill>
                  <a:srgbClr val="000000"/>
                </a:solidFill>
              </a:rPr>
              <a:t>Output</a:t>
            </a:r>
            <a:endParaRPr lang="en-US" sz="2800">
              <a:solidFill>
                <a:srgbClr val="000000"/>
              </a:solidFill>
            </a:endParaRPr>
          </a:p>
        </p:txBody>
      </p:sp>
      <p:sp>
        <p:nvSpPr>
          <p:cNvPr id="20521" name="Oval 41"/>
          <p:cNvSpPr>
            <a:spLocks noChangeArrowheads="1"/>
          </p:cNvSpPr>
          <p:nvPr/>
        </p:nvSpPr>
        <p:spPr bwMode="auto">
          <a:xfrm>
            <a:off x="1584325" y="5068888"/>
            <a:ext cx="2349500" cy="1358900"/>
          </a:xfrm>
          <a:prstGeom prst="ellipse">
            <a:avLst/>
          </a:prstGeom>
          <a:gradFill rotWithShape="0">
            <a:gsLst>
              <a:gs pos="0">
                <a:srgbClr val="C0FEF9"/>
              </a:gs>
              <a:gs pos="100000">
                <a:srgbClr val="C0FEF9">
                  <a:gamma/>
                  <a:shade val="78824"/>
                  <a:invGamma/>
                </a:srgbClr>
              </a:gs>
            </a:gsLst>
            <a:lin ang="2700000" scaled="1"/>
          </a:gradFill>
          <a:ln w="12700">
            <a:noFill/>
            <a:round/>
            <a:headEnd/>
            <a:tailEnd/>
          </a:ln>
          <a:effectLst/>
        </p:spPr>
        <p:txBody>
          <a:bodyPr wrap="none" anchor="ctr"/>
          <a:lstStyle/>
          <a:p>
            <a:endParaRPr lang="en-US"/>
          </a:p>
        </p:txBody>
      </p:sp>
      <p:sp>
        <p:nvSpPr>
          <p:cNvPr id="20522" name="Rectangle 42"/>
          <p:cNvSpPr>
            <a:spLocks noChangeArrowheads="1"/>
          </p:cNvSpPr>
          <p:nvPr/>
        </p:nvSpPr>
        <p:spPr bwMode="auto">
          <a:xfrm>
            <a:off x="2043113" y="5224463"/>
            <a:ext cx="1385887" cy="942975"/>
          </a:xfrm>
          <a:prstGeom prst="rect">
            <a:avLst/>
          </a:prstGeom>
          <a:noFill/>
          <a:ln w="12700">
            <a:noFill/>
            <a:miter lim="800000"/>
            <a:headEnd/>
            <a:tailEnd/>
          </a:ln>
          <a:effectLst/>
        </p:spPr>
        <p:txBody>
          <a:bodyPr wrap="none" lIns="90488" tIns="44450" rIns="90488" bIns="44450">
            <a:spAutoFit/>
          </a:bodyPr>
          <a:lstStyle/>
          <a:p>
            <a:pPr algn="ctr"/>
            <a:r>
              <a:rPr lang="en-US" sz="2800" b="1">
                <a:solidFill>
                  <a:srgbClr val="000000"/>
                </a:solidFill>
              </a:rPr>
              <a:t>GIS</a:t>
            </a:r>
            <a:br>
              <a:rPr lang="en-US" sz="2800" b="1">
                <a:solidFill>
                  <a:srgbClr val="000000"/>
                </a:solidFill>
              </a:rPr>
            </a:br>
            <a:r>
              <a:rPr lang="en-US" sz="2800" b="1">
                <a:solidFill>
                  <a:srgbClr val="000000"/>
                </a:solidFill>
              </a:rPr>
              <a:t>analysis</a:t>
            </a:r>
            <a:endParaRPr lang="en-US" sz="2800">
              <a:solidFill>
                <a:srgbClr val="000000"/>
              </a:solidFill>
            </a:endParaRPr>
          </a:p>
        </p:txBody>
      </p:sp>
      <p:sp>
        <p:nvSpPr>
          <p:cNvPr id="20530" name="Oval 50"/>
          <p:cNvSpPr>
            <a:spLocks noChangeArrowheads="1"/>
          </p:cNvSpPr>
          <p:nvPr/>
        </p:nvSpPr>
        <p:spPr bwMode="auto">
          <a:xfrm>
            <a:off x="5022850" y="5038725"/>
            <a:ext cx="2408238" cy="1417638"/>
          </a:xfrm>
          <a:prstGeom prst="ellipse">
            <a:avLst/>
          </a:prstGeom>
          <a:gradFill rotWithShape="0">
            <a:gsLst>
              <a:gs pos="0">
                <a:srgbClr val="C0FEF9"/>
              </a:gs>
              <a:gs pos="100000">
                <a:srgbClr val="C0FEF9">
                  <a:gamma/>
                  <a:shade val="78824"/>
                  <a:invGamma/>
                </a:srgbClr>
              </a:gs>
            </a:gsLst>
            <a:lin ang="2700000" scaled="1"/>
          </a:gradFill>
          <a:ln w="12700">
            <a:noFill/>
            <a:round/>
            <a:headEnd/>
            <a:tailEnd/>
          </a:ln>
          <a:effectLst/>
        </p:spPr>
        <p:txBody>
          <a:bodyPr wrap="none" anchor="ctr"/>
          <a:lstStyle/>
          <a:p>
            <a:endParaRPr lang="en-US"/>
          </a:p>
        </p:txBody>
      </p:sp>
      <p:sp>
        <p:nvSpPr>
          <p:cNvPr id="20531" name="Rectangle 51"/>
          <p:cNvSpPr>
            <a:spLocks noChangeArrowheads="1"/>
          </p:cNvSpPr>
          <p:nvPr/>
        </p:nvSpPr>
        <p:spPr bwMode="auto">
          <a:xfrm>
            <a:off x="5095875" y="5173663"/>
            <a:ext cx="2287588" cy="942975"/>
          </a:xfrm>
          <a:prstGeom prst="rect">
            <a:avLst/>
          </a:prstGeom>
          <a:noFill/>
          <a:ln w="12700">
            <a:noFill/>
            <a:miter lim="800000"/>
            <a:headEnd/>
            <a:tailEnd/>
          </a:ln>
          <a:effectLst/>
        </p:spPr>
        <p:txBody>
          <a:bodyPr wrap="none" lIns="90488" tIns="44450" rIns="90488" bIns="44450">
            <a:spAutoFit/>
          </a:bodyPr>
          <a:lstStyle/>
          <a:p>
            <a:pPr algn="ctr"/>
            <a:r>
              <a:rPr lang="en-US" sz="2800" b="1">
                <a:solidFill>
                  <a:srgbClr val="000000"/>
                </a:solidFill>
              </a:rPr>
              <a:t>Import or</a:t>
            </a:r>
            <a:br>
              <a:rPr lang="en-US" sz="2800" b="1">
                <a:solidFill>
                  <a:srgbClr val="000000"/>
                </a:solidFill>
              </a:rPr>
            </a:br>
            <a:r>
              <a:rPr lang="en-US" sz="2800" b="1">
                <a:solidFill>
                  <a:srgbClr val="000000"/>
                </a:solidFill>
              </a:rPr>
              <a:t>build datasets</a:t>
            </a:r>
            <a:endParaRPr lang="en-US" sz="2800">
              <a:solidFill>
                <a:srgbClr val="000000"/>
              </a:solidFill>
            </a:endParaRPr>
          </a:p>
        </p:txBody>
      </p:sp>
      <p:sp>
        <p:nvSpPr>
          <p:cNvPr id="20534" name="Oval 54">
            <a:hlinkClick r:id="" action="ppaction://noaction" highlightClick="1"/>
          </p:cNvPr>
          <p:cNvSpPr>
            <a:spLocks noChangeArrowheads="1"/>
          </p:cNvSpPr>
          <p:nvPr/>
        </p:nvSpPr>
        <p:spPr bwMode="auto">
          <a:xfrm>
            <a:off x="6070600" y="3365500"/>
            <a:ext cx="2349500" cy="1358900"/>
          </a:xfrm>
          <a:prstGeom prst="ellipse">
            <a:avLst/>
          </a:prstGeom>
          <a:gradFill rotWithShape="0">
            <a:gsLst>
              <a:gs pos="0">
                <a:srgbClr val="C0FEF9"/>
              </a:gs>
              <a:gs pos="100000">
                <a:srgbClr val="C0FEF9">
                  <a:gamma/>
                  <a:shade val="78824"/>
                  <a:invGamma/>
                </a:srgbClr>
              </a:gs>
            </a:gsLst>
            <a:lin ang="2700000" scaled="1"/>
          </a:gradFill>
          <a:ln w="12700">
            <a:noFill/>
            <a:round/>
            <a:headEnd/>
            <a:tailEnd/>
          </a:ln>
          <a:effectLst/>
        </p:spPr>
        <p:txBody>
          <a:bodyPr wrap="none" anchor="ctr"/>
          <a:lstStyle/>
          <a:p>
            <a:endParaRPr lang="en-US"/>
          </a:p>
        </p:txBody>
      </p:sp>
      <p:sp>
        <p:nvSpPr>
          <p:cNvPr id="20535" name="Rectangle 55"/>
          <p:cNvSpPr>
            <a:spLocks noChangeArrowheads="1"/>
          </p:cNvSpPr>
          <p:nvPr/>
        </p:nvSpPr>
        <p:spPr bwMode="auto">
          <a:xfrm>
            <a:off x="6329363" y="3609975"/>
            <a:ext cx="1870075" cy="942975"/>
          </a:xfrm>
          <a:prstGeom prst="rect">
            <a:avLst/>
          </a:prstGeom>
          <a:noFill/>
          <a:ln w="12700">
            <a:noFill/>
            <a:miter lim="800000"/>
            <a:headEnd/>
            <a:tailEnd/>
          </a:ln>
          <a:effectLst/>
        </p:spPr>
        <p:txBody>
          <a:bodyPr wrap="none" lIns="90488" tIns="44450" rIns="90488" bIns="44450">
            <a:spAutoFit/>
          </a:bodyPr>
          <a:lstStyle/>
          <a:p>
            <a:pPr algn="ctr"/>
            <a:r>
              <a:rPr lang="en-US" sz="2800" b="1">
                <a:solidFill>
                  <a:srgbClr val="000000"/>
                </a:solidFill>
              </a:rPr>
              <a:t>Define GIS</a:t>
            </a:r>
            <a:br>
              <a:rPr lang="en-US" sz="2800" b="1">
                <a:solidFill>
                  <a:srgbClr val="000000"/>
                </a:solidFill>
              </a:rPr>
            </a:br>
            <a:r>
              <a:rPr lang="en-US" sz="2800" b="1">
                <a:solidFill>
                  <a:srgbClr val="000000"/>
                </a:solidFill>
              </a:rPr>
              <a:t>criteria</a:t>
            </a:r>
            <a:endParaRPr lang="en-US" sz="2800">
              <a:solidFill>
                <a:srgbClr val="000000"/>
              </a:solidFill>
            </a:endParaRPr>
          </a:p>
        </p:txBody>
      </p:sp>
      <p:sp>
        <p:nvSpPr>
          <p:cNvPr id="20538" name="Oval 58"/>
          <p:cNvSpPr>
            <a:spLocks noChangeArrowheads="1"/>
          </p:cNvSpPr>
          <p:nvPr/>
        </p:nvSpPr>
        <p:spPr bwMode="auto">
          <a:xfrm>
            <a:off x="5181600" y="1601788"/>
            <a:ext cx="2349500" cy="1358900"/>
          </a:xfrm>
          <a:prstGeom prst="ellipse">
            <a:avLst/>
          </a:prstGeom>
          <a:gradFill rotWithShape="0">
            <a:gsLst>
              <a:gs pos="0">
                <a:srgbClr val="C0FEF9"/>
              </a:gs>
              <a:gs pos="100000">
                <a:srgbClr val="C0FEF9">
                  <a:gamma/>
                  <a:shade val="78824"/>
                  <a:invGamma/>
                </a:srgbClr>
              </a:gs>
            </a:gsLst>
            <a:lin ang="2700000" scaled="1"/>
          </a:gradFill>
          <a:ln w="12700">
            <a:noFill/>
            <a:round/>
            <a:headEnd/>
            <a:tailEnd/>
          </a:ln>
          <a:effectLst/>
        </p:spPr>
        <p:txBody>
          <a:bodyPr wrap="none" anchor="ctr"/>
          <a:lstStyle/>
          <a:p>
            <a:endParaRPr lang="en-US"/>
          </a:p>
        </p:txBody>
      </p:sp>
      <p:sp>
        <p:nvSpPr>
          <p:cNvPr id="20539" name="Rectangle 59"/>
          <p:cNvSpPr>
            <a:spLocks noChangeArrowheads="1"/>
          </p:cNvSpPr>
          <p:nvPr/>
        </p:nvSpPr>
        <p:spPr bwMode="auto">
          <a:xfrm>
            <a:off x="5603875" y="1757363"/>
            <a:ext cx="1465263" cy="942975"/>
          </a:xfrm>
          <a:prstGeom prst="rect">
            <a:avLst/>
          </a:prstGeom>
          <a:noFill/>
          <a:ln w="12700">
            <a:noFill/>
            <a:miter lim="800000"/>
            <a:headEnd/>
            <a:tailEnd/>
          </a:ln>
          <a:effectLst/>
        </p:spPr>
        <p:txBody>
          <a:bodyPr wrap="none" lIns="90488" tIns="44450" rIns="90488" bIns="44450">
            <a:spAutoFit/>
          </a:bodyPr>
          <a:lstStyle/>
          <a:p>
            <a:pPr algn="ctr"/>
            <a:r>
              <a:rPr lang="en-US" sz="2800" b="1">
                <a:solidFill>
                  <a:srgbClr val="000000"/>
                </a:solidFill>
              </a:rPr>
              <a:t>Define</a:t>
            </a:r>
            <a:br>
              <a:rPr lang="en-US" sz="2800" b="1">
                <a:solidFill>
                  <a:srgbClr val="000000"/>
                </a:solidFill>
              </a:rPr>
            </a:br>
            <a:r>
              <a:rPr lang="en-US" sz="2800" b="1">
                <a:solidFill>
                  <a:srgbClr val="000000"/>
                </a:solidFill>
              </a:rPr>
              <a:t>problem</a:t>
            </a:r>
            <a:endParaRPr lang="en-US" sz="2800">
              <a:solidFill>
                <a:srgbClr val="000000"/>
              </a:solidFill>
            </a:endParaRPr>
          </a:p>
        </p:txBody>
      </p:sp>
      <p:grpSp>
        <p:nvGrpSpPr>
          <p:cNvPr id="20586" name="Group 106"/>
          <p:cNvGrpSpPr>
            <a:grpSpLocks/>
          </p:cNvGrpSpPr>
          <p:nvPr/>
        </p:nvGrpSpPr>
        <p:grpSpPr bwMode="auto">
          <a:xfrm>
            <a:off x="503238" y="1566863"/>
            <a:ext cx="7912100" cy="5029200"/>
            <a:chOff x="416" y="1085"/>
            <a:chExt cx="4984" cy="3168"/>
          </a:xfrm>
        </p:grpSpPr>
        <p:sp>
          <p:nvSpPr>
            <p:cNvPr id="20567" name="Oval 87"/>
            <p:cNvSpPr>
              <a:spLocks noChangeArrowheads="1"/>
            </p:cNvSpPr>
            <p:nvPr/>
          </p:nvSpPr>
          <p:spPr bwMode="auto">
            <a:xfrm>
              <a:off x="1093" y="1085"/>
              <a:ext cx="1480" cy="856"/>
            </a:xfrm>
            <a:prstGeom prst="ellipse">
              <a:avLst/>
            </a:prstGeom>
            <a:gradFill rotWithShape="0">
              <a:gsLst>
                <a:gs pos="0">
                  <a:srgbClr val="C0FEF9"/>
                </a:gs>
                <a:gs pos="100000">
                  <a:srgbClr val="C0FEF9">
                    <a:gamma/>
                    <a:shade val="78824"/>
                    <a:invGamma/>
                  </a:srgbClr>
                </a:gs>
              </a:gsLst>
              <a:lin ang="2700000" scaled="1"/>
            </a:gradFill>
            <a:ln w="12700">
              <a:noFill/>
              <a:round/>
              <a:headEnd/>
              <a:tailEnd/>
            </a:ln>
            <a:effectLst/>
          </p:spPr>
          <p:txBody>
            <a:bodyPr wrap="none" anchor="ctr"/>
            <a:lstStyle/>
            <a:p>
              <a:endParaRPr lang="en-US"/>
            </a:p>
          </p:txBody>
        </p:sp>
        <p:sp>
          <p:nvSpPr>
            <p:cNvPr id="20568" name="Rectangle 88"/>
            <p:cNvSpPr>
              <a:spLocks noChangeArrowheads="1"/>
            </p:cNvSpPr>
            <p:nvPr/>
          </p:nvSpPr>
          <p:spPr bwMode="auto">
            <a:xfrm>
              <a:off x="1337" y="1324"/>
              <a:ext cx="922" cy="325"/>
            </a:xfrm>
            <a:prstGeom prst="rect">
              <a:avLst/>
            </a:prstGeom>
            <a:noFill/>
            <a:ln w="12700">
              <a:noFill/>
              <a:miter lim="800000"/>
              <a:headEnd/>
              <a:tailEnd/>
            </a:ln>
            <a:effectLst/>
          </p:spPr>
          <p:txBody>
            <a:bodyPr wrap="none" lIns="90488" tIns="44450" rIns="90488" bIns="44450">
              <a:spAutoFit/>
            </a:bodyPr>
            <a:lstStyle/>
            <a:p>
              <a:pPr algn="ctr"/>
              <a:r>
                <a:rPr lang="en-US" sz="2800" b="1">
                  <a:solidFill>
                    <a:srgbClr val="000000"/>
                  </a:solidFill>
                </a:rPr>
                <a:t>Decision</a:t>
              </a:r>
              <a:endParaRPr lang="en-US" sz="2800">
                <a:solidFill>
                  <a:srgbClr val="000000"/>
                </a:solidFill>
              </a:endParaRPr>
            </a:p>
          </p:txBody>
        </p:sp>
        <p:sp>
          <p:nvSpPr>
            <p:cNvPr id="20569" name="Arc 89"/>
            <p:cNvSpPr>
              <a:spLocks/>
            </p:cNvSpPr>
            <p:nvPr/>
          </p:nvSpPr>
          <p:spPr bwMode="auto">
            <a:xfrm>
              <a:off x="4856" y="1728"/>
              <a:ext cx="448" cy="44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cap="rnd">
              <a:solidFill>
                <a:schemeClr val="hlink"/>
              </a:solidFill>
              <a:round/>
              <a:headEnd/>
              <a:tailEnd type="triangle" w="med" len="med"/>
            </a:ln>
            <a:effectLst/>
          </p:spPr>
          <p:txBody>
            <a:bodyPr wrap="none" anchor="ctr"/>
            <a:lstStyle/>
            <a:p>
              <a:endParaRPr lang="en-US"/>
            </a:p>
          </p:txBody>
        </p:sp>
        <p:sp>
          <p:nvSpPr>
            <p:cNvPr id="20570" name="Arc 90"/>
            <p:cNvSpPr>
              <a:spLocks/>
            </p:cNvSpPr>
            <p:nvPr/>
          </p:nvSpPr>
          <p:spPr bwMode="auto">
            <a:xfrm rot="5400000">
              <a:off x="4884" y="3227"/>
              <a:ext cx="448" cy="44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cap="rnd">
              <a:solidFill>
                <a:schemeClr val="hlink"/>
              </a:solidFill>
              <a:round/>
              <a:headEnd/>
              <a:tailEnd type="triangle" w="med" len="med"/>
            </a:ln>
            <a:effectLst/>
          </p:spPr>
          <p:txBody>
            <a:bodyPr wrap="none" anchor="ctr"/>
            <a:lstStyle/>
            <a:p>
              <a:endParaRPr lang="en-US"/>
            </a:p>
          </p:txBody>
        </p:sp>
        <p:sp>
          <p:nvSpPr>
            <p:cNvPr id="20571" name="Freeform 91"/>
            <p:cNvSpPr>
              <a:spLocks/>
            </p:cNvSpPr>
            <p:nvPr/>
          </p:nvSpPr>
          <p:spPr bwMode="auto">
            <a:xfrm>
              <a:off x="2460" y="4173"/>
              <a:ext cx="957" cy="80"/>
            </a:xfrm>
            <a:custGeom>
              <a:avLst/>
              <a:gdLst/>
              <a:ahLst/>
              <a:cxnLst>
                <a:cxn ang="0">
                  <a:pos x="0" y="0"/>
                </a:cxn>
                <a:cxn ang="0">
                  <a:pos x="128" y="42"/>
                </a:cxn>
                <a:cxn ang="0">
                  <a:pos x="252" y="67"/>
                </a:cxn>
                <a:cxn ang="0">
                  <a:pos x="349" y="73"/>
                </a:cxn>
                <a:cxn ang="0">
                  <a:pos x="480" y="79"/>
                </a:cxn>
                <a:cxn ang="0">
                  <a:pos x="670" y="69"/>
                </a:cxn>
                <a:cxn ang="0">
                  <a:pos x="833" y="48"/>
                </a:cxn>
                <a:cxn ang="0">
                  <a:pos x="956" y="15"/>
                </a:cxn>
              </a:cxnLst>
              <a:rect l="0" t="0" r="r" b="b"/>
              <a:pathLst>
                <a:path w="957" h="80">
                  <a:moveTo>
                    <a:pt x="0" y="0"/>
                  </a:moveTo>
                  <a:lnTo>
                    <a:pt x="128" y="42"/>
                  </a:lnTo>
                  <a:lnTo>
                    <a:pt x="252" y="67"/>
                  </a:lnTo>
                  <a:lnTo>
                    <a:pt x="349" y="73"/>
                  </a:lnTo>
                  <a:lnTo>
                    <a:pt x="480" y="79"/>
                  </a:lnTo>
                  <a:lnTo>
                    <a:pt x="670" y="69"/>
                  </a:lnTo>
                  <a:lnTo>
                    <a:pt x="833" y="48"/>
                  </a:lnTo>
                  <a:lnTo>
                    <a:pt x="956" y="15"/>
                  </a:lnTo>
                </a:path>
              </a:pathLst>
            </a:custGeom>
            <a:noFill/>
            <a:ln w="50800" cap="rnd" cmpd="sng">
              <a:solidFill>
                <a:schemeClr val="hlink"/>
              </a:solidFill>
              <a:prstDash val="solid"/>
              <a:round/>
              <a:headEnd type="triangle" w="med" len="med"/>
              <a:tailEnd type="none" w="med" len="med"/>
            </a:ln>
            <a:effectLst/>
          </p:spPr>
          <p:txBody>
            <a:bodyPr/>
            <a:lstStyle/>
            <a:p>
              <a:endParaRPr lang="en-US"/>
            </a:p>
          </p:txBody>
        </p:sp>
        <p:sp>
          <p:nvSpPr>
            <p:cNvPr id="20572" name="Arc 92"/>
            <p:cNvSpPr>
              <a:spLocks/>
            </p:cNvSpPr>
            <p:nvPr/>
          </p:nvSpPr>
          <p:spPr bwMode="auto">
            <a:xfrm rot="10800000">
              <a:off x="584" y="3176"/>
              <a:ext cx="448" cy="44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cap="rnd">
              <a:solidFill>
                <a:schemeClr val="hlink"/>
              </a:solidFill>
              <a:round/>
              <a:headEnd/>
              <a:tailEnd type="triangle" w="med" len="med"/>
            </a:ln>
            <a:effectLst/>
          </p:spPr>
          <p:txBody>
            <a:bodyPr wrap="none" anchor="ctr"/>
            <a:lstStyle/>
            <a:p>
              <a:endParaRPr lang="en-US"/>
            </a:p>
          </p:txBody>
        </p:sp>
        <p:sp>
          <p:nvSpPr>
            <p:cNvPr id="20573" name="Arc 93"/>
            <p:cNvSpPr>
              <a:spLocks/>
            </p:cNvSpPr>
            <p:nvPr/>
          </p:nvSpPr>
          <p:spPr bwMode="auto">
            <a:xfrm rot="16200000">
              <a:off x="512" y="1728"/>
              <a:ext cx="448" cy="44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cap="rnd">
              <a:solidFill>
                <a:schemeClr val="hlink"/>
              </a:solidFill>
              <a:round/>
              <a:headEnd/>
              <a:tailEnd type="triangle" w="med" len="med"/>
            </a:ln>
            <a:effectLst/>
          </p:spPr>
          <p:txBody>
            <a:bodyPr wrap="none" anchor="ctr"/>
            <a:lstStyle/>
            <a:p>
              <a:endParaRPr lang="en-US"/>
            </a:p>
          </p:txBody>
        </p:sp>
        <p:sp>
          <p:nvSpPr>
            <p:cNvPr id="20574" name="Freeform 94"/>
            <p:cNvSpPr>
              <a:spLocks/>
            </p:cNvSpPr>
            <p:nvPr/>
          </p:nvSpPr>
          <p:spPr bwMode="auto">
            <a:xfrm>
              <a:off x="2488" y="1103"/>
              <a:ext cx="957" cy="80"/>
            </a:xfrm>
            <a:custGeom>
              <a:avLst/>
              <a:gdLst/>
              <a:ahLst/>
              <a:cxnLst>
                <a:cxn ang="0">
                  <a:pos x="956" y="79"/>
                </a:cxn>
                <a:cxn ang="0">
                  <a:pos x="828" y="37"/>
                </a:cxn>
                <a:cxn ang="0">
                  <a:pos x="704" y="12"/>
                </a:cxn>
                <a:cxn ang="0">
                  <a:pos x="607" y="6"/>
                </a:cxn>
                <a:cxn ang="0">
                  <a:pos x="476" y="0"/>
                </a:cxn>
                <a:cxn ang="0">
                  <a:pos x="286" y="10"/>
                </a:cxn>
                <a:cxn ang="0">
                  <a:pos x="123" y="31"/>
                </a:cxn>
                <a:cxn ang="0">
                  <a:pos x="0" y="64"/>
                </a:cxn>
              </a:cxnLst>
              <a:rect l="0" t="0" r="r" b="b"/>
              <a:pathLst>
                <a:path w="957" h="80">
                  <a:moveTo>
                    <a:pt x="956" y="79"/>
                  </a:moveTo>
                  <a:lnTo>
                    <a:pt x="828" y="37"/>
                  </a:lnTo>
                  <a:lnTo>
                    <a:pt x="704" y="12"/>
                  </a:lnTo>
                  <a:lnTo>
                    <a:pt x="607" y="6"/>
                  </a:lnTo>
                  <a:lnTo>
                    <a:pt x="476" y="0"/>
                  </a:lnTo>
                  <a:lnTo>
                    <a:pt x="286" y="10"/>
                  </a:lnTo>
                  <a:lnTo>
                    <a:pt x="123" y="31"/>
                  </a:lnTo>
                  <a:lnTo>
                    <a:pt x="0" y="64"/>
                  </a:lnTo>
                </a:path>
              </a:pathLst>
            </a:custGeom>
            <a:noFill/>
            <a:ln w="50800" cap="rnd" cmpd="sng">
              <a:solidFill>
                <a:schemeClr val="hlink"/>
              </a:solidFill>
              <a:prstDash val="sysDot"/>
              <a:round/>
              <a:headEnd type="triangle" w="med" len="med"/>
              <a:tailEnd type="none" w="med" len="med"/>
            </a:ln>
            <a:effectLst/>
          </p:spPr>
          <p:txBody>
            <a:bodyPr/>
            <a:lstStyle/>
            <a:p>
              <a:endParaRPr lang="en-US"/>
            </a:p>
          </p:txBody>
        </p:sp>
        <p:sp>
          <p:nvSpPr>
            <p:cNvPr id="20575" name="Rectangle 95"/>
            <p:cNvSpPr>
              <a:spLocks noChangeArrowheads="1"/>
            </p:cNvSpPr>
            <p:nvPr/>
          </p:nvSpPr>
          <p:spPr bwMode="auto">
            <a:xfrm>
              <a:off x="2336" y="2160"/>
              <a:ext cx="1349" cy="794"/>
            </a:xfrm>
            <a:prstGeom prst="rect">
              <a:avLst/>
            </a:prstGeom>
            <a:noFill/>
            <a:ln w="12700">
              <a:noFill/>
              <a:miter lim="800000"/>
              <a:headEnd/>
              <a:tailEnd/>
            </a:ln>
            <a:effectLst/>
          </p:spPr>
          <p:txBody>
            <a:bodyPr wrap="none" lIns="90488" tIns="44450" rIns="90488" bIns="44450">
              <a:spAutoFit/>
            </a:bodyPr>
            <a:lstStyle/>
            <a:p>
              <a:pPr algn="ctr">
                <a:lnSpc>
                  <a:spcPct val="80000"/>
                </a:lnSpc>
              </a:pPr>
              <a:r>
                <a:rPr lang="en-US" sz="4800" b="1">
                  <a:solidFill>
                    <a:srgbClr val="0033CC"/>
                  </a:solidFill>
                  <a:effectLst>
                    <a:outerShdw blurRad="38100" dist="38100" dir="2700000" algn="tl">
                      <a:srgbClr val="C0C0C0"/>
                    </a:outerShdw>
                  </a:effectLst>
                </a:rPr>
                <a:t>GIS </a:t>
              </a:r>
            </a:p>
            <a:p>
              <a:pPr algn="ctr">
                <a:lnSpc>
                  <a:spcPct val="80000"/>
                </a:lnSpc>
              </a:pPr>
              <a:r>
                <a:rPr lang="en-US" sz="4800" b="1">
                  <a:solidFill>
                    <a:srgbClr val="0033CC"/>
                  </a:solidFill>
                  <a:effectLst>
                    <a:outerShdw blurRad="38100" dist="38100" dir="2700000" algn="tl">
                      <a:srgbClr val="C0C0C0"/>
                    </a:outerShdw>
                  </a:effectLst>
                </a:rPr>
                <a:t>Process</a:t>
              </a:r>
              <a:endParaRPr lang="en-US" sz="4800" b="1">
                <a:solidFill>
                  <a:srgbClr val="FAFD00"/>
                </a:solidFill>
                <a:effectLst>
                  <a:outerShdw blurRad="38100" dist="38100" dir="2700000" algn="tl">
                    <a:srgbClr val="C0C0C0"/>
                  </a:outerShdw>
                </a:effectLst>
              </a:endParaRPr>
            </a:p>
          </p:txBody>
        </p:sp>
        <p:sp>
          <p:nvSpPr>
            <p:cNvPr id="20576" name="Oval 96"/>
            <p:cNvSpPr>
              <a:spLocks noChangeArrowheads="1"/>
            </p:cNvSpPr>
            <p:nvPr/>
          </p:nvSpPr>
          <p:spPr bwMode="auto">
            <a:xfrm>
              <a:off x="416" y="2216"/>
              <a:ext cx="1480" cy="856"/>
            </a:xfrm>
            <a:prstGeom prst="ellipse">
              <a:avLst/>
            </a:prstGeom>
            <a:gradFill rotWithShape="0">
              <a:gsLst>
                <a:gs pos="0">
                  <a:srgbClr val="C0FEF9"/>
                </a:gs>
                <a:gs pos="100000">
                  <a:srgbClr val="C0FEF9">
                    <a:gamma/>
                    <a:shade val="78824"/>
                    <a:invGamma/>
                  </a:srgbClr>
                </a:gs>
              </a:gsLst>
              <a:lin ang="2700000" scaled="1"/>
            </a:gradFill>
            <a:ln w="12700">
              <a:noFill/>
              <a:round/>
              <a:headEnd/>
              <a:tailEnd/>
            </a:ln>
            <a:effectLst/>
          </p:spPr>
          <p:txBody>
            <a:bodyPr wrap="none" anchor="ctr"/>
            <a:lstStyle/>
            <a:p>
              <a:endParaRPr lang="en-US"/>
            </a:p>
          </p:txBody>
        </p:sp>
        <p:sp>
          <p:nvSpPr>
            <p:cNvPr id="20577" name="Rectangle 97"/>
            <p:cNvSpPr>
              <a:spLocks noChangeArrowheads="1"/>
            </p:cNvSpPr>
            <p:nvPr/>
          </p:nvSpPr>
          <p:spPr bwMode="auto">
            <a:xfrm>
              <a:off x="751" y="2458"/>
              <a:ext cx="813" cy="325"/>
            </a:xfrm>
            <a:prstGeom prst="rect">
              <a:avLst/>
            </a:prstGeom>
            <a:noFill/>
            <a:ln w="12700">
              <a:noFill/>
              <a:miter lim="800000"/>
              <a:headEnd/>
              <a:tailEnd/>
            </a:ln>
            <a:effectLst/>
          </p:spPr>
          <p:txBody>
            <a:bodyPr wrap="none" lIns="90488" tIns="44450" rIns="90488" bIns="44450">
              <a:spAutoFit/>
            </a:bodyPr>
            <a:lstStyle/>
            <a:p>
              <a:pPr algn="ctr"/>
              <a:r>
                <a:rPr lang="en-US" sz="2800" b="1">
                  <a:solidFill>
                    <a:srgbClr val="000000"/>
                  </a:solidFill>
                </a:rPr>
                <a:t>Output</a:t>
              </a:r>
              <a:endParaRPr lang="en-US" sz="2800">
                <a:solidFill>
                  <a:srgbClr val="000000"/>
                </a:solidFill>
              </a:endParaRPr>
            </a:p>
          </p:txBody>
        </p:sp>
        <p:sp>
          <p:nvSpPr>
            <p:cNvPr id="20578" name="Oval 98"/>
            <p:cNvSpPr>
              <a:spLocks noChangeArrowheads="1"/>
            </p:cNvSpPr>
            <p:nvPr/>
          </p:nvSpPr>
          <p:spPr bwMode="auto">
            <a:xfrm>
              <a:off x="1094" y="3289"/>
              <a:ext cx="1480" cy="856"/>
            </a:xfrm>
            <a:prstGeom prst="ellipse">
              <a:avLst/>
            </a:prstGeom>
            <a:gradFill rotWithShape="0">
              <a:gsLst>
                <a:gs pos="0">
                  <a:srgbClr val="C0FEF9"/>
                </a:gs>
                <a:gs pos="100000">
                  <a:srgbClr val="C0FEF9">
                    <a:gamma/>
                    <a:shade val="78824"/>
                    <a:invGamma/>
                  </a:srgbClr>
                </a:gs>
              </a:gsLst>
              <a:lin ang="2700000" scaled="1"/>
            </a:gradFill>
            <a:ln w="12700">
              <a:noFill/>
              <a:round/>
              <a:headEnd/>
              <a:tailEnd/>
            </a:ln>
            <a:effectLst/>
          </p:spPr>
          <p:txBody>
            <a:bodyPr wrap="none" anchor="ctr"/>
            <a:lstStyle/>
            <a:p>
              <a:endParaRPr lang="en-US"/>
            </a:p>
          </p:txBody>
        </p:sp>
        <p:sp>
          <p:nvSpPr>
            <p:cNvPr id="20579" name="Rectangle 99"/>
            <p:cNvSpPr>
              <a:spLocks noChangeArrowheads="1"/>
            </p:cNvSpPr>
            <p:nvPr/>
          </p:nvSpPr>
          <p:spPr bwMode="auto">
            <a:xfrm>
              <a:off x="1383" y="3387"/>
              <a:ext cx="873" cy="594"/>
            </a:xfrm>
            <a:prstGeom prst="rect">
              <a:avLst/>
            </a:prstGeom>
            <a:noFill/>
            <a:ln w="12700">
              <a:noFill/>
              <a:miter lim="800000"/>
              <a:headEnd/>
              <a:tailEnd/>
            </a:ln>
            <a:effectLst/>
          </p:spPr>
          <p:txBody>
            <a:bodyPr wrap="none" lIns="90488" tIns="44450" rIns="90488" bIns="44450">
              <a:spAutoFit/>
            </a:bodyPr>
            <a:lstStyle/>
            <a:p>
              <a:pPr algn="ctr"/>
              <a:r>
                <a:rPr lang="en-US" sz="2800" b="1">
                  <a:solidFill>
                    <a:srgbClr val="000000"/>
                  </a:solidFill>
                </a:rPr>
                <a:t>GIS</a:t>
              </a:r>
              <a:br>
                <a:rPr lang="en-US" sz="2800" b="1">
                  <a:solidFill>
                    <a:srgbClr val="000000"/>
                  </a:solidFill>
                </a:rPr>
              </a:br>
              <a:r>
                <a:rPr lang="en-US" sz="2800" b="1">
                  <a:solidFill>
                    <a:srgbClr val="000000"/>
                  </a:solidFill>
                </a:rPr>
                <a:t>analysis</a:t>
              </a:r>
              <a:endParaRPr lang="en-US" sz="2800">
                <a:solidFill>
                  <a:srgbClr val="000000"/>
                </a:solidFill>
              </a:endParaRPr>
            </a:p>
          </p:txBody>
        </p:sp>
        <p:sp>
          <p:nvSpPr>
            <p:cNvPr id="20580" name="Oval 100"/>
            <p:cNvSpPr>
              <a:spLocks noChangeArrowheads="1"/>
            </p:cNvSpPr>
            <p:nvPr/>
          </p:nvSpPr>
          <p:spPr bwMode="auto">
            <a:xfrm>
              <a:off x="3260" y="3270"/>
              <a:ext cx="1517" cy="893"/>
            </a:xfrm>
            <a:prstGeom prst="ellipse">
              <a:avLst/>
            </a:prstGeom>
            <a:gradFill rotWithShape="0">
              <a:gsLst>
                <a:gs pos="0">
                  <a:srgbClr val="C0FEF9"/>
                </a:gs>
                <a:gs pos="100000">
                  <a:srgbClr val="C0FEF9">
                    <a:gamma/>
                    <a:shade val="78824"/>
                    <a:invGamma/>
                  </a:srgbClr>
                </a:gs>
              </a:gsLst>
              <a:lin ang="2700000" scaled="1"/>
            </a:gradFill>
            <a:ln w="12700">
              <a:noFill/>
              <a:round/>
              <a:headEnd/>
              <a:tailEnd/>
            </a:ln>
            <a:effectLst/>
          </p:spPr>
          <p:txBody>
            <a:bodyPr wrap="none" anchor="ctr"/>
            <a:lstStyle/>
            <a:p>
              <a:endParaRPr lang="en-US"/>
            </a:p>
          </p:txBody>
        </p:sp>
        <p:sp>
          <p:nvSpPr>
            <p:cNvPr id="20581" name="Rectangle 101"/>
            <p:cNvSpPr>
              <a:spLocks noChangeArrowheads="1"/>
            </p:cNvSpPr>
            <p:nvPr/>
          </p:nvSpPr>
          <p:spPr bwMode="auto">
            <a:xfrm>
              <a:off x="3306" y="3355"/>
              <a:ext cx="1441" cy="594"/>
            </a:xfrm>
            <a:prstGeom prst="rect">
              <a:avLst/>
            </a:prstGeom>
            <a:noFill/>
            <a:ln w="12700">
              <a:noFill/>
              <a:miter lim="800000"/>
              <a:headEnd/>
              <a:tailEnd/>
            </a:ln>
            <a:effectLst/>
          </p:spPr>
          <p:txBody>
            <a:bodyPr wrap="none" lIns="90488" tIns="44450" rIns="90488" bIns="44450">
              <a:spAutoFit/>
            </a:bodyPr>
            <a:lstStyle/>
            <a:p>
              <a:pPr algn="ctr"/>
              <a:r>
                <a:rPr lang="en-US" sz="2800" b="1">
                  <a:solidFill>
                    <a:srgbClr val="000000"/>
                  </a:solidFill>
                </a:rPr>
                <a:t>Import or</a:t>
              </a:r>
              <a:br>
                <a:rPr lang="en-US" sz="2800" b="1">
                  <a:solidFill>
                    <a:srgbClr val="000000"/>
                  </a:solidFill>
                </a:rPr>
              </a:br>
              <a:r>
                <a:rPr lang="en-US" sz="2800" b="1">
                  <a:solidFill>
                    <a:srgbClr val="000000"/>
                  </a:solidFill>
                </a:rPr>
                <a:t>build datasets</a:t>
              </a:r>
              <a:endParaRPr lang="en-US" sz="2800">
                <a:solidFill>
                  <a:srgbClr val="000000"/>
                </a:solidFill>
              </a:endParaRPr>
            </a:p>
          </p:txBody>
        </p:sp>
        <p:sp>
          <p:nvSpPr>
            <p:cNvPr id="20582" name="Oval 102">
              <a:hlinkClick r:id="" action="ppaction://noaction" highlightClick="1"/>
            </p:cNvPr>
            <p:cNvSpPr>
              <a:spLocks noChangeArrowheads="1"/>
            </p:cNvSpPr>
            <p:nvPr/>
          </p:nvSpPr>
          <p:spPr bwMode="auto">
            <a:xfrm>
              <a:off x="3920" y="2216"/>
              <a:ext cx="1480" cy="856"/>
            </a:xfrm>
            <a:prstGeom prst="ellipse">
              <a:avLst/>
            </a:prstGeom>
            <a:gradFill rotWithShape="0">
              <a:gsLst>
                <a:gs pos="0">
                  <a:srgbClr val="C0FEF9"/>
                </a:gs>
                <a:gs pos="100000">
                  <a:srgbClr val="C0FEF9">
                    <a:gamma/>
                    <a:shade val="78824"/>
                    <a:invGamma/>
                  </a:srgbClr>
                </a:gs>
              </a:gsLst>
              <a:lin ang="2700000" scaled="1"/>
            </a:gradFill>
            <a:ln w="12700">
              <a:noFill/>
              <a:round/>
              <a:headEnd/>
              <a:tailEnd/>
            </a:ln>
            <a:effectLst/>
          </p:spPr>
          <p:txBody>
            <a:bodyPr wrap="none" anchor="ctr"/>
            <a:lstStyle/>
            <a:p>
              <a:endParaRPr lang="en-US"/>
            </a:p>
          </p:txBody>
        </p:sp>
        <p:sp>
          <p:nvSpPr>
            <p:cNvPr id="20583" name="Rectangle 103"/>
            <p:cNvSpPr>
              <a:spLocks noChangeArrowheads="1"/>
            </p:cNvSpPr>
            <p:nvPr/>
          </p:nvSpPr>
          <p:spPr bwMode="auto">
            <a:xfrm>
              <a:off x="4083" y="2370"/>
              <a:ext cx="1178" cy="594"/>
            </a:xfrm>
            <a:prstGeom prst="rect">
              <a:avLst/>
            </a:prstGeom>
            <a:noFill/>
            <a:ln w="12700">
              <a:noFill/>
              <a:miter lim="800000"/>
              <a:headEnd/>
              <a:tailEnd/>
            </a:ln>
            <a:effectLst/>
          </p:spPr>
          <p:txBody>
            <a:bodyPr wrap="none" lIns="90488" tIns="44450" rIns="90488" bIns="44450">
              <a:spAutoFit/>
            </a:bodyPr>
            <a:lstStyle/>
            <a:p>
              <a:pPr algn="ctr"/>
              <a:r>
                <a:rPr lang="en-US" sz="2800" b="1">
                  <a:solidFill>
                    <a:srgbClr val="000000"/>
                  </a:solidFill>
                </a:rPr>
                <a:t>Define GIS</a:t>
              </a:r>
              <a:br>
                <a:rPr lang="en-US" sz="2800" b="1">
                  <a:solidFill>
                    <a:srgbClr val="000000"/>
                  </a:solidFill>
                </a:rPr>
              </a:br>
              <a:r>
                <a:rPr lang="en-US" sz="2800" b="1">
                  <a:solidFill>
                    <a:srgbClr val="000000"/>
                  </a:solidFill>
                </a:rPr>
                <a:t>criteria</a:t>
              </a:r>
              <a:endParaRPr lang="en-US" sz="2800">
                <a:solidFill>
                  <a:srgbClr val="000000"/>
                </a:solidFill>
              </a:endParaRPr>
            </a:p>
          </p:txBody>
        </p:sp>
        <p:sp>
          <p:nvSpPr>
            <p:cNvPr id="20584" name="Oval 104"/>
            <p:cNvSpPr>
              <a:spLocks noChangeArrowheads="1"/>
            </p:cNvSpPr>
            <p:nvPr/>
          </p:nvSpPr>
          <p:spPr bwMode="auto">
            <a:xfrm>
              <a:off x="3360" y="1105"/>
              <a:ext cx="1480" cy="856"/>
            </a:xfrm>
            <a:prstGeom prst="ellipse">
              <a:avLst/>
            </a:prstGeom>
            <a:gradFill rotWithShape="0">
              <a:gsLst>
                <a:gs pos="0">
                  <a:srgbClr val="C0FEF9"/>
                </a:gs>
                <a:gs pos="100000">
                  <a:srgbClr val="C0FEF9">
                    <a:gamma/>
                    <a:shade val="78824"/>
                    <a:invGamma/>
                  </a:srgbClr>
                </a:gs>
              </a:gsLst>
              <a:lin ang="2700000" scaled="1"/>
            </a:gradFill>
            <a:ln w="12700">
              <a:noFill/>
              <a:round/>
              <a:headEnd/>
              <a:tailEnd/>
            </a:ln>
            <a:effectLst/>
          </p:spPr>
          <p:txBody>
            <a:bodyPr wrap="none" anchor="ctr"/>
            <a:lstStyle/>
            <a:p>
              <a:endParaRPr lang="en-US"/>
            </a:p>
          </p:txBody>
        </p:sp>
        <p:sp>
          <p:nvSpPr>
            <p:cNvPr id="20585" name="Rectangle 105"/>
            <p:cNvSpPr>
              <a:spLocks noChangeArrowheads="1"/>
            </p:cNvSpPr>
            <p:nvPr/>
          </p:nvSpPr>
          <p:spPr bwMode="auto">
            <a:xfrm>
              <a:off x="3626" y="1203"/>
              <a:ext cx="923" cy="594"/>
            </a:xfrm>
            <a:prstGeom prst="rect">
              <a:avLst/>
            </a:prstGeom>
            <a:noFill/>
            <a:ln w="12700">
              <a:noFill/>
              <a:miter lim="800000"/>
              <a:headEnd/>
              <a:tailEnd/>
            </a:ln>
            <a:effectLst/>
          </p:spPr>
          <p:txBody>
            <a:bodyPr wrap="none" lIns="90488" tIns="44450" rIns="90488" bIns="44450">
              <a:spAutoFit/>
            </a:bodyPr>
            <a:lstStyle/>
            <a:p>
              <a:pPr algn="ctr"/>
              <a:r>
                <a:rPr lang="en-US" sz="2800" b="1">
                  <a:solidFill>
                    <a:srgbClr val="000000"/>
                  </a:solidFill>
                </a:rPr>
                <a:t>Define</a:t>
              </a:r>
              <a:br>
                <a:rPr lang="en-US" sz="2800" b="1">
                  <a:solidFill>
                    <a:srgbClr val="000000"/>
                  </a:solidFill>
                </a:rPr>
              </a:br>
              <a:r>
                <a:rPr lang="en-US" sz="2800" b="1">
                  <a:solidFill>
                    <a:srgbClr val="000000"/>
                  </a:solidFill>
                </a:rPr>
                <a:t>problem</a:t>
              </a:r>
              <a:endParaRPr lang="en-US" sz="2800">
                <a:solidFill>
                  <a:srgbClr val="000000"/>
                </a:solidFill>
              </a:endParaRPr>
            </a:p>
          </p:txBody>
        </p:sp>
      </p:grpSp>
      <p:sp>
        <p:nvSpPr>
          <p:cNvPr id="20587" name="Rectangle 107"/>
          <p:cNvSpPr>
            <a:spLocks noGrp="1" noChangeArrowheads="1"/>
          </p:cNvSpPr>
          <p:nvPr>
            <p:ph type="title"/>
          </p:nvPr>
        </p:nvSpPr>
        <p:spPr bwMode="auto">
          <a:xfrm>
            <a:off x="411480" y="171450"/>
            <a:ext cx="8732520" cy="701675"/>
          </a:xfrm>
          <a:solidFill>
            <a:srgbClr val="FFFFFF"/>
          </a:solidFill>
          <a:ln>
            <a:noFill/>
            <a:miter lim="800000"/>
            <a:headEnd/>
            <a:tailEnd/>
          </a:ln>
        </p:spPr>
        <p:txBody>
          <a:bodyPr vert="horz" wrap="square" lIns="91440" tIns="45720" rIns="91440" bIns="45720" numCol="1" anchor="t" anchorCtr="0" compatLnSpc="1">
            <a:prstTxWarp prst="textNoShape">
              <a:avLst/>
            </a:prstTxWarp>
          </a:bodyPr>
          <a:lstStyle/>
          <a:p>
            <a:r>
              <a:rPr lang="en-US" dirty="0"/>
              <a:t>Geographic Information Systems</a:t>
            </a:r>
            <a:endParaRPr lang="en-US" sz="36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538"/>
                                        </p:tgtEl>
                                        <p:attrNameLst>
                                          <p:attrName>style.visibility</p:attrName>
                                        </p:attrNameLst>
                                      </p:cBhvr>
                                      <p:to>
                                        <p:strVal val="visible"/>
                                      </p:to>
                                    </p:set>
                                  </p:childTnLst>
                                  <p:subTnLst>
                                    <p:animClr clrSpc="rgb" dir="cw">
                                      <p:cBhvr override="childStyle">
                                        <p:cTn dur="1" fill="hold" display="0" masterRel="nextClick" afterEffect="1"/>
                                        <p:tgtEl>
                                          <p:spTgt spid="20538"/>
                                        </p:tgtEl>
                                        <p:attrNameLst>
                                          <p:attrName>ppt_c</p:attrName>
                                        </p:attrNameLst>
                                      </p:cBhvr>
                                      <p:to>
                                        <a:srgbClr val="008080"/>
                                      </p:to>
                                    </p:animClr>
                                  </p:sub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0539"/>
                                        </p:tgtEl>
                                        <p:attrNameLst>
                                          <p:attrName>style.visibility</p:attrName>
                                        </p:attrNameLst>
                                      </p:cBhvr>
                                      <p:to>
                                        <p:strVal val="visible"/>
                                      </p:to>
                                    </p:set>
                                  </p:childTnLst>
                                  <p:subTnLst>
                                    <p:animClr clrSpc="rgb" dir="cw">
                                      <p:cBhvr override="childStyle">
                                        <p:cTn dur="1" fill="hold" display="0" masterRel="nextClick" afterEffect="1"/>
                                        <p:tgtEl>
                                          <p:spTgt spid="20539"/>
                                        </p:tgtEl>
                                        <p:attrNameLst>
                                          <p:attrName>ppt_c</p:attrName>
                                        </p:attrNameLst>
                                      </p:cBhvr>
                                      <p:to>
                                        <a:schemeClr val="folHlink"/>
                                      </p:to>
                                    </p:animClr>
                                  </p:sub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20495"/>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20534"/>
                                        </p:tgtEl>
                                        <p:attrNameLst>
                                          <p:attrName>style.visibility</p:attrName>
                                        </p:attrNameLst>
                                      </p:cBhvr>
                                      <p:to>
                                        <p:strVal val="visible"/>
                                      </p:to>
                                    </p:set>
                                  </p:childTnLst>
                                  <p:subTnLst>
                                    <p:animClr clrSpc="rgb" dir="cw">
                                      <p:cBhvr override="childStyle">
                                        <p:cTn dur="1" fill="hold" display="0" masterRel="nextClick" afterEffect="1"/>
                                        <p:tgtEl>
                                          <p:spTgt spid="20534"/>
                                        </p:tgtEl>
                                        <p:attrNameLst>
                                          <p:attrName>ppt_c</p:attrName>
                                        </p:attrNameLst>
                                      </p:cBhvr>
                                      <p:to>
                                        <a:srgbClr val="008080"/>
                                      </p:to>
                                    </p:animClr>
                                  </p:sub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499"/>
                                          </p:stCondLst>
                                        </p:cTn>
                                        <p:tgtEl>
                                          <p:spTgt spid="20535"/>
                                        </p:tgtEl>
                                        <p:attrNameLst>
                                          <p:attrName>style.visibility</p:attrName>
                                        </p:attrNameLst>
                                      </p:cBhvr>
                                      <p:to>
                                        <p:strVal val="visible"/>
                                      </p:to>
                                    </p:set>
                                  </p:childTnLst>
                                  <p:subTnLst>
                                    <p:animClr clrSpc="rgb" dir="cw">
                                      <p:cBhvr override="childStyle">
                                        <p:cTn dur="1" fill="hold" display="0" masterRel="nextClick" afterEffect="1"/>
                                        <p:tgtEl>
                                          <p:spTgt spid="20535"/>
                                        </p:tgtEl>
                                        <p:attrNameLst>
                                          <p:attrName>ppt_c</p:attrName>
                                        </p:attrNameLst>
                                      </p:cBhvr>
                                      <p:to>
                                        <a:schemeClr val="folHlink"/>
                                      </p:to>
                                    </p:animClr>
                                  </p:sub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20496"/>
                                        </p:tgtEl>
                                        <p:attrNameLst>
                                          <p:attrName>style.visibility</p:attrName>
                                        </p:attrNameLst>
                                      </p:cBhvr>
                                      <p:to>
                                        <p:strVal val="visible"/>
                                      </p:to>
                                    </p:se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499"/>
                                          </p:stCondLst>
                                        </p:cTn>
                                        <p:tgtEl>
                                          <p:spTgt spid="20530"/>
                                        </p:tgtEl>
                                        <p:attrNameLst>
                                          <p:attrName>style.visibility</p:attrName>
                                        </p:attrNameLst>
                                      </p:cBhvr>
                                      <p:to>
                                        <p:strVal val="visible"/>
                                      </p:to>
                                    </p:set>
                                  </p:childTnLst>
                                  <p:subTnLst>
                                    <p:animClr clrSpc="rgb" dir="cw">
                                      <p:cBhvr override="childStyle">
                                        <p:cTn dur="1" fill="hold" display="0" masterRel="nextClick" afterEffect="1"/>
                                        <p:tgtEl>
                                          <p:spTgt spid="20530"/>
                                        </p:tgtEl>
                                        <p:attrNameLst>
                                          <p:attrName>ppt_c</p:attrName>
                                        </p:attrNameLst>
                                      </p:cBhvr>
                                      <p:to>
                                        <a:srgbClr val="008080"/>
                                      </p:to>
                                    </p:animClr>
                                  </p:subTnLst>
                                </p:cTn>
                              </p:par>
                            </p:childTnLst>
                          </p:cTn>
                        </p:par>
                        <p:par>
                          <p:cTn id="27" fill="hold">
                            <p:stCondLst>
                              <p:cond delay="1000"/>
                            </p:stCondLst>
                            <p:childTnLst>
                              <p:par>
                                <p:cTn id="28" presetID="1" presetClass="entr" presetSubtype="0" fill="hold" grpId="0" nodeType="afterEffect">
                                  <p:stCondLst>
                                    <p:cond delay="0"/>
                                  </p:stCondLst>
                                  <p:childTnLst>
                                    <p:set>
                                      <p:cBhvr>
                                        <p:cTn id="29" dur="1" fill="hold">
                                          <p:stCondLst>
                                            <p:cond delay="499"/>
                                          </p:stCondLst>
                                        </p:cTn>
                                        <p:tgtEl>
                                          <p:spTgt spid="20531"/>
                                        </p:tgtEl>
                                        <p:attrNameLst>
                                          <p:attrName>style.visibility</p:attrName>
                                        </p:attrNameLst>
                                      </p:cBhvr>
                                      <p:to>
                                        <p:strVal val="visible"/>
                                      </p:to>
                                    </p:set>
                                  </p:childTnLst>
                                  <p:subTnLst>
                                    <p:animClr clrSpc="rgb" dir="cw">
                                      <p:cBhvr override="childStyle">
                                        <p:cTn dur="1" fill="hold" display="0" masterRel="nextClick" afterEffect="1"/>
                                        <p:tgtEl>
                                          <p:spTgt spid="20531"/>
                                        </p:tgtEl>
                                        <p:attrNameLst>
                                          <p:attrName>ppt_c</p:attrName>
                                        </p:attrNameLst>
                                      </p:cBhvr>
                                      <p:to>
                                        <a:schemeClr val="folHlink"/>
                                      </p:to>
                                    </p:animClr>
                                  </p:sub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20497"/>
                                        </p:tgtEl>
                                        <p:attrNameLst>
                                          <p:attrName>style.visibility</p:attrName>
                                        </p:attrNameLst>
                                      </p:cBhvr>
                                      <p:to>
                                        <p:strVal val="visible"/>
                                      </p:to>
                                    </p:set>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499"/>
                                          </p:stCondLst>
                                        </p:cTn>
                                        <p:tgtEl>
                                          <p:spTgt spid="20521"/>
                                        </p:tgtEl>
                                        <p:attrNameLst>
                                          <p:attrName>style.visibility</p:attrName>
                                        </p:attrNameLst>
                                      </p:cBhvr>
                                      <p:to>
                                        <p:strVal val="visible"/>
                                      </p:to>
                                    </p:set>
                                  </p:childTnLst>
                                  <p:subTnLst>
                                    <p:animClr clrSpc="rgb" dir="cw">
                                      <p:cBhvr override="childStyle">
                                        <p:cTn dur="1" fill="hold" display="0" masterRel="nextClick" afterEffect="1"/>
                                        <p:tgtEl>
                                          <p:spTgt spid="20521"/>
                                        </p:tgtEl>
                                        <p:attrNameLst>
                                          <p:attrName>ppt_c</p:attrName>
                                        </p:attrNameLst>
                                      </p:cBhvr>
                                      <p:to>
                                        <a:srgbClr val="008080"/>
                                      </p:to>
                                    </p:animClr>
                                  </p:subTnLst>
                                </p:cTn>
                              </p:par>
                            </p:childTnLst>
                          </p:cTn>
                        </p:par>
                        <p:par>
                          <p:cTn id="37" fill="hold">
                            <p:stCondLst>
                              <p:cond delay="1000"/>
                            </p:stCondLst>
                            <p:childTnLst>
                              <p:par>
                                <p:cTn id="38" presetID="1" presetClass="entr" presetSubtype="0" fill="hold" grpId="0" nodeType="afterEffect">
                                  <p:stCondLst>
                                    <p:cond delay="0"/>
                                  </p:stCondLst>
                                  <p:childTnLst>
                                    <p:set>
                                      <p:cBhvr>
                                        <p:cTn id="39" dur="1" fill="hold">
                                          <p:stCondLst>
                                            <p:cond delay="499"/>
                                          </p:stCondLst>
                                        </p:cTn>
                                        <p:tgtEl>
                                          <p:spTgt spid="20522"/>
                                        </p:tgtEl>
                                        <p:attrNameLst>
                                          <p:attrName>style.visibility</p:attrName>
                                        </p:attrNameLst>
                                      </p:cBhvr>
                                      <p:to>
                                        <p:strVal val="visible"/>
                                      </p:to>
                                    </p:set>
                                  </p:childTnLst>
                                  <p:subTnLst>
                                    <p:animClr clrSpc="rgb" dir="cw">
                                      <p:cBhvr override="childStyle">
                                        <p:cTn dur="1" fill="hold" display="0" masterRel="nextClick" afterEffect="1"/>
                                        <p:tgtEl>
                                          <p:spTgt spid="20522"/>
                                        </p:tgtEl>
                                        <p:attrNameLst>
                                          <p:attrName>ppt_c</p:attrName>
                                        </p:attrNameLst>
                                      </p:cBhvr>
                                      <p:to>
                                        <a:schemeClr val="folHlink"/>
                                      </p:to>
                                    </p:animClr>
                                  </p:sub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20498"/>
                                        </p:tgtEl>
                                        <p:attrNameLst>
                                          <p:attrName>style.visibility</p:attrName>
                                        </p:attrNameLst>
                                      </p:cBhvr>
                                      <p:to>
                                        <p:strVal val="visible"/>
                                      </p:to>
                                    </p:se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499"/>
                                          </p:stCondLst>
                                        </p:cTn>
                                        <p:tgtEl>
                                          <p:spTgt spid="20517"/>
                                        </p:tgtEl>
                                        <p:attrNameLst>
                                          <p:attrName>style.visibility</p:attrName>
                                        </p:attrNameLst>
                                      </p:cBhvr>
                                      <p:to>
                                        <p:strVal val="visible"/>
                                      </p:to>
                                    </p:set>
                                  </p:childTnLst>
                                  <p:subTnLst>
                                    <p:animClr clrSpc="rgb" dir="cw">
                                      <p:cBhvr override="childStyle">
                                        <p:cTn dur="1" fill="hold" display="0" masterRel="nextClick" afterEffect="1"/>
                                        <p:tgtEl>
                                          <p:spTgt spid="20517"/>
                                        </p:tgtEl>
                                        <p:attrNameLst>
                                          <p:attrName>ppt_c</p:attrName>
                                        </p:attrNameLst>
                                      </p:cBhvr>
                                      <p:to>
                                        <a:srgbClr val="008080"/>
                                      </p:to>
                                    </p:animClr>
                                  </p:subTnLst>
                                </p:cTn>
                              </p:par>
                            </p:childTnLst>
                          </p:cTn>
                        </p:par>
                        <p:par>
                          <p:cTn id="47" fill="hold">
                            <p:stCondLst>
                              <p:cond delay="1000"/>
                            </p:stCondLst>
                            <p:childTnLst>
                              <p:par>
                                <p:cTn id="48" presetID="1" presetClass="entr" presetSubtype="0" fill="hold" grpId="0" nodeType="afterEffect">
                                  <p:stCondLst>
                                    <p:cond delay="0"/>
                                  </p:stCondLst>
                                  <p:childTnLst>
                                    <p:set>
                                      <p:cBhvr>
                                        <p:cTn id="49" dur="1" fill="hold">
                                          <p:stCondLst>
                                            <p:cond delay="499"/>
                                          </p:stCondLst>
                                        </p:cTn>
                                        <p:tgtEl>
                                          <p:spTgt spid="20518"/>
                                        </p:tgtEl>
                                        <p:attrNameLst>
                                          <p:attrName>style.visibility</p:attrName>
                                        </p:attrNameLst>
                                      </p:cBhvr>
                                      <p:to>
                                        <p:strVal val="visible"/>
                                      </p:to>
                                    </p:set>
                                  </p:childTnLst>
                                  <p:subTnLst>
                                    <p:animClr clrSpc="rgb" dir="cw">
                                      <p:cBhvr override="childStyle">
                                        <p:cTn dur="1" fill="hold" display="0" masterRel="nextClick" afterEffect="1"/>
                                        <p:tgtEl>
                                          <p:spTgt spid="20518"/>
                                        </p:tgtEl>
                                        <p:attrNameLst>
                                          <p:attrName>ppt_c</p:attrName>
                                        </p:attrNameLst>
                                      </p:cBhvr>
                                      <p:to>
                                        <a:schemeClr val="folHlink"/>
                                      </p:to>
                                    </p:animClr>
                                  </p:sub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20499"/>
                                        </p:tgtEl>
                                        <p:attrNameLst>
                                          <p:attrName>style.visibility</p:attrName>
                                        </p:attrNameLst>
                                      </p:cBhvr>
                                      <p:to>
                                        <p:strVal val="visible"/>
                                      </p:to>
                                    </p:set>
                                  </p:childTnLst>
                                </p:cTn>
                              </p:par>
                            </p:childTnLst>
                          </p:cTn>
                        </p:par>
                        <p:par>
                          <p:cTn id="54" fill="hold">
                            <p:stCondLst>
                              <p:cond delay="500"/>
                            </p:stCondLst>
                            <p:childTnLst>
                              <p:par>
                                <p:cTn id="55" presetID="1" presetClass="entr" presetSubtype="0" fill="hold" grpId="0" nodeType="afterEffect">
                                  <p:stCondLst>
                                    <p:cond delay="0"/>
                                  </p:stCondLst>
                                  <p:childTnLst>
                                    <p:set>
                                      <p:cBhvr>
                                        <p:cTn id="56" dur="1" fill="hold">
                                          <p:stCondLst>
                                            <p:cond delay="499"/>
                                          </p:stCondLst>
                                        </p:cTn>
                                        <p:tgtEl>
                                          <p:spTgt spid="20490"/>
                                        </p:tgtEl>
                                        <p:attrNameLst>
                                          <p:attrName>style.visibility</p:attrName>
                                        </p:attrNameLst>
                                      </p:cBhvr>
                                      <p:to>
                                        <p:strVal val="visible"/>
                                      </p:to>
                                    </p:set>
                                  </p:childTnLst>
                                </p:cTn>
                              </p:par>
                            </p:childTnLst>
                          </p:cTn>
                        </p:par>
                        <p:par>
                          <p:cTn id="57" fill="hold">
                            <p:stCondLst>
                              <p:cond delay="1000"/>
                            </p:stCondLst>
                            <p:childTnLst>
                              <p:par>
                                <p:cTn id="58" presetID="1" presetClass="entr" presetSubtype="0" fill="hold" grpId="0" nodeType="afterEffect">
                                  <p:stCondLst>
                                    <p:cond delay="0"/>
                                  </p:stCondLst>
                                  <p:childTnLst>
                                    <p:set>
                                      <p:cBhvr>
                                        <p:cTn id="59" dur="1" fill="hold">
                                          <p:stCondLst>
                                            <p:cond delay="499"/>
                                          </p:stCondLst>
                                        </p:cTn>
                                        <p:tgtEl>
                                          <p:spTgt spid="20549"/>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499"/>
                                          </p:stCondLst>
                                        </p:cTn>
                                        <p:tgtEl>
                                          <p:spTgt spid="20500"/>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499"/>
                                          </p:stCondLst>
                                        </p:cTn>
                                        <p:tgtEl>
                                          <p:spTgt spid="205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0" grpId="0" animBg="1"/>
      <p:bldP spid="20549" grpId="0" autoUpdateAnimBg="0"/>
      <p:bldP spid="20495" grpId="0" animBg="1"/>
      <p:bldP spid="20496" grpId="0" animBg="1"/>
      <p:bldP spid="20497" grpId="0" animBg="1"/>
      <p:bldP spid="20498" grpId="0" animBg="1"/>
      <p:bldP spid="20499" grpId="0" animBg="1"/>
      <p:bldP spid="20500" grpId="0" animBg="1"/>
      <p:bldP spid="20517" grpId="0" animBg="1"/>
      <p:bldP spid="20518" grpId="0" autoUpdateAnimBg="0"/>
      <p:bldP spid="20521" grpId="0" animBg="1"/>
      <p:bldP spid="20522" grpId="0" autoUpdateAnimBg="0"/>
      <p:bldP spid="20530" grpId="0" animBg="1"/>
      <p:bldP spid="20531" grpId="0" autoUpdateAnimBg="0"/>
      <p:bldP spid="20534" grpId="0" animBg="1"/>
      <p:bldP spid="20535" grpId="0" autoUpdateAnimBg="0"/>
      <p:bldP spid="20538" grpId="0" animBg="1"/>
      <p:bldP spid="20539"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US"/>
          </a:p>
        </p:txBody>
      </p:sp>
      <p:sp>
        <p:nvSpPr>
          <p:cNvPr id="9219"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US"/>
          </a:p>
        </p:txBody>
      </p:sp>
      <p:sp>
        <p:nvSpPr>
          <p:cNvPr id="9220" name="Rectangle 4"/>
          <p:cNvSpPr>
            <a:spLocks noGrp="1" noChangeArrowheads="1"/>
          </p:cNvSpPr>
          <p:nvPr>
            <p:ph type="title"/>
          </p:nvPr>
        </p:nvSpPr>
        <p:spPr>
          <a:xfrm>
            <a:off x="533400" y="182880"/>
            <a:ext cx="7772400" cy="609600"/>
          </a:xfrm>
          <a:noFill/>
          <a:ln/>
        </p:spPr>
        <p:txBody>
          <a:bodyPr/>
          <a:lstStyle/>
          <a:p>
            <a:r>
              <a:rPr lang="en-US" sz="3600" dirty="0" err="1"/>
              <a:t>Geoinformatics</a:t>
            </a:r>
            <a:r>
              <a:rPr lang="en-US" sz="3600" dirty="0"/>
              <a:t> </a:t>
            </a:r>
            <a:r>
              <a:rPr lang="en-US" sz="3600" dirty="0" err="1"/>
              <a:t>Appilcations</a:t>
            </a:r>
            <a:endParaRPr lang="en-US" sz="3600" dirty="0"/>
          </a:p>
        </p:txBody>
      </p:sp>
      <p:sp>
        <p:nvSpPr>
          <p:cNvPr id="9221" name="Rectangle 5"/>
          <p:cNvSpPr>
            <a:spLocks noGrp="1" noChangeArrowheads="1"/>
          </p:cNvSpPr>
          <p:nvPr>
            <p:ph type="body" sz="half" idx="1"/>
          </p:nvPr>
        </p:nvSpPr>
        <p:spPr>
          <a:xfrm>
            <a:off x="243840" y="1143000"/>
            <a:ext cx="4251960" cy="4114800"/>
          </a:xfrm>
          <a:noFill/>
          <a:ln/>
        </p:spPr>
        <p:txBody>
          <a:bodyPr/>
          <a:lstStyle/>
          <a:p>
            <a:pPr>
              <a:lnSpc>
                <a:spcPct val="90000"/>
              </a:lnSpc>
            </a:pPr>
            <a:r>
              <a:rPr lang="en-US" sz="1600" b="1" dirty="0"/>
              <a:t>Urban Planning, Management &amp; Policy</a:t>
            </a:r>
          </a:p>
          <a:p>
            <a:pPr lvl="1">
              <a:lnSpc>
                <a:spcPct val="90000"/>
              </a:lnSpc>
            </a:pPr>
            <a:r>
              <a:rPr lang="en-US" sz="1400" dirty="0"/>
              <a:t>Zoning, subdivision planning</a:t>
            </a:r>
          </a:p>
          <a:p>
            <a:pPr lvl="1">
              <a:lnSpc>
                <a:spcPct val="90000"/>
              </a:lnSpc>
            </a:pPr>
            <a:r>
              <a:rPr lang="en-US" sz="1400" dirty="0"/>
              <a:t>Land acquisition</a:t>
            </a:r>
          </a:p>
          <a:p>
            <a:pPr lvl="1">
              <a:lnSpc>
                <a:spcPct val="90000"/>
              </a:lnSpc>
            </a:pPr>
            <a:r>
              <a:rPr lang="en-US" sz="1400" dirty="0"/>
              <a:t>Economic development</a:t>
            </a:r>
          </a:p>
          <a:p>
            <a:pPr lvl="1">
              <a:lnSpc>
                <a:spcPct val="90000"/>
              </a:lnSpc>
            </a:pPr>
            <a:r>
              <a:rPr lang="en-US" sz="1400" dirty="0"/>
              <a:t>Code enforcement</a:t>
            </a:r>
          </a:p>
          <a:p>
            <a:pPr lvl="1">
              <a:lnSpc>
                <a:spcPct val="90000"/>
              </a:lnSpc>
            </a:pPr>
            <a:r>
              <a:rPr lang="en-US" sz="1400" dirty="0"/>
              <a:t>Housing renovation programs</a:t>
            </a:r>
          </a:p>
          <a:p>
            <a:pPr lvl="1">
              <a:lnSpc>
                <a:spcPct val="90000"/>
              </a:lnSpc>
            </a:pPr>
            <a:r>
              <a:rPr lang="en-US" sz="1400" dirty="0"/>
              <a:t>Emergency response</a:t>
            </a:r>
          </a:p>
          <a:p>
            <a:pPr lvl="1">
              <a:lnSpc>
                <a:spcPct val="90000"/>
              </a:lnSpc>
            </a:pPr>
            <a:r>
              <a:rPr lang="en-US" sz="1400" dirty="0"/>
              <a:t>Crime analysis</a:t>
            </a:r>
          </a:p>
          <a:p>
            <a:pPr lvl="1">
              <a:lnSpc>
                <a:spcPct val="90000"/>
              </a:lnSpc>
            </a:pPr>
            <a:r>
              <a:rPr lang="en-US" sz="1400" dirty="0"/>
              <a:t>Tax assessment</a:t>
            </a:r>
          </a:p>
          <a:p>
            <a:pPr>
              <a:lnSpc>
                <a:spcPct val="90000"/>
              </a:lnSpc>
            </a:pPr>
            <a:r>
              <a:rPr lang="en-US" sz="1600" b="1" dirty="0"/>
              <a:t>Environmental Sciences</a:t>
            </a:r>
          </a:p>
          <a:p>
            <a:pPr lvl="1">
              <a:lnSpc>
                <a:spcPct val="90000"/>
              </a:lnSpc>
            </a:pPr>
            <a:r>
              <a:rPr lang="en-US" sz="1400" dirty="0"/>
              <a:t>Monitoring environmental risk</a:t>
            </a:r>
          </a:p>
          <a:p>
            <a:pPr lvl="1">
              <a:lnSpc>
                <a:spcPct val="90000"/>
              </a:lnSpc>
            </a:pPr>
            <a:r>
              <a:rPr lang="en-US" sz="1400" dirty="0"/>
              <a:t>Modeling </a:t>
            </a:r>
            <a:r>
              <a:rPr lang="en-US" sz="1400" dirty="0" err="1"/>
              <a:t>stormwater</a:t>
            </a:r>
            <a:r>
              <a:rPr lang="en-US" sz="1400" dirty="0"/>
              <a:t> runoff</a:t>
            </a:r>
          </a:p>
          <a:p>
            <a:pPr lvl="1">
              <a:lnSpc>
                <a:spcPct val="90000"/>
              </a:lnSpc>
            </a:pPr>
            <a:r>
              <a:rPr lang="en-US" sz="1400" dirty="0"/>
              <a:t>Management of watersheds, floodplains, wetlands, forests, aquifers</a:t>
            </a:r>
          </a:p>
          <a:p>
            <a:pPr lvl="1">
              <a:lnSpc>
                <a:spcPct val="90000"/>
              </a:lnSpc>
            </a:pPr>
            <a:r>
              <a:rPr lang="en-US" sz="1400" dirty="0"/>
              <a:t>Environmental Impact Analysis</a:t>
            </a:r>
          </a:p>
          <a:p>
            <a:pPr lvl="1">
              <a:lnSpc>
                <a:spcPct val="90000"/>
              </a:lnSpc>
            </a:pPr>
            <a:r>
              <a:rPr lang="en-US" sz="1400" dirty="0"/>
              <a:t>Hazardous or toxic facility </a:t>
            </a:r>
            <a:r>
              <a:rPr lang="en-US" sz="1400" dirty="0" err="1"/>
              <a:t>siting</a:t>
            </a:r>
            <a:endParaRPr lang="en-US" sz="1400" dirty="0"/>
          </a:p>
          <a:p>
            <a:pPr lvl="1">
              <a:lnSpc>
                <a:spcPct val="90000"/>
              </a:lnSpc>
            </a:pPr>
            <a:r>
              <a:rPr lang="en-US" sz="1400" dirty="0"/>
              <a:t>Groundwater modeling and contamination tracking</a:t>
            </a:r>
          </a:p>
          <a:p>
            <a:pPr>
              <a:lnSpc>
                <a:spcPct val="90000"/>
              </a:lnSpc>
            </a:pPr>
            <a:r>
              <a:rPr lang="en-US" sz="1600" b="1" dirty="0"/>
              <a:t>Political Science</a:t>
            </a:r>
            <a:endParaRPr lang="en-US" sz="1600" dirty="0"/>
          </a:p>
          <a:p>
            <a:pPr lvl="1">
              <a:lnSpc>
                <a:spcPct val="90000"/>
              </a:lnSpc>
            </a:pPr>
            <a:r>
              <a:rPr lang="en-US" sz="1400" dirty="0"/>
              <a:t>Redistricting</a:t>
            </a:r>
          </a:p>
          <a:p>
            <a:pPr lvl="1">
              <a:lnSpc>
                <a:spcPct val="90000"/>
              </a:lnSpc>
            </a:pPr>
            <a:r>
              <a:rPr lang="en-US" sz="1400" dirty="0"/>
              <a:t>Analysis of election results</a:t>
            </a:r>
          </a:p>
          <a:p>
            <a:pPr lvl="1">
              <a:lnSpc>
                <a:spcPct val="90000"/>
              </a:lnSpc>
            </a:pPr>
            <a:r>
              <a:rPr lang="en-US" sz="1400" dirty="0"/>
              <a:t>Predictive modeling</a:t>
            </a:r>
          </a:p>
          <a:p>
            <a:pPr lvl="1">
              <a:lnSpc>
                <a:spcPct val="90000"/>
              </a:lnSpc>
              <a:buFontTx/>
              <a:buNone/>
            </a:pPr>
            <a:endParaRPr lang="en-US" sz="1800" dirty="0"/>
          </a:p>
        </p:txBody>
      </p:sp>
      <p:sp>
        <p:nvSpPr>
          <p:cNvPr id="9222" name="Rectangle 6"/>
          <p:cNvSpPr>
            <a:spLocks noGrp="1" noChangeArrowheads="1"/>
          </p:cNvSpPr>
          <p:nvPr>
            <p:ph type="body" sz="half" idx="2"/>
          </p:nvPr>
        </p:nvSpPr>
        <p:spPr>
          <a:xfrm>
            <a:off x="4572000" y="1143000"/>
            <a:ext cx="4267200" cy="4114800"/>
          </a:xfrm>
          <a:noFill/>
          <a:ln/>
        </p:spPr>
        <p:txBody>
          <a:bodyPr/>
          <a:lstStyle/>
          <a:p>
            <a:pPr>
              <a:lnSpc>
                <a:spcPct val="90000"/>
              </a:lnSpc>
            </a:pPr>
            <a:r>
              <a:rPr lang="en-US" sz="1600" b="1" dirty="0"/>
              <a:t>Civil Engineering/Utility</a:t>
            </a:r>
            <a:endParaRPr lang="en-US" sz="1600" dirty="0"/>
          </a:p>
          <a:p>
            <a:pPr lvl="1">
              <a:lnSpc>
                <a:spcPct val="90000"/>
              </a:lnSpc>
            </a:pPr>
            <a:r>
              <a:rPr lang="en-US" sz="1400" dirty="0"/>
              <a:t>Locating underground facilities</a:t>
            </a:r>
          </a:p>
          <a:p>
            <a:pPr lvl="1">
              <a:lnSpc>
                <a:spcPct val="90000"/>
              </a:lnSpc>
            </a:pPr>
            <a:r>
              <a:rPr lang="en-US" sz="1400" dirty="0"/>
              <a:t>Designing alignment for freeways, transit</a:t>
            </a:r>
          </a:p>
          <a:p>
            <a:pPr lvl="1">
              <a:lnSpc>
                <a:spcPct val="90000"/>
              </a:lnSpc>
            </a:pPr>
            <a:r>
              <a:rPr lang="en-US" sz="1400" dirty="0"/>
              <a:t>Coordination of infrastructure maintenance</a:t>
            </a:r>
          </a:p>
          <a:p>
            <a:pPr>
              <a:lnSpc>
                <a:spcPct val="90000"/>
              </a:lnSpc>
            </a:pPr>
            <a:r>
              <a:rPr lang="en-US" sz="1600" dirty="0"/>
              <a:t> </a:t>
            </a:r>
            <a:r>
              <a:rPr lang="en-US" sz="1600" b="1" dirty="0"/>
              <a:t>Business</a:t>
            </a:r>
          </a:p>
          <a:p>
            <a:pPr lvl="1">
              <a:lnSpc>
                <a:spcPct val="90000"/>
              </a:lnSpc>
            </a:pPr>
            <a:r>
              <a:rPr lang="en-US" sz="1400" dirty="0"/>
              <a:t>Demographic Analysis</a:t>
            </a:r>
          </a:p>
          <a:p>
            <a:pPr lvl="1">
              <a:lnSpc>
                <a:spcPct val="90000"/>
              </a:lnSpc>
            </a:pPr>
            <a:r>
              <a:rPr lang="en-US" sz="1400" dirty="0"/>
              <a:t>Market Penetration/ Share Analysis</a:t>
            </a:r>
          </a:p>
          <a:p>
            <a:pPr lvl="1">
              <a:lnSpc>
                <a:spcPct val="90000"/>
              </a:lnSpc>
            </a:pPr>
            <a:r>
              <a:rPr lang="en-US" sz="1400" dirty="0"/>
              <a:t>Site Selection</a:t>
            </a:r>
          </a:p>
          <a:p>
            <a:pPr>
              <a:lnSpc>
                <a:spcPct val="90000"/>
              </a:lnSpc>
            </a:pPr>
            <a:r>
              <a:rPr lang="en-US" sz="1600" b="1" dirty="0"/>
              <a:t>Education Administration</a:t>
            </a:r>
          </a:p>
          <a:p>
            <a:pPr lvl="1">
              <a:lnSpc>
                <a:spcPct val="90000"/>
              </a:lnSpc>
            </a:pPr>
            <a:r>
              <a:rPr lang="en-US" sz="1400" b="1" dirty="0"/>
              <a:t> </a:t>
            </a:r>
            <a:r>
              <a:rPr lang="en-US" sz="1400" dirty="0"/>
              <a:t>Attendance Area Maintenance</a:t>
            </a:r>
          </a:p>
          <a:p>
            <a:pPr lvl="1">
              <a:lnSpc>
                <a:spcPct val="90000"/>
              </a:lnSpc>
            </a:pPr>
            <a:r>
              <a:rPr lang="en-US" sz="1400" dirty="0"/>
              <a:t> Enrollment Projections</a:t>
            </a:r>
          </a:p>
          <a:p>
            <a:pPr lvl="1">
              <a:lnSpc>
                <a:spcPct val="90000"/>
              </a:lnSpc>
            </a:pPr>
            <a:r>
              <a:rPr lang="en-US" sz="1400" dirty="0"/>
              <a:t> School Bus Routing</a:t>
            </a:r>
          </a:p>
          <a:p>
            <a:pPr>
              <a:lnSpc>
                <a:spcPct val="90000"/>
              </a:lnSpc>
            </a:pPr>
            <a:r>
              <a:rPr lang="en-US" sz="1600" b="1" dirty="0"/>
              <a:t>Real Estate</a:t>
            </a:r>
          </a:p>
          <a:p>
            <a:pPr lvl="1">
              <a:lnSpc>
                <a:spcPct val="90000"/>
              </a:lnSpc>
            </a:pPr>
            <a:r>
              <a:rPr lang="en-US" sz="1400" dirty="0"/>
              <a:t>Neighborhood land prices</a:t>
            </a:r>
          </a:p>
          <a:p>
            <a:pPr lvl="1">
              <a:lnSpc>
                <a:spcPct val="90000"/>
              </a:lnSpc>
            </a:pPr>
            <a:r>
              <a:rPr lang="en-US" sz="1400" dirty="0"/>
              <a:t>Traffic Impact Analysis</a:t>
            </a:r>
          </a:p>
          <a:p>
            <a:pPr lvl="1">
              <a:lnSpc>
                <a:spcPct val="90000"/>
              </a:lnSpc>
            </a:pPr>
            <a:r>
              <a:rPr lang="en-US" sz="1400" dirty="0"/>
              <a:t>Determination of Highest and Best Use</a:t>
            </a:r>
          </a:p>
          <a:p>
            <a:pPr>
              <a:lnSpc>
                <a:spcPct val="90000"/>
              </a:lnSpc>
            </a:pPr>
            <a:r>
              <a:rPr lang="en-US" sz="1600" b="1" dirty="0"/>
              <a:t>Health Care</a:t>
            </a:r>
          </a:p>
          <a:p>
            <a:pPr lvl="1">
              <a:lnSpc>
                <a:spcPct val="90000"/>
              </a:lnSpc>
            </a:pPr>
            <a:r>
              <a:rPr lang="en-US" sz="1400" dirty="0"/>
              <a:t>Epidemiology</a:t>
            </a:r>
          </a:p>
          <a:p>
            <a:pPr lvl="1">
              <a:lnSpc>
                <a:spcPct val="90000"/>
              </a:lnSpc>
            </a:pPr>
            <a:r>
              <a:rPr lang="en-US" sz="1400" dirty="0"/>
              <a:t> Needs Analysis</a:t>
            </a:r>
          </a:p>
          <a:p>
            <a:pPr lvl="1">
              <a:lnSpc>
                <a:spcPct val="90000"/>
              </a:lnSpc>
            </a:pPr>
            <a:r>
              <a:rPr lang="en-US" sz="1400" dirty="0"/>
              <a:t> Service Inventory</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5"/>
          <p:cNvSpPr>
            <a:spLocks noGrp="1" noRot="1" noChangeArrowheads="1"/>
          </p:cNvSpPr>
          <p:nvPr>
            <p:ph type="title"/>
          </p:nvPr>
        </p:nvSpPr>
        <p:spPr>
          <a:xfrm>
            <a:off x="268288" y="173038"/>
            <a:ext cx="8540750" cy="766762"/>
          </a:xfrm>
        </p:spPr>
        <p:txBody>
          <a:bodyPr/>
          <a:lstStyle/>
          <a:p>
            <a:pPr eaLnBrk="1" hangingPunct="1"/>
            <a:r>
              <a:rPr lang="en-US" altLang="zh-TW" b="0" dirty="0">
                <a:solidFill>
                  <a:srgbClr val="FF0000"/>
                </a:solidFill>
                <a:effectLst/>
              </a:rPr>
              <a:t>What is </a:t>
            </a:r>
            <a:r>
              <a:rPr lang="en-US" altLang="zh-TW" b="0" dirty="0" err="1">
                <a:solidFill>
                  <a:srgbClr val="FF0000"/>
                </a:solidFill>
                <a:effectLst/>
              </a:rPr>
              <a:t>ArcGIS</a:t>
            </a:r>
            <a:r>
              <a:rPr lang="en-US" altLang="zh-TW" b="0" dirty="0">
                <a:solidFill>
                  <a:srgbClr val="FF0000"/>
                </a:solidFill>
                <a:effectLst/>
              </a:rPr>
              <a:t>?</a:t>
            </a:r>
          </a:p>
        </p:txBody>
      </p:sp>
      <p:sp>
        <p:nvSpPr>
          <p:cNvPr id="21507" name="Text Box 6"/>
          <p:cNvSpPr txBox="1">
            <a:spLocks noChangeArrowheads="1"/>
          </p:cNvSpPr>
          <p:nvPr/>
        </p:nvSpPr>
        <p:spPr bwMode="hidden">
          <a:xfrm>
            <a:off x="142875" y="2116138"/>
            <a:ext cx="2133600" cy="366712"/>
          </a:xfrm>
          <a:prstGeom prst="rect">
            <a:avLst/>
          </a:prstGeom>
          <a:noFill/>
          <a:ln w="9525">
            <a:noFill/>
            <a:miter lim="800000"/>
            <a:headEnd/>
            <a:tailEnd/>
          </a:ln>
        </p:spPr>
        <p:txBody>
          <a:bodyPr lIns="93414" tIns="46708" rIns="93414" bIns="46708">
            <a:spAutoFit/>
          </a:bodyPr>
          <a:lstStyle/>
          <a:p>
            <a:pPr>
              <a:spcBef>
                <a:spcPct val="50000"/>
              </a:spcBef>
            </a:pPr>
            <a:r>
              <a:rPr lang="en-US" altLang="zh-TW">
                <a:solidFill>
                  <a:srgbClr val="ADADAD"/>
                </a:solidFill>
                <a:latin typeface="Arial" charset="0"/>
                <a:cs typeface="Arial" charset="0"/>
              </a:rPr>
              <a:t>ArcGIS Clients</a:t>
            </a:r>
          </a:p>
        </p:txBody>
      </p:sp>
      <p:sp>
        <p:nvSpPr>
          <p:cNvPr id="21508" name="Text Box 7"/>
          <p:cNvSpPr txBox="1">
            <a:spLocks noChangeArrowheads="1"/>
          </p:cNvSpPr>
          <p:nvPr/>
        </p:nvSpPr>
        <p:spPr bwMode="hidden">
          <a:xfrm>
            <a:off x="142875" y="5386388"/>
            <a:ext cx="2411413" cy="641350"/>
          </a:xfrm>
          <a:prstGeom prst="rect">
            <a:avLst/>
          </a:prstGeom>
          <a:noFill/>
          <a:ln w="9525">
            <a:noFill/>
            <a:miter lim="800000"/>
            <a:headEnd/>
            <a:tailEnd/>
          </a:ln>
        </p:spPr>
        <p:txBody>
          <a:bodyPr lIns="93414" tIns="46708" rIns="93414" bIns="46708">
            <a:spAutoFit/>
          </a:bodyPr>
          <a:lstStyle/>
          <a:p>
            <a:pPr>
              <a:spcBef>
                <a:spcPct val="50000"/>
              </a:spcBef>
            </a:pPr>
            <a:r>
              <a:rPr lang="en-US" altLang="zh-TW">
                <a:solidFill>
                  <a:srgbClr val="ADADAD"/>
                </a:solidFill>
                <a:latin typeface="Arial" charset="0"/>
                <a:cs typeface="Arial" charset="0"/>
              </a:rPr>
              <a:t>Application/Data </a:t>
            </a:r>
            <a:br>
              <a:rPr lang="en-US" altLang="zh-TW">
                <a:solidFill>
                  <a:srgbClr val="ADADAD"/>
                </a:solidFill>
                <a:latin typeface="Arial" charset="0"/>
                <a:cs typeface="Arial" charset="0"/>
              </a:rPr>
            </a:br>
            <a:r>
              <a:rPr lang="en-US" altLang="zh-TW">
                <a:solidFill>
                  <a:srgbClr val="ADADAD"/>
                </a:solidFill>
                <a:latin typeface="Arial" charset="0"/>
                <a:cs typeface="Arial" charset="0"/>
              </a:rPr>
              <a:t>Servers</a:t>
            </a:r>
          </a:p>
        </p:txBody>
      </p:sp>
      <p:sp>
        <p:nvSpPr>
          <p:cNvPr id="21509" name="Text Box 16"/>
          <p:cNvSpPr txBox="1">
            <a:spLocks noChangeArrowheads="1"/>
          </p:cNvSpPr>
          <p:nvPr/>
        </p:nvSpPr>
        <p:spPr bwMode="hidden">
          <a:xfrm>
            <a:off x="0" y="4025583"/>
            <a:ext cx="2133600" cy="402105"/>
          </a:xfrm>
          <a:prstGeom prst="rect">
            <a:avLst/>
          </a:prstGeom>
          <a:noFill/>
          <a:ln w="9525">
            <a:noFill/>
            <a:miter lim="800000"/>
            <a:headEnd/>
            <a:tailEnd/>
          </a:ln>
        </p:spPr>
        <p:txBody>
          <a:bodyPr lIns="93414" tIns="46708" rIns="93414" bIns="46708">
            <a:spAutoFit/>
          </a:bodyPr>
          <a:lstStyle/>
          <a:p>
            <a:pPr>
              <a:spcBef>
                <a:spcPct val="50000"/>
              </a:spcBef>
            </a:pPr>
            <a:r>
              <a:rPr lang="en-US" altLang="zh-TW" sz="2000" dirty="0">
                <a:solidFill>
                  <a:srgbClr val="ADADAD"/>
                </a:solidFill>
                <a:latin typeface="Arial" charset="0"/>
                <a:cs typeface="Arial" charset="0"/>
              </a:rPr>
              <a:t>Components</a:t>
            </a:r>
          </a:p>
        </p:txBody>
      </p:sp>
      <p:grpSp>
        <p:nvGrpSpPr>
          <p:cNvPr id="2" name="Group 39"/>
          <p:cNvGrpSpPr>
            <a:grpSpLocks/>
          </p:cNvGrpSpPr>
          <p:nvPr/>
        </p:nvGrpSpPr>
        <p:grpSpPr bwMode="auto">
          <a:xfrm>
            <a:off x="1692275" y="1131888"/>
            <a:ext cx="7097713" cy="5437187"/>
            <a:chOff x="1066" y="713"/>
            <a:chExt cx="4471" cy="3425"/>
          </a:xfrm>
        </p:grpSpPr>
        <p:sp>
          <p:nvSpPr>
            <p:cNvPr id="206850" name="Rectangle 2"/>
            <p:cNvSpPr>
              <a:spLocks noChangeArrowheads="1"/>
            </p:cNvSpPr>
            <p:nvPr/>
          </p:nvSpPr>
          <p:spPr bwMode="gray">
            <a:xfrm>
              <a:off x="1066" y="1756"/>
              <a:ext cx="747" cy="659"/>
            </a:xfrm>
            <a:prstGeom prst="rect">
              <a:avLst/>
            </a:prstGeom>
            <a:gradFill rotWithShape="0">
              <a:gsLst>
                <a:gs pos="0">
                  <a:srgbClr val="FFFFFF"/>
                </a:gs>
                <a:gs pos="100000">
                  <a:srgbClr val="D2E1B5"/>
                </a:gs>
              </a:gsLst>
              <a:lin ang="0" scaled="1"/>
            </a:gradFill>
            <a:ln w="9525">
              <a:noFill/>
              <a:miter lim="800000"/>
              <a:headEnd/>
              <a:tailEnd/>
            </a:ln>
            <a:effectLst>
              <a:outerShdw blurRad="63500" dist="38099" dir="2700000" algn="ctr" rotWithShape="0">
                <a:schemeClr val="bg2">
                  <a:alpha val="74998"/>
                </a:schemeClr>
              </a:outerShdw>
            </a:effectLst>
          </p:spPr>
          <p:txBody>
            <a:bodyPr wrap="none" lIns="93414" tIns="46708" rIns="93414" bIns="46708" anchor="ctr"/>
            <a:lstStyle/>
            <a:p>
              <a:endParaRPr lang="zh-TW" altLang="zh-TW"/>
            </a:p>
          </p:txBody>
        </p:sp>
        <p:sp>
          <p:nvSpPr>
            <p:cNvPr id="206851" name="Rectangle 3"/>
            <p:cNvSpPr>
              <a:spLocks noChangeArrowheads="1"/>
            </p:cNvSpPr>
            <p:nvPr/>
          </p:nvSpPr>
          <p:spPr bwMode="gray">
            <a:xfrm>
              <a:off x="4245" y="713"/>
              <a:ext cx="1289" cy="983"/>
            </a:xfrm>
            <a:prstGeom prst="rect">
              <a:avLst/>
            </a:prstGeom>
            <a:solidFill>
              <a:srgbClr val="D2E1B5"/>
            </a:solidFill>
            <a:ln w="9525">
              <a:noFill/>
              <a:miter lim="800000"/>
              <a:headEnd/>
              <a:tailEnd/>
            </a:ln>
            <a:effectLst>
              <a:outerShdw blurRad="63500" dist="38099" dir="2700000" algn="ctr" rotWithShape="0">
                <a:schemeClr val="bg2">
                  <a:alpha val="74998"/>
                </a:schemeClr>
              </a:outerShdw>
            </a:effectLst>
          </p:spPr>
          <p:txBody>
            <a:bodyPr wrap="none" lIns="93414" tIns="46708" rIns="93414" bIns="46708" anchor="ctr"/>
            <a:lstStyle/>
            <a:p>
              <a:endParaRPr lang="zh-TW" altLang="zh-TW"/>
            </a:p>
          </p:txBody>
        </p:sp>
        <p:sp>
          <p:nvSpPr>
            <p:cNvPr id="21513" name="Text Box 8"/>
            <p:cNvSpPr txBox="1">
              <a:spLocks noChangeArrowheads="1"/>
            </p:cNvSpPr>
            <p:nvPr/>
          </p:nvSpPr>
          <p:spPr bwMode="gray">
            <a:xfrm>
              <a:off x="2342" y="713"/>
              <a:ext cx="1189" cy="212"/>
            </a:xfrm>
            <a:prstGeom prst="rect">
              <a:avLst/>
            </a:prstGeom>
            <a:noFill/>
            <a:ln w="9525">
              <a:noFill/>
              <a:miter lim="800000"/>
              <a:headEnd/>
              <a:tailEnd/>
            </a:ln>
          </p:spPr>
          <p:txBody>
            <a:bodyPr lIns="93414" tIns="46708" rIns="93414" bIns="46708">
              <a:spAutoFit/>
            </a:bodyPr>
            <a:lstStyle/>
            <a:p>
              <a:pPr>
                <a:spcBef>
                  <a:spcPct val="50000"/>
                </a:spcBef>
              </a:pPr>
              <a:r>
                <a:rPr lang="en-US" altLang="zh-TW" sz="1600" b="1">
                  <a:solidFill>
                    <a:srgbClr val="FF3300"/>
                  </a:solidFill>
                  <a:latin typeface="Arial" charset="0"/>
                  <a:cs typeface="Arial" charset="0"/>
                </a:rPr>
                <a:t>ArcGIS Desktop</a:t>
              </a:r>
            </a:p>
          </p:txBody>
        </p:sp>
        <p:sp>
          <p:nvSpPr>
            <p:cNvPr id="21514" name="Rectangle 9"/>
            <p:cNvSpPr>
              <a:spLocks noChangeArrowheads="1"/>
            </p:cNvSpPr>
            <p:nvPr/>
          </p:nvSpPr>
          <p:spPr bwMode="gray">
            <a:xfrm>
              <a:off x="1824" y="768"/>
              <a:ext cx="178" cy="1598"/>
            </a:xfrm>
            <a:prstGeom prst="rect">
              <a:avLst/>
            </a:prstGeom>
            <a:solidFill>
              <a:schemeClr val="bg1">
                <a:alpha val="50195"/>
              </a:schemeClr>
            </a:solidFill>
            <a:ln w="9525">
              <a:solidFill>
                <a:schemeClr val="bg1"/>
              </a:solidFill>
              <a:miter lim="800000"/>
              <a:headEnd/>
              <a:tailEnd/>
            </a:ln>
          </p:spPr>
          <p:txBody>
            <a:bodyPr wrap="none" lIns="93414" tIns="46708" rIns="93414" bIns="46708" anchor="ctr"/>
            <a:lstStyle/>
            <a:p>
              <a:pPr algn="ctr">
                <a:spcBef>
                  <a:spcPct val="30000"/>
                </a:spcBef>
              </a:pPr>
              <a:r>
                <a:rPr lang="en-US" altLang="zh-TW" sz="1600" b="1">
                  <a:solidFill>
                    <a:srgbClr val="FF3300"/>
                  </a:solidFill>
                  <a:latin typeface="Arial" charset="0"/>
                  <a:cs typeface="Arial" charset="0"/>
                </a:rPr>
                <a:t>E</a:t>
              </a:r>
              <a:br>
                <a:rPr lang="en-US" altLang="zh-TW" sz="1600" b="1">
                  <a:solidFill>
                    <a:srgbClr val="FF3300"/>
                  </a:solidFill>
                  <a:latin typeface="Arial" charset="0"/>
                  <a:cs typeface="Arial" charset="0"/>
                </a:rPr>
              </a:br>
              <a:r>
                <a:rPr lang="en-US" altLang="zh-TW" sz="1600" b="1">
                  <a:solidFill>
                    <a:srgbClr val="FF3300"/>
                  </a:solidFill>
                  <a:latin typeface="Arial" charset="0"/>
                  <a:cs typeface="Arial" charset="0"/>
                </a:rPr>
                <a:t>X</a:t>
              </a:r>
              <a:br>
                <a:rPr lang="en-US" altLang="zh-TW" sz="1600" b="1">
                  <a:solidFill>
                    <a:srgbClr val="FF3300"/>
                  </a:solidFill>
                  <a:latin typeface="Arial" charset="0"/>
                  <a:cs typeface="Arial" charset="0"/>
                </a:rPr>
              </a:br>
              <a:r>
                <a:rPr lang="en-US" altLang="zh-TW" sz="1600" b="1">
                  <a:solidFill>
                    <a:srgbClr val="FF3300"/>
                  </a:solidFill>
                  <a:latin typeface="Arial" charset="0"/>
                  <a:cs typeface="Arial" charset="0"/>
                </a:rPr>
                <a:t>T</a:t>
              </a:r>
              <a:br>
                <a:rPr lang="en-US" altLang="zh-TW" sz="1600" b="1">
                  <a:solidFill>
                    <a:srgbClr val="FF3300"/>
                  </a:solidFill>
                  <a:latin typeface="Arial" charset="0"/>
                  <a:cs typeface="Arial" charset="0"/>
                </a:rPr>
              </a:br>
              <a:r>
                <a:rPr lang="en-US" altLang="zh-TW" sz="1600" b="1">
                  <a:solidFill>
                    <a:srgbClr val="FF3300"/>
                  </a:solidFill>
                  <a:latin typeface="Arial" charset="0"/>
                  <a:cs typeface="Arial" charset="0"/>
                </a:rPr>
                <a:t>E</a:t>
              </a:r>
              <a:br>
                <a:rPr lang="en-US" altLang="zh-TW" sz="1600" b="1">
                  <a:solidFill>
                    <a:srgbClr val="FF3300"/>
                  </a:solidFill>
                  <a:latin typeface="Arial" charset="0"/>
                  <a:cs typeface="Arial" charset="0"/>
                </a:rPr>
              </a:br>
              <a:r>
                <a:rPr lang="en-US" altLang="zh-TW" sz="1600" b="1">
                  <a:solidFill>
                    <a:srgbClr val="FF3300"/>
                  </a:solidFill>
                  <a:latin typeface="Arial" charset="0"/>
                  <a:cs typeface="Arial" charset="0"/>
                </a:rPr>
                <a:t>N</a:t>
              </a:r>
              <a:br>
                <a:rPr lang="en-US" altLang="zh-TW" sz="1600" b="1">
                  <a:solidFill>
                    <a:srgbClr val="FF3300"/>
                  </a:solidFill>
                  <a:latin typeface="Arial" charset="0"/>
                  <a:cs typeface="Arial" charset="0"/>
                </a:rPr>
              </a:br>
              <a:r>
                <a:rPr lang="en-US" altLang="zh-TW" sz="1600" b="1">
                  <a:solidFill>
                    <a:srgbClr val="FF3300"/>
                  </a:solidFill>
                  <a:latin typeface="Arial" charset="0"/>
                  <a:cs typeface="Arial" charset="0"/>
                </a:rPr>
                <a:t>S</a:t>
              </a:r>
              <a:br>
                <a:rPr lang="en-US" altLang="zh-TW" sz="1600" b="1">
                  <a:solidFill>
                    <a:srgbClr val="FF3300"/>
                  </a:solidFill>
                  <a:latin typeface="Arial" charset="0"/>
                  <a:cs typeface="Arial" charset="0"/>
                </a:rPr>
              </a:br>
              <a:r>
                <a:rPr lang="en-US" altLang="zh-TW" sz="1600" b="1">
                  <a:solidFill>
                    <a:srgbClr val="FF3300"/>
                  </a:solidFill>
                  <a:latin typeface="Arial" charset="0"/>
                  <a:cs typeface="Arial" charset="0"/>
                </a:rPr>
                <a:t>I</a:t>
              </a:r>
              <a:br>
                <a:rPr lang="en-US" altLang="zh-TW" sz="1600" b="1">
                  <a:solidFill>
                    <a:srgbClr val="FF3300"/>
                  </a:solidFill>
                  <a:latin typeface="Arial" charset="0"/>
                  <a:cs typeface="Arial" charset="0"/>
                </a:rPr>
              </a:br>
              <a:r>
                <a:rPr lang="en-US" altLang="zh-TW" sz="1600" b="1">
                  <a:solidFill>
                    <a:srgbClr val="FF3300"/>
                  </a:solidFill>
                  <a:latin typeface="Arial" charset="0"/>
                  <a:cs typeface="Arial" charset="0"/>
                </a:rPr>
                <a:t>O</a:t>
              </a:r>
              <a:br>
                <a:rPr lang="en-US" altLang="zh-TW" sz="1600" b="1">
                  <a:solidFill>
                    <a:srgbClr val="FF3300"/>
                  </a:solidFill>
                  <a:latin typeface="Arial" charset="0"/>
                  <a:cs typeface="Arial" charset="0"/>
                </a:rPr>
              </a:br>
              <a:r>
                <a:rPr lang="en-US" altLang="zh-TW" sz="1600" b="1">
                  <a:solidFill>
                    <a:srgbClr val="FF3300"/>
                  </a:solidFill>
                  <a:latin typeface="Arial" charset="0"/>
                  <a:cs typeface="Arial" charset="0"/>
                </a:rPr>
                <a:t>N</a:t>
              </a:r>
              <a:br>
                <a:rPr lang="en-US" altLang="zh-TW" sz="1600" b="1">
                  <a:solidFill>
                    <a:srgbClr val="FF3300"/>
                  </a:solidFill>
                  <a:latin typeface="Arial" charset="0"/>
                  <a:cs typeface="Arial" charset="0"/>
                </a:rPr>
              </a:br>
              <a:r>
                <a:rPr lang="en-US" altLang="zh-TW" sz="1600" b="1">
                  <a:solidFill>
                    <a:srgbClr val="FF3300"/>
                  </a:solidFill>
                  <a:latin typeface="Arial" charset="0"/>
                  <a:cs typeface="Arial" charset="0"/>
                </a:rPr>
                <a:t>S</a:t>
              </a:r>
            </a:p>
          </p:txBody>
        </p:sp>
        <p:sp>
          <p:nvSpPr>
            <p:cNvPr id="21515" name="Text Box 10"/>
            <p:cNvSpPr txBox="1">
              <a:spLocks noChangeArrowheads="1"/>
            </p:cNvSpPr>
            <p:nvPr/>
          </p:nvSpPr>
          <p:spPr bwMode="gray">
            <a:xfrm>
              <a:off x="4317" y="713"/>
              <a:ext cx="1015" cy="212"/>
            </a:xfrm>
            <a:prstGeom prst="rect">
              <a:avLst/>
            </a:prstGeom>
            <a:noFill/>
            <a:ln w="9525">
              <a:noFill/>
              <a:miter lim="800000"/>
              <a:headEnd/>
              <a:tailEnd/>
            </a:ln>
          </p:spPr>
          <p:txBody>
            <a:bodyPr lIns="93414" tIns="46708" rIns="93414" bIns="46708">
              <a:spAutoFit/>
            </a:bodyPr>
            <a:lstStyle/>
            <a:p>
              <a:pPr>
                <a:spcBef>
                  <a:spcPct val="50000"/>
                </a:spcBef>
              </a:pPr>
              <a:r>
                <a:rPr lang="en-US" altLang="zh-TW" sz="1600" b="1">
                  <a:solidFill>
                    <a:srgbClr val="FF3300"/>
                  </a:solidFill>
                  <a:latin typeface="Arial" charset="0"/>
                  <a:cs typeface="Arial" charset="0"/>
                </a:rPr>
                <a:t>ArcGIS Engine</a:t>
              </a:r>
            </a:p>
          </p:txBody>
        </p:sp>
        <p:sp>
          <p:nvSpPr>
            <p:cNvPr id="21516" name="Line 11"/>
            <p:cNvSpPr>
              <a:spLocks noChangeShapeType="1"/>
            </p:cNvSpPr>
            <p:nvPr/>
          </p:nvSpPr>
          <p:spPr bwMode="gray">
            <a:xfrm>
              <a:off x="2405" y="2276"/>
              <a:ext cx="0" cy="641"/>
            </a:xfrm>
            <a:prstGeom prst="line">
              <a:avLst/>
            </a:prstGeom>
            <a:noFill/>
            <a:ln w="28575">
              <a:solidFill>
                <a:schemeClr val="tx1"/>
              </a:solidFill>
              <a:round/>
              <a:headEnd/>
              <a:tailEnd/>
            </a:ln>
          </p:spPr>
          <p:txBody>
            <a:bodyPr lIns="93414" tIns="46708" rIns="93414" bIns="46708"/>
            <a:lstStyle/>
            <a:p>
              <a:endParaRPr lang="en-US"/>
            </a:p>
          </p:txBody>
        </p:sp>
        <p:sp>
          <p:nvSpPr>
            <p:cNvPr id="21517" name="Line 12"/>
            <p:cNvSpPr>
              <a:spLocks noChangeShapeType="1"/>
            </p:cNvSpPr>
            <p:nvPr/>
          </p:nvSpPr>
          <p:spPr bwMode="gray">
            <a:xfrm>
              <a:off x="3653" y="1415"/>
              <a:ext cx="0" cy="1501"/>
            </a:xfrm>
            <a:prstGeom prst="line">
              <a:avLst/>
            </a:prstGeom>
            <a:noFill/>
            <a:ln w="28575">
              <a:solidFill>
                <a:schemeClr val="tx1"/>
              </a:solidFill>
              <a:round/>
              <a:headEnd/>
              <a:tailEnd/>
            </a:ln>
          </p:spPr>
          <p:txBody>
            <a:bodyPr lIns="93414" tIns="46708" rIns="93414" bIns="46708"/>
            <a:lstStyle/>
            <a:p>
              <a:endParaRPr lang="en-US"/>
            </a:p>
          </p:txBody>
        </p:sp>
        <p:sp>
          <p:nvSpPr>
            <p:cNvPr id="21518" name="Line 13"/>
            <p:cNvSpPr>
              <a:spLocks noChangeShapeType="1"/>
            </p:cNvSpPr>
            <p:nvPr/>
          </p:nvSpPr>
          <p:spPr bwMode="gray">
            <a:xfrm>
              <a:off x="3030" y="1961"/>
              <a:ext cx="0" cy="947"/>
            </a:xfrm>
            <a:prstGeom prst="line">
              <a:avLst/>
            </a:prstGeom>
            <a:noFill/>
            <a:ln w="28575">
              <a:solidFill>
                <a:schemeClr val="tx1"/>
              </a:solidFill>
              <a:round/>
              <a:headEnd/>
              <a:tailEnd/>
            </a:ln>
          </p:spPr>
          <p:txBody>
            <a:bodyPr lIns="93414" tIns="46708" rIns="93414" bIns="46708"/>
            <a:lstStyle/>
            <a:p>
              <a:endParaRPr lang="en-US"/>
            </a:p>
          </p:txBody>
        </p:sp>
        <p:sp>
          <p:nvSpPr>
            <p:cNvPr id="21519" name="Line 14"/>
            <p:cNvSpPr>
              <a:spLocks noChangeShapeType="1"/>
            </p:cNvSpPr>
            <p:nvPr/>
          </p:nvSpPr>
          <p:spPr bwMode="gray">
            <a:xfrm>
              <a:off x="4824" y="1544"/>
              <a:ext cx="0" cy="1381"/>
            </a:xfrm>
            <a:prstGeom prst="line">
              <a:avLst/>
            </a:prstGeom>
            <a:noFill/>
            <a:ln w="28575">
              <a:solidFill>
                <a:schemeClr val="tx1"/>
              </a:solidFill>
              <a:round/>
              <a:headEnd/>
              <a:tailEnd/>
            </a:ln>
          </p:spPr>
          <p:txBody>
            <a:bodyPr lIns="93414" tIns="46708" rIns="93414" bIns="46708"/>
            <a:lstStyle/>
            <a:p>
              <a:endParaRPr lang="en-US"/>
            </a:p>
          </p:txBody>
        </p:sp>
        <p:sp>
          <p:nvSpPr>
            <p:cNvPr id="21520" name="Line 15"/>
            <p:cNvSpPr>
              <a:spLocks noChangeShapeType="1"/>
            </p:cNvSpPr>
            <p:nvPr/>
          </p:nvSpPr>
          <p:spPr bwMode="gray">
            <a:xfrm>
              <a:off x="1442" y="2363"/>
              <a:ext cx="0" cy="551"/>
            </a:xfrm>
            <a:prstGeom prst="line">
              <a:avLst/>
            </a:prstGeom>
            <a:noFill/>
            <a:ln w="28575">
              <a:solidFill>
                <a:schemeClr val="tx1"/>
              </a:solidFill>
              <a:round/>
              <a:headEnd/>
              <a:tailEnd/>
            </a:ln>
          </p:spPr>
          <p:txBody>
            <a:bodyPr lIns="93414" tIns="46708" rIns="93414" bIns="46708"/>
            <a:lstStyle/>
            <a:p>
              <a:endParaRPr lang="en-US"/>
            </a:p>
          </p:txBody>
        </p:sp>
        <p:sp>
          <p:nvSpPr>
            <p:cNvPr id="206865" name="Rectangle 17" descr="Sphere"/>
            <p:cNvSpPr>
              <a:spLocks noChangeArrowheads="1"/>
            </p:cNvSpPr>
            <p:nvPr/>
          </p:nvSpPr>
          <p:spPr bwMode="gray">
            <a:xfrm>
              <a:off x="1066" y="2498"/>
              <a:ext cx="4463" cy="254"/>
            </a:xfrm>
            <a:prstGeom prst="rect">
              <a:avLst/>
            </a:prstGeom>
            <a:pattFill prst="sphere">
              <a:fgClr>
                <a:srgbClr val="D2E1B5"/>
              </a:fgClr>
              <a:bgClr>
                <a:srgbClr val="FFFFCC"/>
              </a:bgClr>
            </a:pattFill>
            <a:ln w="9525">
              <a:noFill/>
              <a:miter lim="800000"/>
              <a:headEnd/>
              <a:tailEnd/>
            </a:ln>
            <a:effectLst>
              <a:outerShdw blurRad="63500" dist="38099" dir="2700000" algn="ctr" rotWithShape="0">
                <a:schemeClr val="bg2">
                  <a:alpha val="74998"/>
                </a:schemeClr>
              </a:outerShdw>
            </a:effectLst>
          </p:spPr>
          <p:txBody>
            <a:bodyPr wrap="none" lIns="93414" tIns="46708" rIns="93414" bIns="46708" anchor="ctr"/>
            <a:lstStyle/>
            <a:p>
              <a:pPr algn="ctr">
                <a:spcBef>
                  <a:spcPct val="30000"/>
                </a:spcBef>
                <a:defRPr/>
              </a:pPr>
              <a:r>
                <a:rPr lang="en-US" sz="1400" b="1">
                  <a:solidFill>
                    <a:srgbClr val="FF3300"/>
                  </a:solidFill>
                  <a:latin typeface="Arial" pitchFamily="-106" charset="0"/>
                  <a:ea typeface="Arial" pitchFamily="-106" charset="0"/>
                  <a:cs typeface="Arial" pitchFamily="-106" charset="0"/>
                </a:rPr>
                <a:t>ArcObjects</a:t>
              </a:r>
            </a:p>
          </p:txBody>
        </p:sp>
        <p:sp>
          <p:nvSpPr>
            <p:cNvPr id="21522" name="Line 23"/>
            <p:cNvSpPr>
              <a:spLocks noChangeShapeType="1"/>
            </p:cNvSpPr>
            <p:nvPr/>
          </p:nvSpPr>
          <p:spPr bwMode="gray">
            <a:xfrm>
              <a:off x="1821" y="2916"/>
              <a:ext cx="0" cy="232"/>
            </a:xfrm>
            <a:prstGeom prst="line">
              <a:avLst/>
            </a:prstGeom>
            <a:noFill/>
            <a:ln w="28575">
              <a:solidFill>
                <a:schemeClr val="tx1"/>
              </a:solidFill>
              <a:round/>
              <a:headEnd/>
              <a:tailEnd/>
            </a:ln>
          </p:spPr>
          <p:txBody>
            <a:bodyPr lIns="93414" tIns="46708" rIns="93414" bIns="46708"/>
            <a:lstStyle/>
            <a:p>
              <a:endParaRPr lang="en-US"/>
            </a:p>
          </p:txBody>
        </p:sp>
        <p:sp>
          <p:nvSpPr>
            <p:cNvPr id="21523" name="Line 24"/>
            <p:cNvSpPr>
              <a:spLocks noChangeShapeType="1"/>
            </p:cNvSpPr>
            <p:nvPr/>
          </p:nvSpPr>
          <p:spPr bwMode="gray">
            <a:xfrm>
              <a:off x="3297" y="2935"/>
              <a:ext cx="0" cy="835"/>
            </a:xfrm>
            <a:prstGeom prst="line">
              <a:avLst/>
            </a:prstGeom>
            <a:noFill/>
            <a:ln w="28575">
              <a:solidFill>
                <a:schemeClr val="tx1"/>
              </a:solidFill>
              <a:round/>
              <a:headEnd/>
              <a:tailEnd/>
            </a:ln>
          </p:spPr>
          <p:txBody>
            <a:bodyPr lIns="93414" tIns="46708" rIns="93414" bIns="46708"/>
            <a:lstStyle/>
            <a:p>
              <a:endParaRPr lang="en-US"/>
            </a:p>
          </p:txBody>
        </p:sp>
        <p:sp>
          <p:nvSpPr>
            <p:cNvPr id="21524" name="Line 25"/>
            <p:cNvSpPr>
              <a:spLocks noChangeShapeType="1"/>
            </p:cNvSpPr>
            <p:nvPr/>
          </p:nvSpPr>
          <p:spPr bwMode="gray">
            <a:xfrm>
              <a:off x="4781" y="2916"/>
              <a:ext cx="0" cy="314"/>
            </a:xfrm>
            <a:prstGeom prst="line">
              <a:avLst/>
            </a:prstGeom>
            <a:noFill/>
            <a:ln w="28575">
              <a:solidFill>
                <a:schemeClr val="tx1"/>
              </a:solidFill>
              <a:round/>
              <a:headEnd/>
              <a:tailEnd/>
            </a:ln>
          </p:spPr>
          <p:txBody>
            <a:bodyPr lIns="93414" tIns="46708" rIns="93414" bIns="46708"/>
            <a:lstStyle/>
            <a:p>
              <a:endParaRPr lang="en-US"/>
            </a:p>
          </p:txBody>
        </p:sp>
        <p:sp>
          <p:nvSpPr>
            <p:cNvPr id="21525" name="AutoShape 26"/>
            <p:cNvSpPr>
              <a:spLocks noChangeArrowheads="1"/>
            </p:cNvSpPr>
            <p:nvPr/>
          </p:nvSpPr>
          <p:spPr bwMode="gray">
            <a:xfrm>
              <a:off x="3032" y="3746"/>
              <a:ext cx="531" cy="392"/>
            </a:xfrm>
            <a:prstGeom prst="flowChartMagneticDisk">
              <a:avLst/>
            </a:prstGeom>
            <a:solidFill>
              <a:srgbClr val="DDDDDD"/>
            </a:solidFill>
            <a:ln w="9525">
              <a:solidFill>
                <a:srgbClr val="000000"/>
              </a:solidFill>
              <a:round/>
              <a:headEnd/>
              <a:tailEnd/>
            </a:ln>
          </p:spPr>
          <p:txBody>
            <a:bodyPr wrap="none" lIns="93414" tIns="46708" rIns="93414" bIns="46708" anchor="ctr"/>
            <a:lstStyle/>
            <a:p>
              <a:pPr algn="ctr">
                <a:spcBef>
                  <a:spcPct val="30000"/>
                </a:spcBef>
              </a:pPr>
              <a:r>
                <a:rPr lang="en-US" altLang="zh-TW" sz="1400" b="1">
                  <a:solidFill>
                    <a:srgbClr val="FF3300"/>
                  </a:solidFill>
                  <a:latin typeface="Arial" charset="0"/>
                  <a:cs typeface="Arial" charset="0"/>
                </a:rPr>
                <a:t>RDBMS</a:t>
              </a:r>
            </a:p>
          </p:txBody>
        </p:sp>
        <p:sp>
          <p:nvSpPr>
            <p:cNvPr id="206875" name="Text Box 27"/>
            <p:cNvSpPr txBox="1">
              <a:spLocks noChangeArrowheads="1"/>
            </p:cNvSpPr>
            <p:nvPr/>
          </p:nvSpPr>
          <p:spPr bwMode="gray">
            <a:xfrm>
              <a:off x="2743" y="3410"/>
              <a:ext cx="1116" cy="192"/>
            </a:xfrm>
            <a:prstGeom prst="rect">
              <a:avLst/>
            </a:prstGeom>
            <a:solidFill>
              <a:srgbClr val="D2E1B5"/>
            </a:solidFill>
            <a:ln w="9525">
              <a:noFill/>
              <a:miter lim="800000"/>
              <a:headEnd/>
              <a:tailEnd/>
            </a:ln>
            <a:effectLst>
              <a:outerShdw blurRad="63500" dist="38099" dir="2700000" algn="ctr" rotWithShape="0">
                <a:schemeClr val="bg2">
                  <a:alpha val="74998"/>
                </a:schemeClr>
              </a:outerShdw>
            </a:effectLst>
          </p:spPr>
          <p:txBody>
            <a:bodyPr lIns="93414" tIns="46708" rIns="93414" bIns="46708">
              <a:spAutoFit/>
            </a:bodyPr>
            <a:lstStyle/>
            <a:p>
              <a:pPr algn="ctr">
                <a:spcBef>
                  <a:spcPct val="50000"/>
                </a:spcBef>
                <a:defRPr/>
              </a:pPr>
              <a:r>
                <a:rPr lang="en-US" sz="1400" b="1">
                  <a:solidFill>
                    <a:srgbClr val="FF3300"/>
                  </a:solidFill>
                  <a:latin typeface="Arial" pitchFamily="-106" charset="0"/>
                  <a:ea typeface="Arial" pitchFamily="-106" charset="0"/>
                  <a:cs typeface="Arial" pitchFamily="-106" charset="0"/>
                </a:rPr>
                <a:t>ArcSDE</a:t>
              </a:r>
            </a:p>
          </p:txBody>
        </p:sp>
        <p:sp>
          <p:nvSpPr>
            <p:cNvPr id="206876" name="Text Box 28"/>
            <p:cNvSpPr txBox="1">
              <a:spLocks noChangeArrowheads="1"/>
            </p:cNvSpPr>
            <p:nvPr/>
          </p:nvSpPr>
          <p:spPr bwMode="gray">
            <a:xfrm>
              <a:off x="1263" y="3135"/>
              <a:ext cx="1116" cy="192"/>
            </a:xfrm>
            <a:prstGeom prst="rect">
              <a:avLst/>
            </a:prstGeom>
            <a:solidFill>
              <a:srgbClr val="D2E1B5"/>
            </a:solidFill>
            <a:ln w="9525">
              <a:noFill/>
              <a:miter lim="800000"/>
              <a:headEnd/>
              <a:tailEnd/>
            </a:ln>
            <a:effectLst>
              <a:outerShdw blurRad="63500" dist="38099" dir="2700000" algn="ctr" rotWithShape="0">
                <a:schemeClr val="bg2">
                  <a:alpha val="74998"/>
                </a:schemeClr>
              </a:outerShdw>
            </a:effectLst>
          </p:spPr>
          <p:txBody>
            <a:bodyPr lIns="93414" tIns="46708" rIns="93414" bIns="46708">
              <a:spAutoFit/>
            </a:bodyPr>
            <a:lstStyle/>
            <a:p>
              <a:pPr algn="ctr">
                <a:spcBef>
                  <a:spcPct val="50000"/>
                </a:spcBef>
                <a:defRPr/>
              </a:pPr>
              <a:r>
                <a:rPr lang="en-US" sz="1400" b="1">
                  <a:solidFill>
                    <a:srgbClr val="FF3300"/>
                  </a:solidFill>
                  <a:latin typeface="Arial" pitchFamily="-106" charset="0"/>
                  <a:ea typeface="Arial" pitchFamily="-106" charset="0"/>
                  <a:cs typeface="Arial" pitchFamily="-106" charset="0"/>
                </a:rPr>
                <a:t>ArcGIS Server</a:t>
              </a:r>
            </a:p>
          </p:txBody>
        </p:sp>
        <p:sp>
          <p:nvSpPr>
            <p:cNvPr id="206877" name="Text Box 29"/>
            <p:cNvSpPr txBox="1">
              <a:spLocks noChangeArrowheads="1"/>
            </p:cNvSpPr>
            <p:nvPr/>
          </p:nvSpPr>
          <p:spPr bwMode="gray">
            <a:xfrm>
              <a:off x="4223" y="3136"/>
              <a:ext cx="1116" cy="192"/>
            </a:xfrm>
            <a:prstGeom prst="rect">
              <a:avLst/>
            </a:prstGeom>
            <a:solidFill>
              <a:srgbClr val="D2E1B5"/>
            </a:solidFill>
            <a:ln w="9525">
              <a:noFill/>
              <a:miter lim="800000"/>
              <a:headEnd/>
              <a:tailEnd/>
            </a:ln>
            <a:effectLst>
              <a:outerShdw blurRad="63500" dist="38099" dir="2700000" algn="ctr" rotWithShape="0">
                <a:schemeClr val="bg2">
                  <a:alpha val="74998"/>
                </a:schemeClr>
              </a:outerShdw>
            </a:effectLst>
          </p:spPr>
          <p:txBody>
            <a:bodyPr lIns="93414" tIns="46708" rIns="93414" bIns="46708">
              <a:spAutoFit/>
            </a:bodyPr>
            <a:lstStyle/>
            <a:p>
              <a:pPr algn="ctr">
                <a:spcBef>
                  <a:spcPct val="50000"/>
                </a:spcBef>
                <a:defRPr/>
              </a:pPr>
              <a:r>
                <a:rPr lang="en-US" sz="1400" b="1">
                  <a:solidFill>
                    <a:srgbClr val="FF3300"/>
                  </a:solidFill>
                  <a:latin typeface="Arial" pitchFamily="-106" charset="0"/>
                  <a:ea typeface="Arial" pitchFamily="-106" charset="0"/>
                  <a:cs typeface="Arial" pitchFamily="-106" charset="0"/>
                </a:rPr>
                <a:t>ArcIMS</a:t>
              </a:r>
            </a:p>
          </p:txBody>
        </p:sp>
        <p:cxnSp>
          <p:nvCxnSpPr>
            <p:cNvPr id="21529" name="AutoShape 30"/>
            <p:cNvCxnSpPr>
              <a:cxnSpLocks noChangeShapeType="1"/>
              <a:stCxn id="206876" idx="2"/>
              <a:endCxn id="206875" idx="1"/>
            </p:cNvCxnSpPr>
            <p:nvPr/>
          </p:nvCxnSpPr>
          <p:spPr bwMode="gray">
            <a:xfrm rot="16200000" flipH="1">
              <a:off x="2192" y="2956"/>
              <a:ext cx="179" cy="922"/>
            </a:xfrm>
            <a:prstGeom prst="bentConnector2">
              <a:avLst/>
            </a:prstGeom>
            <a:noFill/>
            <a:ln w="28575">
              <a:solidFill>
                <a:schemeClr val="tx1"/>
              </a:solidFill>
              <a:prstDash val="dashDot"/>
              <a:miter lim="800000"/>
              <a:headEnd/>
              <a:tailEnd/>
            </a:ln>
          </p:spPr>
        </p:cxnSp>
        <p:cxnSp>
          <p:nvCxnSpPr>
            <p:cNvPr id="21530" name="AutoShape 31"/>
            <p:cNvCxnSpPr>
              <a:cxnSpLocks noChangeShapeType="1"/>
              <a:stCxn id="206877" idx="2"/>
              <a:endCxn id="206875" idx="3"/>
            </p:cNvCxnSpPr>
            <p:nvPr/>
          </p:nvCxnSpPr>
          <p:spPr bwMode="gray">
            <a:xfrm rot="5400000">
              <a:off x="4231" y="2956"/>
              <a:ext cx="178" cy="922"/>
            </a:xfrm>
            <a:prstGeom prst="bentConnector2">
              <a:avLst/>
            </a:prstGeom>
            <a:noFill/>
            <a:ln w="28575">
              <a:solidFill>
                <a:schemeClr val="tx1"/>
              </a:solidFill>
              <a:prstDash val="dashDot"/>
              <a:miter lim="800000"/>
              <a:headEnd/>
              <a:tailEnd/>
            </a:ln>
          </p:spPr>
        </p:cxnSp>
        <p:sp>
          <p:nvSpPr>
            <p:cNvPr id="21531" name="Line 32"/>
            <p:cNvSpPr>
              <a:spLocks noChangeShapeType="1"/>
            </p:cNvSpPr>
            <p:nvPr/>
          </p:nvSpPr>
          <p:spPr bwMode="gray">
            <a:xfrm>
              <a:off x="5254" y="2271"/>
              <a:ext cx="0" cy="650"/>
            </a:xfrm>
            <a:prstGeom prst="line">
              <a:avLst/>
            </a:prstGeom>
            <a:noFill/>
            <a:ln w="28575">
              <a:solidFill>
                <a:schemeClr val="tx1"/>
              </a:solidFill>
              <a:round/>
              <a:headEnd/>
              <a:tailEnd/>
            </a:ln>
          </p:spPr>
          <p:txBody>
            <a:bodyPr lIns="93414" tIns="46708" rIns="93414" bIns="46708"/>
            <a:lstStyle/>
            <a:p>
              <a:endParaRPr lang="en-US"/>
            </a:p>
          </p:txBody>
        </p:sp>
        <p:sp>
          <p:nvSpPr>
            <p:cNvPr id="21532" name="Line 33"/>
            <p:cNvSpPr>
              <a:spLocks noChangeShapeType="1"/>
            </p:cNvSpPr>
            <p:nvPr/>
          </p:nvSpPr>
          <p:spPr bwMode="gray">
            <a:xfrm>
              <a:off x="4424" y="2273"/>
              <a:ext cx="0" cy="638"/>
            </a:xfrm>
            <a:prstGeom prst="line">
              <a:avLst/>
            </a:prstGeom>
            <a:noFill/>
            <a:ln w="28575">
              <a:solidFill>
                <a:schemeClr val="tx1"/>
              </a:solidFill>
              <a:round/>
              <a:headEnd/>
              <a:tailEnd/>
            </a:ln>
          </p:spPr>
          <p:txBody>
            <a:bodyPr lIns="93414" tIns="46708" rIns="93414" bIns="46708"/>
            <a:lstStyle/>
            <a:p>
              <a:endParaRPr lang="en-US"/>
            </a:p>
          </p:txBody>
        </p:sp>
        <p:sp>
          <p:nvSpPr>
            <p:cNvPr id="21533" name="Rectangle 34"/>
            <p:cNvSpPr>
              <a:spLocks noChangeArrowheads="1"/>
            </p:cNvSpPr>
            <p:nvPr/>
          </p:nvSpPr>
          <p:spPr bwMode="gray">
            <a:xfrm>
              <a:off x="5328" y="722"/>
              <a:ext cx="178" cy="958"/>
            </a:xfrm>
            <a:prstGeom prst="rect">
              <a:avLst/>
            </a:prstGeom>
            <a:solidFill>
              <a:schemeClr val="bg1">
                <a:alpha val="50195"/>
              </a:schemeClr>
            </a:solidFill>
            <a:ln w="9525">
              <a:solidFill>
                <a:schemeClr val="bg1"/>
              </a:solidFill>
              <a:miter lim="800000"/>
              <a:headEnd/>
              <a:tailEnd/>
            </a:ln>
          </p:spPr>
          <p:txBody>
            <a:bodyPr wrap="none" lIns="93414" tIns="46708" rIns="93414" bIns="46708" anchor="ctr"/>
            <a:lstStyle/>
            <a:p>
              <a:pPr algn="ctr">
                <a:spcBef>
                  <a:spcPct val="30000"/>
                </a:spcBef>
              </a:pPr>
              <a:r>
                <a:rPr lang="en-US" altLang="zh-TW" sz="1000" b="1">
                  <a:solidFill>
                    <a:srgbClr val="FF3300"/>
                  </a:solidFill>
                  <a:latin typeface="Arial" charset="0"/>
                  <a:cs typeface="Arial" charset="0"/>
                </a:rPr>
                <a:t>E</a:t>
              </a:r>
              <a:br>
                <a:rPr lang="en-US" altLang="zh-TW" sz="1000" b="1">
                  <a:solidFill>
                    <a:srgbClr val="FF3300"/>
                  </a:solidFill>
                  <a:latin typeface="Arial" charset="0"/>
                  <a:cs typeface="Arial" charset="0"/>
                </a:rPr>
              </a:br>
              <a:r>
                <a:rPr lang="en-US" altLang="zh-TW" sz="1000" b="1">
                  <a:solidFill>
                    <a:srgbClr val="FF3300"/>
                  </a:solidFill>
                  <a:latin typeface="Arial" charset="0"/>
                  <a:cs typeface="Arial" charset="0"/>
                </a:rPr>
                <a:t>X</a:t>
              </a:r>
              <a:br>
                <a:rPr lang="en-US" altLang="zh-TW" sz="1000" b="1">
                  <a:solidFill>
                    <a:srgbClr val="FF3300"/>
                  </a:solidFill>
                  <a:latin typeface="Arial" charset="0"/>
                  <a:cs typeface="Arial" charset="0"/>
                </a:rPr>
              </a:br>
              <a:r>
                <a:rPr lang="en-US" altLang="zh-TW" sz="1000" b="1">
                  <a:solidFill>
                    <a:srgbClr val="FF3300"/>
                  </a:solidFill>
                  <a:latin typeface="Arial" charset="0"/>
                  <a:cs typeface="Arial" charset="0"/>
                </a:rPr>
                <a:t>T</a:t>
              </a:r>
              <a:br>
                <a:rPr lang="en-US" altLang="zh-TW" sz="1000" b="1">
                  <a:solidFill>
                    <a:srgbClr val="FF3300"/>
                  </a:solidFill>
                  <a:latin typeface="Arial" charset="0"/>
                  <a:cs typeface="Arial" charset="0"/>
                </a:rPr>
              </a:br>
              <a:r>
                <a:rPr lang="en-US" altLang="zh-TW" sz="1000" b="1">
                  <a:solidFill>
                    <a:srgbClr val="FF3300"/>
                  </a:solidFill>
                  <a:latin typeface="Arial" charset="0"/>
                  <a:cs typeface="Arial" charset="0"/>
                </a:rPr>
                <a:t>E</a:t>
              </a:r>
              <a:br>
                <a:rPr lang="en-US" altLang="zh-TW" sz="1000" b="1">
                  <a:solidFill>
                    <a:srgbClr val="FF3300"/>
                  </a:solidFill>
                  <a:latin typeface="Arial" charset="0"/>
                  <a:cs typeface="Arial" charset="0"/>
                </a:rPr>
              </a:br>
              <a:r>
                <a:rPr lang="en-US" altLang="zh-TW" sz="1000" b="1">
                  <a:solidFill>
                    <a:srgbClr val="FF3300"/>
                  </a:solidFill>
                  <a:latin typeface="Arial" charset="0"/>
                  <a:cs typeface="Arial" charset="0"/>
                </a:rPr>
                <a:t>N</a:t>
              </a:r>
              <a:br>
                <a:rPr lang="en-US" altLang="zh-TW" sz="1000" b="1">
                  <a:solidFill>
                    <a:srgbClr val="FF3300"/>
                  </a:solidFill>
                  <a:latin typeface="Arial" charset="0"/>
                  <a:cs typeface="Arial" charset="0"/>
                </a:rPr>
              </a:br>
              <a:r>
                <a:rPr lang="en-US" altLang="zh-TW" sz="1000" b="1">
                  <a:solidFill>
                    <a:srgbClr val="FF3300"/>
                  </a:solidFill>
                  <a:latin typeface="Arial" charset="0"/>
                  <a:cs typeface="Arial" charset="0"/>
                </a:rPr>
                <a:t>S</a:t>
              </a:r>
              <a:br>
                <a:rPr lang="en-US" altLang="zh-TW" sz="1000" b="1">
                  <a:solidFill>
                    <a:srgbClr val="FF3300"/>
                  </a:solidFill>
                  <a:latin typeface="Arial" charset="0"/>
                  <a:cs typeface="Arial" charset="0"/>
                </a:rPr>
              </a:br>
              <a:r>
                <a:rPr lang="en-US" altLang="zh-TW" sz="1000" b="1">
                  <a:solidFill>
                    <a:srgbClr val="FF3300"/>
                  </a:solidFill>
                  <a:latin typeface="Arial" charset="0"/>
                  <a:cs typeface="Arial" charset="0"/>
                </a:rPr>
                <a:t>I</a:t>
              </a:r>
              <a:br>
                <a:rPr lang="en-US" altLang="zh-TW" sz="1000" b="1">
                  <a:solidFill>
                    <a:srgbClr val="FF3300"/>
                  </a:solidFill>
                  <a:latin typeface="Arial" charset="0"/>
                  <a:cs typeface="Arial" charset="0"/>
                </a:rPr>
              </a:br>
              <a:r>
                <a:rPr lang="en-US" altLang="zh-TW" sz="1000" b="1">
                  <a:solidFill>
                    <a:srgbClr val="FF3300"/>
                  </a:solidFill>
                  <a:latin typeface="Arial" charset="0"/>
                  <a:cs typeface="Arial" charset="0"/>
                </a:rPr>
                <a:t>O</a:t>
              </a:r>
              <a:br>
                <a:rPr lang="en-US" altLang="zh-TW" sz="1000" b="1">
                  <a:solidFill>
                    <a:srgbClr val="FF3300"/>
                  </a:solidFill>
                  <a:latin typeface="Arial" charset="0"/>
                  <a:cs typeface="Arial" charset="0"/>
                </a:rPr>
              </a:br>
              <a:r>
                <a:rPr lang="en-US" altLang="zh-TW" sz="1000" b="1">
                  <a:solidFill>
                    <a:srgbClr val="FF3300"/>
                  </a:solidFill>
                  <a:latin typeface="Arial" charset="0"/>
                  <a:cs typeface="Arial" charset="0"/>
                </a:rPr>
                <a:t>N</a:t>
              </a:r>
              <a:br>
                <a:rPr lang="en-US" altLang="zh-TW" sz="1000" b="1">
                  <a:solidFill>
                    <a:srgbClr val="FF3300"/>
                  </a:solidFill>
                  <a:latin typeface="Arial" charset="0"/>
                  <a:cs typeface="Arial" charset="0"/>
                </a:rPr>
              </a:br>
              <a:r>
                <a:rPr lang="en-US" altLang="zh-TW" sz="1000" b="1">
                  <a:solidFill>
                    <a:srgbClr val="FF3300"/>
                  </a:solidFill>
                  <a:latin typeface="Arial" charset="0"/>
                  <a:cs typeface="Arial" charset="0"/>
                </a:rPr>
                <a:t>S</a:t>
              </a:r>
            </a:p>
          </p:txBody>
        </p:sp>
        <p:sp>
          <p:nvSpPr>
            <p:cNvPr id="21534" name="Rectangle 36"/>
            <p:cNvSpPr>
              <a:spLocks noChangeArrowheads="1"/>
            </p:cNvSpPr>
            <p:nvPr/>
          </p:nvSpPr>
          <p:spPr bwMode="gray">
            <a:xfrm>
              <a:off x="1075" y="2889"/>
              <a:ext cx="4462" cy="135"/>
            </a:xfrm>
            <a:prstGeom prst="rect">
              <a:avLst/>
            </a:prstGeom>
            <a:solidFill>
              <a:schemeClr val="tx1"/>
            </a:solidFill>
            <a:ln w="9525">
              <a:noFill/>
              <a:miter lim="800000"/>
              <a:headEnd/>
              <a:tailEnd/>
            </a:ln>
          </p:spPr>
          <p:txBody>
            <a:bodyPr wrap="none" lIns="93414" tIns="46708" rIns="93414" bIns="46708" anchor="ctr"/>
            <a:lstStyle/>
            <a:p>
              <a:pPr algn="ctr">
                <a:spcBef>
                  <a:spcPct val="30000"/>
                </a:spcBef>
              </a:pPr>
              <a:r>
                <a:rPr lang="en-US" altLang="zh-TW" sz="1400" b="1">
                  <a:solidFill>
                    <a:srgbClr val="FF3300"/>
                  </a:solidFill>
                  <a:latin typeface="Arial" charset="0"/>
                  <a:cs typeface="Arial" charset="0"/>
                </a:rPr>
                <a:t>Network</a:t>
              </a:r>
            </a:p>
          </p:txBody>
        </p:sp>
        <p:grpSp>
          <p:nvGrpSpPr>
            <p:cNvPr id="3" name="Group 38"/>
            <p:cNvGrpSpPr>
              <a:grpSpLocks/>
            </p:cNvGrpSpPr>
            <p:nvPr/>
          </p:nvGrpSpPr>
          <p:grpSpPr bwMode="auto">
            <a:xfrm>
              <a:off x="1165" y="720"/>
              <a:ext cx="4357" cy="1702"/>
              <a:chOff x="1165" y="720"/>
              <a:chExt cx="4357" cy="1702"/>
            </a:xfrm>
          </p:grpSpPr>
          <p:sp>
            <p:nvSpPr>
              <p:cNvPr id="206852" name="Rectangle 4"/>
              <p:cNvSpPr>
                <a:spLocks noChangeArrowheads="1"/>
              </p:cNvSpPr>
              <p:nvPr/>
            </p:nvSpPr>
            <p:spPr bwMode="gray">
              <a:xfrm>
                <a:off x="1824" y="720"/>
                <a:ext cx="2256" cy="1702"/>
              </a:xfrm>
              <a:prstGeom prst="rect">
                <a:avLst/>
              </a:prstGeom>
              <a:solidFill>
                <a:srgbClr val="D2E1B5"/>
              </a:solidFill>
              <a:ln w="9525">
                <a:noFill/>
                <a:miter lim="800000"/>
                <a:headEnd/>
                <a:tailEnd/>
              </a:ln>
              <a:effectLst>
                <a:outerShdw blurRad="63500" dist="38099" dir="2700000" algn="ctr" rotWithShape="0">
                  <a:schemeClr val="bg2">
                    <a:alpha val="74998"/>
                  </a:schemeClr>
                </a:outerShdw>
              </a:effectLst>
            </p:spPr>
            <p:txBody>
              <a:bodyPr wrap="none" lIns="93414" tIns="46708" rIns="93414" bIns="46708" anchor="ctr"/>
              <a:lstStyle/>
              <a:p>
                <a:pPr algn="ctr">
                  <a:spcBef>
                    <a:spcPct val="30000"/>
                  </a:spcBef>
                </a:pPr>
                <a:endParaRPr lang="zh-TW" altLang="zh-TW" sz="1000" b="1">
                  <a:solidFill>
                    <a:srgbClr val="FF3300"/>
                  </a:solidFill>
                  <a:latin typeface="Arial" charset="0"/>
                  <a:cs typeface="Arial" charset="0"/>
                </a:endParaRPr>
              </a:p>
            </p:txBody>
          </p:sp>
          <p:sp>
            <p:nvSpPr>
              <p:cNvPr id="206866" name="Oval 18"/>
              <p:cNvSpPr>
                <a:spLocks noChangeAspect="1" noChangeArrowheads="1"/>
              </p:cNvSpPr>
              <p:nvPr/>
            </p:nvSpPr>
            <p:spPr bwMode="gray">
              <a:xfrm>
                <a:off x="1165" y="1817"/>
                <a:ext cx="553" cy="553"/>
              </a:xfrm>
              <a:prstGeom prst="ellipse">
                <a:avLst/>
              </a:prstGeom>
              <a:gradFill rotWithShape="0">
                <a:gsLst>
                  <a:gs pos="0">
                    <a:srgbClr val="FFFFCC"/>
                  </a:gs>
                  <a:gs pos="100000">
                    <a:srgbClr val="FFFFCC">
                      <a:gamma/>
                      <a:shade val="75686"/>
                      <a:invGamma/>
                    </a:srgbClr>
                  </a:gs>
                </a:gsLst>
                <a:path path="shape">
                  <a:fillToRect l="50000" t="50000" r="50000" b="50000"/>
                </a:path>
              </a:gradFill>
              <a:ln w="6350">
                <a:solidFill>
                  <a:srgbClr val="777777"/>
                </a:solidFill>
                <a:round/>
                <a:headEnd/>
                <a:tailEnd/>
              </a:ln>
              <a:effectLst>
                <a:outerShdw blurRad="63500" dist="38099" dir="2700000" algn="ctr" rotWithShape="0">
                  <a:srgbClr val="000000">
                    <a:alpha val="74998"/>
                  </a:srgbClr>
                </a:outerShdw>
              </a:effectLst>
            </p:spPr>
            <p:txBody>
              <a:bodyPr wrap="none" lIns="93414" tIns="46708" rIns="93414" bIns="46708" anchor="ctr"/>
              <a:lstStyle/>
              <a:p>
                <a:pPr algn="ctr">
                  <a:spcBef>
                    <a:spcPct val="30000"/>
                  </a:spcBef>
                  <a:defRPr/>
                </a:pPr>
                <a:r>
                  <a:rPr lang="en-US" sz="1300" b="1">
                    <a:solidFill>
                      <a:srgbClr val="FF3300"/>
                    </a:solidFill>
                    <a:latin typeface="Arial" pitchFamily="-106" charset="0"/>
                    <a:ea typeface="Arial" pitchFamily="-106" charset="0"/>
                    <a:cs typeface="Arial" pitchFamily="-106" charset="0"/>
                  </a:rPr>
                  <a:t>ArcReader</a:t>
                </a:r>
              </a:p>
            </p:txBody>
          </p:sp>
          <p:sp>
            <p:nvSpPr>
              <p:cNvPr id="206867" name="Oval 19"/>
              <p:cNvSpPr>
                <a:spLocks noChangeArrowheads="1"/>
              </p:cNvSpPr>
              <p:nvPr/>
            </p:nvSpPr>
            <p:spPr bwMode="gray">
              <a:xfrm>
                <a:off x="2080" y="1721"/>
                <a:ext cx="649" cy="649"/>
              </a:xfrm>
              <a:prstGeom prst="ellipse">
                <a:avLst/>
              </a:prstGeom>
              <a:gradFill rotWithShape="0">
                <a:gsLst>
                  <a:gs pos="0">
                    <a:srgbClr val="FFFFCC"/>
                  </a:gs>
                  <a:gs pos="100000">
                    <a:srgbClr val="FFFFCC">
                      <a:gamma/>
                      <a:shade val="75686"/>
                      <a:invGamma/>
                    </a:srgbClr>
                  </a:gs>
                </a:gsLst>
                <a:path path="shape">
                  <a:fillToRect l="50000" t="50000" r="50000" b="50000"/>
                </a:path>
              </a:gradFill>
              <a:ln w="6350">
                <a:solidFill>
                  <a:srgbClr val="777777"/>
                </a:solidFill>
                <a:round/>
                <a:headEnd/>
                <a:tailEnd/>
              </a:ln>
              <a:effectLst>
                <a:outerShdw blurRad="63500" dist="38099" dir="2700000" algn="ctr" rotWithShape="0">
                  <a:srgbClr val="000000">
                    <a:alpha val="74998"/>
                  </a:srgbClr>
                </a:outerShdw>
              </a:effectLst>
            </p:spPr>
            <p:txBody>
              <a:bodyPr wrap="none" lIns="93414" tIns="46708" rIns="93414" bIns="46708" anchor="ctr"/>
              <a:lstStyle/>
              <a:p>
                <a:pPr algn="ctr">
                  <a:spcBef>
                    <a:spcPct val="30000"/>
                  </a:spcBef>
                  <a:defRPr/>
                </a:pPr>
                <a:r>
                  <a:rPr lang="en-US" sz="1300" b="1">
                    <a:solidFill>
                      <a:srgbClr val="FF3300"/>
                    </a:solidFill>
                    <a:latin typeface="Arial" pitchFamily="-106" charset="0"/>
                    <a:ea typeface="Arial" pitchFamily="-106" charset="0"/>
                    <a:cs typeface="Arial" pitchFamily="-106" charset="0"/>
                  </a:rPr>
                  <a:t>ArcView</a:t>
                </a:r>
              </a:p>
            </p:txBody>
          </p:sp>
          <p:sp>
            <p:nvSpPr>
              <p:cNvPr id="206868" name="Oval 20"/>
              <p:cNvSpPr>
                <a:spLocks noChangeArrowheads="1"/>
              </p:cNvSpPr>
              <p:nvPr/>
            </p:nvSpPr>
            <p:spPr bwMode="gray">
              <a:xfrm>
                <a:off x="3328" y="919"/>
                <a:ext cx="649" cy="649"/>
              </a:xfrm>
              <a:prstGeom prst="ellipse">
                <a:avLst/>
              </a:prstGeom>
              <a:gradFill rotWithShape="0">
                <a:gsLst>
                  <a:gs pos="0">
                    <a:srgbClr val="FFFFCC"/>
                  </a:gs>
                  <a:gs pos="100000">
                    <a:srgbClr val="FFFFCC">
                      <a:gamma/>
                      <a:shade val="75686"/>
                      <a:invGamma/>
                    </a:srgbClr>
                  </a:gs>
                </a:gsLst>
                <a:path path="shape">
                  <a:fillToRect l="50000" t="50000" r="50000" b="50000"/>
                </a:path>
              </a:gradFill>
              <a:ln w="6350">
                <a:solidFill>
                  <a:srgbClr val="777777"/>
                </a:solidFill>
                <a:round/>
                <a:headEnd/>
                <a:tailEnd/>
              </a:ln>
              <a:effectLst>
                <a:outerShdw blurRad="63500" dist="38099" dir="2700000" algn="ctr" rotWithShape="0">
                  <a:srgbClr val="000000">
                    <a:alpha val="74998"/>
                  </a:srgbClr>
                </a:outerShdw>
              </a:effectLst>
            </p:spPr>
            <p:txBody>
              <a:bodyPr wrap="none" lIns="93414" tIns="46708" rIns="93414" bIns="46708" anchor="ctr"/>
              <a:lstStyle/>
              <a:p>
                <a:pPr algn="ctr">
                  <a:spcBef>
                    <a:spcPct val="30000"/>
                  </a:spcBef>
                  <a:defRPr/>
                </a:pPr>
                <a:r>
                  <a:rPr lang="en-US" sz="1300" b="1">
                    <a:solidFill>
                      <a:srgbClr val="FF3300"/>
                    </a:solidFill>
                    <a:latin typeface="Arial" pitchFamily="-106" charset="0"/>
                    <a:ea typeface="Arial" pitchFamily="-106" charset="0"/>
                    <a:cs typeface="Arial" pitchFamily="-106" charset="0"/>
                  </a:rPr>
                  <a:t>ArcInfo</a:t>
                </a:r>
              </a:p>
            </p:txBody>
          </p:sp>
          <p:sp>
            <p:nvSpPr>
              <p:cNvPr id="206869" name="Oval 21"/>
              <p:cNvSpPr>
                <a:spLocks noChangeArrowheads="1"/>
              </p:cNvSpPr>
              <p:nvPr/>
            </p:nvSpPr>
            <p:spPr bwMode="gray">
              <a:xfrm>
                <a:off x="2705" y="1308"/>
                <a:ext cx="649" cy="649"/>
              </a:xfrm>
              <a:prstGeom prst="ellipse">
                <a:avLst/>
              </a:prstGeom>
              <a:gradFill rotWithShape="0">
                <a:gsLst>
                  <a:gs pos="0">
                    <a:srgbClr val="FFFFCC"/>
                  </a:gs>
                  <a:gs pos="100000">
                    <a:srgbClr val="FFFFCC">
                      <a:gamma/>
                      <a:shade val="75686"/>
                      <a:invGamma/>
                    </a:srgbClr>
                  </a:gs>
                </a:gsLst>
                <a:path path="shape">
                  <a:fillToRect l="50000" t="50000" r="50000" b="50000"/>
                </a:path>
              </a:gradFill>
              <a:ln w="6350">
                <a:solidFill>
                  <a:srgbClr val="777777"/>
                </a:solidFill>
                <a:round/>
                <a:headEnd/>
                <a:tailEnd/>
              </a:ln>
              <a:effectLst>
                <a:outerShdw blurRad="63500" dist="38099" dir="2700000" algn="ctr" rotWithShape="0">
                  <a:srgbClr val="000000">
                    <a:alpha val="74998"/>
                  </a:srgbClr>
                </a:outerShdw>
              </a:effectLst>
            </p:spPr>
            <p:txBody>
              <a:bodyPr wrap="none" lIns="93414" tIns="46708" rIns="93414" bIns="46708" anchor="ctr"/>
              <a:lstStyle/>
              <a:p>
                <a:pPr algn="ctr">
                  <a:spcBef>
                    <a:spcPct val="30000"/>
                  </a:spcBef>
                  <a:defRPr/>
                </a:pPr>
                <a:r>
                  <a:rPr lang="en-US" sz="1300" b="1">
                    <a:solidFill>
                      <a:srgbClr val="FF3300"/>
                    </a:solidFill>
                    <a:latin typeface="Arial" pitchFamily="-106" charset="0"/>
                    <a:ea typeface="Arial" pitchFamily="-106" charset="0"/>
                    <a:cs typeface="Arial" pitchFamily="-106" charset="0"/>
                  </a:rPr>
                  <a:t>ArcEditor</a:t>
                </a:r>
              </a:p>
            </p:txBody>
          </p:sp>
          <p:sp>
            <p:nvSpPr>
              <p:cNvPr id="206870" name="Oval 22"/>
              <p:cNvSpPr>
                <a:spLocks noChangeAspect="1" noChangeArrowheads="1"/>
              </p:cNvSpPr>
              <p:nvPr/>
            </p:nvSpPr>
            <p:spPr bwMode="gray">
              <a:xfrm>
                <a:off x="4499" y="917"/>
                <a:ext cx="651" cy="651"/>
              </a:xfrm>
              <a:prstGeom prst="ellipse">
                <a:avLst/>
              </a:prstGeom>
              <a:gradFill rotWithShape="0">
                <a:gsLst>
                  <a:gs pos="0">
                    <a:srgbClr val="FFFFCC"/>
                  </a:gs>
                  <a:gs pos="100000">
                    <a:srgbClr val="FFFFCC">
                      <a:gamma/>
                      <a:shade val="75686"/>
                      <a:invGamma/>
                    </a:srgbClr>
                  </a:gs>
                </a:gsLst>
                <a:path path="shape">
                  <a:fillToRect l="50000" t="50000" r="50000" b="50000"/>
                </a:path>
              </a:gradFill>
              <a:ln w="6350">
                <a:solidFill>
                  <a:srgbClr val="777777"/>
                </a:solidFill>
                <a:round/>
                <a:headEnd/>
                <a:tailEnd/>
              </a:ln>
              <a:effectLst>
                <a:outerShdw blurRad="63500" dist="38099" dir="2700000" algn="ctr" rotWithShape="0">
                  <a:srgbClr val="000000">
                    <a:alpha val="74998"/>
                  </a:srgbClr>
                </a:outerShdw>
              </a:effectLst>
            </p:spPr>
            <p:txBody>
              <a:bodyPr wrap="none" lIns="93414" tIns="46708" rIns="93414" bIns="46708" anchor="ctr"/>
              <a:lstStyle/>
              <a:p>
                <a:pPr algn="ctr">
                  <a:spcBef>
                    <a:spcPct val="30000"/>
                  </a:spcBef>
                  <a:defRPr/>
                </a:pPr>
                <a:r>
                  <a:rPr lang="en-US" sz="1300" b="1">
                    <a:solidFill>
                      <a:srgbClr val="FF3300"/>
                    </a:solidFill>
                    <a:latin typeface="Arial" pitchFamily="-106" charset="0"/>
                    <a:ea typeface="Arial" pitchFamily="-106" charset="0"/>
                    <a:cs typeface="Arial" pitchFamily="-106" charset="0"/>
                  </a:rPr>
                  <a:t>Custom</a:t>
                </a:r>
                <a:br>
                  <a:rPr lang="en-US" sz="1300" b="1">
                    <a:solidFill>
                      <a:srgbClr val="FF3300"/>
                    </a:solidFill>
                    <a:latin typeface="Arial" pitchFamily="-106" charset="0"/>
                    <a:ea typeface="Arial" pitchFamily="-106" charset="0"/>
                    <a:cs typeface="Arial" pitchFamily="-106" charset="0"/>
                  </a:rPr>
                </a:br>
                <a:r>
                  <a:rPr lang="en-US" sz="1300" b="1">
                    <a:solidFill>
                      <a:srgbClr val="FF3300"/>
                    </a:solidFill>
                    <a:latin typeface="Arial" pitchFamily="-106" charset="0"/>
                    <a:ea typeface="Arial" pitchFamily="-106" charset="0"/>
                    <a:cs typeface="Arial" pitchFamily="-106" charset="0"/>
                  </a:rPr>
                  <a:t>Application</a:t>
                </a:r>
              </a:p>
            </p:txBody>
          </p:sp>
          <p:sp>
            <p:nvSpPr>
              <p:cNvPr id="206883" name="Oval 35"/>
              <p:cNvSpPr>
                <a:spLocks noChangeAspect="1" noChangeArrowheads="1"/>
              </p:cNvSpPr>
              <p:nvPr/>
            </p:nvSpPr>
            <p:spPr bwMode="gray">
              <a:xfrm>
                <a:off x="4148" y="1817"/>
                <a:ext cx="553" cy="553"/>
              </a:xfrm>
              <a:prstGeom prst="ellipse">
                <a:avLst/>
              </a:prstGeom>
              <a:gradFill rotWithShape="0">
                <a:gsLst>
                  <a:gs pos="0">
                    <a:srgbClr val="FFFFCC"/>
                  </a:gs>
                  <a:gs pos="100000">
                    <a:srgbClr val="FFFFCC">
                      <a:gamma/>
                      <a:shade val="75686"/>
                      <a:invGamma/>
                    </a:srgbClr>
                  </a:gs>
                </a:gsLst>
                <a:path path="shape">
                  <a:fillToRect l="50000" t="50000" r="50000" b="50000"/>
                </a:path>
              </a:gradFill>
              <a:ln w="6350">
                <a:solidFill>
                  <a:srgbClr val="777777"/>
                </a:solidFill>
                <a:round/>
                <a:headEnd/>
                <a:tailEnd/>
              </a:ln>
              <a:effectLst>
                <a:outerShdw blurRad="63500" dist="38099" dir="2700000" algn="ctr" rotWithShape="0">
                  <a:srgbClr val="000000">
                    <a:alpha val="74998"/>
                  </a:srgbClr>
                </a:outerShdw>
              </a:effectLst>
            </p:spPr>
            <p:txBody>
              <a:bodyPr wrap="none" lIns="93414" tIns="46708" rIns="93414" bIns="46708" anchor="ctr"/>
              <a:lstStyle/>
              <a:p>
                <a:pPr algn="ctr">
                  <a:spcBef>
                    <a:spcPct val="30000"/>
                  </a:spcBef>
                  <a:defRPr/>
                </a:pPr>
                <a:r>
                  <a:rPr lang="en-US" sz="1300" b="1">
                    <a:solidFill>
                      <a:srgbClr val="FF3300"/>
                    </a:solidFill>
                    <a:latin typeface="Arial" pitchFamily="-106" charset="0"/>
                    <a:ea typeface="Arial" pitchFamily="-106" charset="0"/>
                    <a:cs typeface="Arial" pitchFamily="-106" charset="0"/>
                  </a:rPr>
                  <a:t>ArcPad</a:t>
                </a:r>
              </a:p>
            </p:txBody>
          </p:sp>
          <p:sp>
            <p:nvSpPr>
              <p:cNvPr id="206885" name="Oval 37"/>
              <p:cNvSpPr>
                <a:spLocks noChangeArrowheads="1"/>
              </p:cNvSpPr>
              <p:nvPr/>
            </p:nvSpPr>
            <p:spPr bwMode="gray">
              <a:xfrm>
                <a:off x="4969" y="1817"/>
                <a:ext cx="553" cy="553"/>
              </a:xfrm>
              <a:prstGeom prst="ellipse">
                <a:avLst/>
              </a:prstGeom>
              <a:gradFill rotWithShape="0">
                <a:gsLst>
                  <a:gs pos="0">
                    <a:srgbClr val="FFFFCC"/>
                  </a:gs>
                  <a:gs pos="100000">
                    <a:srgbClr val="FFFFCC">
                      <a:gamma/>
                      <a:shade val="75686"/>
                      <a:invGamma/>
                    </a:srgbClr>
                  </a:gs>
                </a:gsLst>
                <a:path path="shape">
                  <a:fillToRect l="50000" t="50000" r="50000" b="50000"/>
                </a:path>
              </a:gradFill>
              <a:ln w="6350">
                <a:solidFill>
                  <a:srgbClr val="777777"/>
                </a:solidFill>
                <a:round/>
                <a:headEnd/>
                <a:tailEnd/>
              </a:ln>
              <a:effectLst>
                <a:outerShdw blurRad="63500" dist="38099" dir="2700000" algn="ctr" rotWithShape="0">
                  <a:srgbClr val="000000">
                    <a:alpha val="74998"/>
                  </a:srgbClr>
                </a:outerShdw>
              </a:effectLst>
            </p:spPr>
            <p:txBody>
              <a:bodyPr wrap="none" lIns="93414" tIns="46708" rIns="93414" bIns="46708" anchor="ctr"/>
              <a:lstStyle/>
              <a:p>
                <a:pPr algn="ctr">
                  <a:spcBef>
                    <a:spcPct val="30000"/>
                  </a:spcBef>
                  <a:defRPr/>
                </a:pPr>
                <a:r>
                  <a:rPr lang="en-US" sz="1300" b="1">
                    <a:solidFill>
                      <a:srgbClr val="FF3300"/>
                    </a:solidFill>
                    <a:latin typeface="Arial" pitchFamily="-106" charset="0"/>
                    <a:ea typeface="Arial" pitchFamily="-106" charset="0"/>
                    <a:cs typeface="Arial" pitchFamily="-106" charset="0"/>
                  </a:rPr>
                  <a:t>Web</a:t>
                </a:r>
                <a:br>
                  <a:rPr lang="en-US" sz="1300" b="1">
                    <a:solidFill>
                      <a:srgbClr val="FF3300"/>
                    </a:solidFill>
                    <a:latin typeface="Arial" pitchFamily="-106" charset="0"/>
                    <a:ea typeface="Arial" pitchFamily="-106" charset="0"/>
                    <a:cs typeface="Arial" pitchFamily="-106" charset="0"/>
                  </a:rPr>
                </a:br>
                <a:r>
                  <a:rPr lang="en-US" sz="1300" b="1">
                    <a:solidFill>
                      <a:srgbClr val="FF3300"/>
                    </a:solidFill>
                    <a:latin typeface="Arial" pitchFamily="-106" charset="0"/>
                    <a:ea typeface="Arial" pitchFamily="-106" charset="0"/>
                    <a:cs typeface="Arial" pitchFamily="-106" charset="0"/>
                  </a:rPr>
                  <a:t>Browser</a:t>
                </a:r>
              </a:p>
            </p:txBody>
          </p:sp>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p:txBody>
          <a:bodyPr/>
          <a:lstStyle/>
          <a:p>
            <a:pPr eaLnBrk="1" hangingPunct="1"/>
            <a:r>
              <a:rPr lang="en-US" altLang="zh-TW" dirty="0" err="1">
                <a:solidFill>
                  <a:srgbClr val="FF0000"/>
                </a:solidFill>
                <a:effectLst/>
              </a:rPr>
              <a:t>ArcGIS</a:t>
            </a:r>
            <a:r>
              <a:rPr lang="en-US" altLang="zh-TW" dirty="0">
                <a:solidFill>
                  <a:srgbClr val="FF0000"/>
                </a:solidFill>
                <a:effectLst/>
              </a:rPr>
              <a:t> Desktop Products</a:t>
            </a:r>
          </a:p>
        </p:txBody>
      </p:sp>
      <p:sp>
        <p:nvSpPr>
          <p:cNvPr id="22531" name="Rectangle 7"/>
          <p:cNvSpPr>
            <a:spLocks noChangeArrowheads="1"/>
          </p:cNvSpPr>
          <p:nvPr/>
        </p:nvSpPr>
        <p:spPr bwMode="auto">
          <a:xfrm>
            <a:off x="1095375" y="5567363"/>
            <a:ext cx="5689600" cy="641350"/>
          </a:xfrm>
          <a:prstGeom prst="rect">
            <a:avLst/>
          </a:prstGeom>
          <a:noFill/>
          <a:ln w="28575">
            <a:noFill/>
            <a:miter lim="800000"/>
            <a:headEnd/>
            <a:tailEnd/>
          </a:ln>
        </p:spPr>
        <p:txBody>
          <a:bodyPr anchor="ctr">
            <a:spAutoFit/>
          </a:bodyPr>
          <a:lstStyle/>
          <a:p>
            <a:r>
              <a:rPr lang="en-US" altLang="zh-TW" sz="3600" u="sng">
                <a:solidFill>
                  <a:srgbClr val="ADADAD"/>
                </a:solidFill>
                <a:latin typeface="Century Gothic" pitchFamily="-106" charset="0"/>
              </a:rPr>
              <a:t>Increased Functionality</a:t>
            </a:r>
          </a:p>
        </p:txBody>
      </p:sp>
      <p:grpSp>
        <p:nvGrpSpPr>
          <p:cNvPr id="2" name="Group 22"/>
          <p:cNvGrpSpPr>
            <a:grpSpLocks/>
          </p:cNvGrpSpPr>
          <p:nvPr/>
        </p:nvGrpSpPr>
        <p:grpSpPr bwMode="auto">
          <a:xfrm>
            <a:off x="1984375" y="1768475"/>
            <a:ext cx="4465638" cy="3425825"/>
            <a:chOff x="1250" y="1114"/>
            <a:chExt cx="2813" cy="2158"/>
          </a:xfrm>
        </p:grpSpPr>
        <p:sp>
          <p:nvSpPr>
            <p:cNvPr id="201751" name="Rectangle 23"/>
            <p:cNvSpPr>
              <a:spLocks noChangeArrowheads="1"/>
            </p:cNvSpPr>
            <p:nvPr/>
          </p:nvSpPr>
          <p:spPr bwMode="gray">
            <a:xfrm>
              <a:off x="1250" y="1114"/>
              <a:ext cx="2813" cy="2158"/>
            </a:xfrm>
            <a:prstGeom prst="rect">
              <a:avLst/>
            </a:prstGeom>
            <a:solidFill>
              <a:srgbClr val="D2E1B5"/>
            </a:solidFill>
            <a:ln w="9525">
              <a:noFill/>
              <a:miter lim="800000"/>
              <a:headEnd/>
              <a:tailEnd/>
            </a:ln>
            <a:effectLst>
              <a:outerShdw blurRad="63500" dist="38099" dir="2700000" algn="ctr" rotWithShape="0">
                <a:schemeClr val="bg2">
                  <a:alpha val="74998"/>
                </a:schemeClr>
              </a:outerShdw>
            </a:effectLst>
          </p:spPr>
          <p:txBody>
            <a:bodyPr wrap="none" lIns="93414" tIns="46708" rIns="93414" bIns="46708" anchor="ctr"/>
            <a:lstStyle/>
            <a:p>
              <a:pPr algn="ctr">
                <a:spcBef>
                  <a:spcPct val="30000"/>
                </a:spcBef>
              </a:pPr>
              <a:endParaRPr lang="zh-TW" altLang="zh-TW" sz="1000" b="1">
                <a:latin typeface="Arial" charset="0"/>
                <a:cs typeface="Arial" charset="0"/>
              </a:endParaRPr>
            </a:p>
          </p:txBody>
        </p:sp>
        <p:sp>
          <p:nvSpPr>
            <p:cNvPr id="201752" name="Oval 24"/>
            <p:cNvSpPr>
              <a:spLocks noChangeArrowheads="1"/>
            </p:cNvSpPr>
            <p:nvPr/>
          </p:nvSpPr>
          <p:spPr bwMode="gray">
            <a:xfrm>
              <a:off x="1569" y="2383"/>
              <a:ext cx="809" cy="823"/>
            </a:xfrm>
            <a:prstGeom prst="ellipse">
              <a:avLst/>
            </a:prstGeom>
            <a:gradFill rotWithShape="0">
              <a:gsLst>
                <a:gs pos="0">
                  <a:srgbClr val="FFFFCC"/>
                </a:gs>
                <a:gs pos="100000">
                  <a:srgbClr val="FFFFCC">
                    <a:gamma/>
                    <a:shade val="75686"/>
                    <a:invGamma/>
                  </a:srgbClr>
                </a:gs>
              </a:gsLst>
              <a:path path="shape">
                <a:fillToRect l="50000" t="50000" r="50000" b="50000"/>
              </a:path>
            </a:gradFill>
            <a:ln w="6350">
              <a:solidFill>
                <a:srgbClr val="777777"/>
              </a:solidFill>
              <a:round/>
              <a:headEnd/>
              <a:tailEnd/>
            </a:ln>
            <a:effectLst>
              <a:outerShdw blurRad="63500" dist="38099" dir="2700000" algn="ctr" rotWithShape="0">
                <a:srgbClr val="000000">
                  <a:alpha val="74998"/>
                </a:srgbClr>
              </a:outerShdw>
            </a:effectLst>
          </p:spPr>
          <p:txBody>
            <a:bodyPr wrap="none" lIns="93414" tIns="46708" rIns="93414" bIns="46708" anchor="ctr"/>
            <a:lstStyle/>
            <a:p>
              <a:pPr algn="ctr">
                <a:spcBef>
                  <a:spcPct val="30000"/>
                </a:spcBef>
                <a:defRPr/>
              </a:pPr>
              <a:r>
                <a:rPr lang="en-US" sz="1300" b="1">
                  <a:solidFill>
                    <a:srgbClr val="FF33CC"/>
                  </a:solidFill>
                  <a:latin typeface="Arial" pitchFamily="-106" charset="0"/>
                  <a:ea typeface="Arial" pitchFamily="-106" charset="0"/>
                  <a:cs typeface="Arial" pitchFamily="-106" charset="0"/>
                </a:rPr>
                <a:t>ArcView</a:t>
              </a:r>
            </a:p>
          </p:txBody>
        </p:sp>
        <p:sp>
          <p:nvSpPr>
            <p:cNvPr id="201753" name="Oval 25"/>
            <p:cNvSpPr>
              <a:spLocks noChangeArrowheads="1"/>
            </p:cNvSpPr>
            <p:nvPr/>
          </p:nvSpPr>
          <p:spPr bwMode="gray">
            <a:xfrm>
              <a:off x="3125" y="1366"/>
              <a:ext cx="809" cy="823"/>
            </a:xfrm>
            <a:prstGeom prst="ellipse">
              <a:avLst/>
            </a:prstGeom>
            <a:gradFill rotWithShape="0">
              <a:gsLst>
                <a:gs pos="0">
                  <a:srgbClr val="FFFFCC"/>
                </a:gs>
                <a:gs pos="100000">
                  <a:srgbClr val="FFFFCC">
                    <a:gamma/>
                    <a:shade val="75686"/>
                    <a:invGamma/>
                  </a:srgbClr>
                </a:gs>
              </a:gsLst>
              <a:path path="shape">
                <a:fillToRect l="50000" t="50000" r="50000" b="50000"/>
              </a:path>
            </a:gradFill>
            <a:ln w="6350">
              <a:solidFill>
                <a:srgbClr val="777777"/>
              </a:solidFill>
              <a:round/>
              <a:headEnd/>
              <a:tailEnd/>
            </a:ln>
            <a:effectLst>
              <a:outerShdw blurRad="63500" dist="38099" dir="2700000" algn="ctr" rotWithShape="0">
                <a:srgbClr val="000000">
                  <a:alpha val="74998"/>
                </a:srgbClr>
              </a:outerShdw>
            </a:effectLst>
          </p:spPr>
          <p:txBody>
            <a:bodyPr wrap="none" lIns="93414" tIns="46708" rIns="93414" bIns="46708" anchor="ctr"/>
            <a:lstStyle/>
            <a:p>
              <a:pPr algn="ctr">
                <a:spcBef>
                  <a:spcPct val="30000"/>
                </a:spcBef>
                <a:defRPr/>
              </a:pPr>
              <a:r>
                <a:rPr lang="en-US" sz="1300" b="1">
                  <a:solidFill>
                    <a:srgbClr val="FF33CC"/>
                  </a:solidFill>
                  <a:latin typeface="Arial" pitchFamily="-106" charset="0"/>
                  <a:ea typeface="Arial" pitchFamily="-106" charset="0"/>
                  <a:cs typeface="Arial" pitchFamily="-106" charset="0"/>
                </a:rPr>
                <a:t>ArcInfo</a:t>
              </a:r>
            </a:p>
          </p:txBody>
        </p:sp>
        <p:sp>
          <p:nvSpPr>
            <p:cNvPr id="201754" name="Oval 26"/>
            <p:cNvSpPr>
              <a:spLocks noChangeArrowheads="1"/>
            </p:cNvSpPr>
            <p:nvPr/>
          </p:nvSpPr>
          <p:spPr bwMode="gray">
            <a:xfrm>
              <a:off x="2348" y="1860"/>
              <a:ext cx="810" cy="822"/>
            </a:xfrm>
            <a:prstGeom prst="ellipse">
              <a:avLst/>
            </a:prstGeom>
            <a:gradFill rotWithShape="0">
              <a:gsLst>
                <a:gs pos="0">
                  <a:srgbClr val="FFFFCC"/>
                </a:gs>
                <a:gs pos="100000">
                  <a:srgbClr val="FFFFCC">
                    <a:gamma/>
                    <a:shade val="75686"/>
                    <a:invGamma/>
                  </a:srgbClr>
                </a:gs>
              </a:gsLst>
              <a:path path="shape">
                <a:fillToRect l="50000" t="50000" r="50000" b="50000"/>
              </a:path>
            </a:gradFill>
            <a:ln w="6350">
              <a:solidFill>
                <a:srgbClr val="777777"/>
              </a:solidFill>
              <a:round/>
              <a:headEnd/>
              <a:tailEnd/>
            </a:ln>
            <a:effectLst>
              <a:outerShdw blurRad="63500" dist="38099" dir="2700000" algn="ctr" rotWithShape="0">
                <a:srgbClr val="000000">
                  <a:alpha val="74998"/>
                </a:srgbClr>
              </a:outerShdw>
            </a:effectLst>
          </p:spPr>
          <p:txBody>
            <a:bodyPr wrap="none" lIns="93414" tIns="46708" rIns="93414" bIns="46708" anchor="ctr"/>
            <a:lstStyle/>
            <a:p>
              <a:pPr algn="ctr">
                <a:spcBef>
                  <a:spcPct val="30000"/>
                </a:spcBef>
                <a:defRPr/>
              </a:pPr>
              <a:r>
                <a:rPr lang="en-US" sz="1300" b="1">
                  <a:solidFill>
                    <a:srgbClr val="FF33CC"/>
                  </a:solidFill>
                  <a:latin typeface="Arial" pitchFamily="-106" charset="0"/>
                  <a:ea typeface="Arial" pitchFamily="-106" charset="0"/>
                  <a:cs typeface="Arial" pitchFamily="-106" charset="0"/>
                </a:rPr>
                <a:t>ArcEditor</a:t>
              </a:r>
            </a:p>
          </p:txBody>
        </p:sp>
      </p:grpSp>
      <p:sp>
        <p:nvSpPr>
          <p:cNvPr id="22533" name="Line 30"/>
          <p:cNvSpPr>
            <a:spLocks noChangeShapeType="1"/>
          </p:cNvSpPr>
          <p:nvPr/>
        </p:nvSpPr>
        <p:spPr bwMode="auto">
          <a:xfrm>
            <a:off x="1222375" y="6400800"/>
            <a:ext cx="5638800" cy="0"/>
          </a:xfrm>
          <a:prstGeom prst="line">
            <a:avLst/>
          </a:prstGeom>
          <a:noFill/>
          <a:ln w="28575">
            <a:solidFill>
              <a:srgbClr val="FF3300"/>
            </a:solidFill>
            <a:round/>
            <a:headEnd/>
            <a:tailEnd type="triangle" w="med" len="med"/>
          </a:ln>
        </p:spPr>
        <p:txBody>
          <a:bodyPr wrap="none" anchor="ctr">
            <a:spAutoFit/>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type="title"/>
          </p:nvPr>
        </p:nvSpPr>
        <p:spPr/>
        <p:txBody>
          <a:bodyPr/>
          <a:lstStyle/>
          <a:p>
            <a:pPr eaLnBrk="1" hangingPunct="1"/>
            <a:r>
              <a:rPr lang="en-US" altLang="zh-TW" dirty="0">
                <a:solidFill>
                  <a:srgbClr val="FF0000"/>
                </a:solidFill>
                <a:effectLst/>
              </a:rPr>
              <a:t>The history of ESRI products</a:t>
            </a:r>
          </a:p>
        </p:txBody>
      </p:sp>
      <p:sp>
        <p:nvSpPr>
          <p:cNvPr id="23555" name="Rectangle 3"/>
          <p:cNvSpPr>
            <a:spLocks noChangeArrowheads="1"/>
          </p:cNvSpPr>
          <p:nvPr/>
        </p:nvSpPr>
        <p:spPr bwMode="auto">
          <a:xfrm>
            <a:off x="4241800" y="4932363"/>
            <a:ext cx="1042988" cy="519112"/>
          </a:xfrm>
          <a:prstGeom prst="rect">
            <a:avLst/>
          </a:prstGeom>
          <a:noFill/>
          <a:ln w="28575">
            <a:noFill/>
            <a:miter lim="800000"/>
            <a:headEnd/>
            <a:tailEnd/>
          </a:ln>
        </p:spPr>
        <p:txBody>
          <a:bodyPr anchor="ctr">
            <a:spAutoFit/>
          </a:bodyPr>
          <a:lstStyle/>
          <a:p>
            <a:r>
              <a:rPr lang="en-US" altLang="zh-TW" sz="2800">
                <a:solidFill>
                  <a:srgbClr val="ADADAD"/>
                </a:solidFill>
                <a:latin typeface="Century Gothic" pitchFamily="-106" charset="0"/>
              </a:rPr>
              <a:t>time</a:t>
            </a:r>
            <a:endParaRPr lang="en-US" altLang="zh-TW" sz="3600" u="sng">
              <a:solidFill>
                <a:srgbClr val="ADADAD"/>
              </a:solidFill>
              <a:latin typeface="Century Gothic" pitchFamily="-106" charset="0"/>
            </a:endParaRPr>
          </a:p>
        </p:txBody>
      </p:sp>
      <p:sp>
        <p:nvSpPr>
          <p:cNvPr id="237578" name="Oval 10"/>
          <p:cNvSpPr>
            <a:spLocks noChangeArrowheads="1"/>
          </p:cNvSpPr>
          <p:nvPr/>
        </p:nvSpPr>
        <p:spPr bwMode="auto">
          <a:xfrm>
            <a:off x="1366838" y="2751138"/>
            <a:ext cx="1570037" cy="609600"/>
          </a:xfrm>
          <a:prstGeom prst="ellipse">
            <a:avLst/>
          </a:prstGeom>
          <a:solidFill>
            <a:schemeClr val="accent1"/>
          </a:solidFill>
          <a:ln w="28575">
            <a:noFill/>
            <a:round/>
            <a:headEnd/>
            <a:tailEnd/>
          </a:ln>
        </p:spPr>
        <p:txBody>
          <a:bodyPr wrap="none" anchor="ctr">
            <a:spAutoFit/>
          </a:bodyPr>
          <a:lstStyle/>
          <a:p>
            <a:pPr algn="ctr"/>
            <a:r>
              <a:rPr lang="en-US" altLang="zh-TW" sz="2400"/>
              <a:t>ArcInfo</a:t>
            </a:r>
          </a:p>
        </p:txBody>
      </p:sp>
      <p:sp>
        <p:nvSpPr>
          <p:cNvPr id="237579" name="Oval 11"/>
          <p:cNvSpPr>
            <a:spLocks noChangeArrowheads="1"/>
          </p:cNvSpPr>
          <p:nvPr/>
        </p:nvSpPr>
        <p:spPr bwMode="auto">
          <a:xfrm>
            <a:off x="3819525" y="2717800"/>
            <a:ext cx="1700213" cy="609600"/>
          </a:xfrm>
          <a:prstGeom prst="ellipse">
            <a:avLst/>
          </a:prstGeom>
          <a:solidFill>
            <a:schemeClr val="accent1"/>
          </a:solidFill>
          <a:ln w="28575">
            <a:noFill/>
            <a:round/>
            <a:headEnd/>
            <a:tailEnd/>
          </a:ln>
        </p:spPr>
        <p:txBody>
          <a:bodyPr wrap="none" anchor="ctr">
            <a:spAutoFit/>
          </a:bodyPr>
          <a:lstStyle/>
          <a:p>
            <a:pPr algn="ctr"/>
            <a:r>
              <a:rPr lang="en-US" altLang="zh-TW" sz="2400"/>
              <a:t>ArcView</a:t>
            </a:r>
          </a:p>
        </p:txBody>
      </p:sp>
      <p:sp>
        <p:nvSpPr>
          <p:cNvPr id="237580" name="Oval 12"/>
          <p:cNvSpPr>
            <a:spLocks noChangeArrowheads="1"/>
          </p:cNvSpPr>
          <p:nvPr/>
        </p:nvSpPr>
        <p:spPr bwMode="auto">
          <a:xfrm>
            <a:off x="6251575" y="2747963"/>
            <a:ext cx="1489075" cy="609600"/>
          </a:xfrm>
          <a:prstGeom prst="ellipse">
            <a:avLst/>
          </a:prstGeom>
          <a:gradFill rotWithShape="0">
            <a:gsLst>
              <a:gs pos="0">
                <a:schemeClr val="accent1"/>
              </a:gs>
              <a:gs pos="100000">
                <a:srgbClr val="99CCFF"/>
              </a:gs>
            </a:gsLst>
            <a:lin ang="2700000" scaled="1"/>
          </a:gradFill>
          <a:ln w="28575">
            <a:noFill/>
            <a:round/>
            <a:headEnd/>
            <a:tailEnd/>
          </a:ln>
        </p:spPr>
        <p:txBody>
          <a:bodyPr wrap="none" anchor="ctr">
            <a:spAutoFit/>
          </a:bodyPr>
          <a:lstStyle/>
          <a:p>
            <a:pPr algn="ctr"/>
            <a:r>
              <a:rPr lang="en-US" altLang="zh-TW" sz="2400"/>
              <a:t>ArcGIS</a:t>
            </a:r>
          </a:p>
        </p:txBody>
      </p:sp>
      <p:grpSp>
        <p:nvGrpSpPr>
          <p:cNvPr id="2" name="Group 22"/>
          <p:cNvGrpSpPr>
            <a:grpSpLocks/>
          </p:cNvGrpSpPr>
          <p:nvPr/>
        </p:nvGrpSpPr>
        <p:grpSpPr bwMode="auto">
          <a:xfrm>
            <a:off x="6384925" y="2806700"/>
            <a:ext cx="2265363" cy="933450"/>
            <a:chOff x="4022" y="1768"/>
            <a:chExt cx="1427" cy="588"/>
          </a:xfrm>
        </p:grpSpPr>
        <p:sp>
          <p:nvSpPr>
            <p:cNvPr id="23561" name="Oval 16"/>
            <p:cNvSpPr>
              <a:spLocks noChangeArrowheads="1"/>
            </p:cNvSpPr>
            <p:nvPr/>
          </p:nvSpPr>
          <p:spPr bwMode="auto">
            <a:xfrm>
              <a:off x="4022" y="2135"/>
              <a:ext cx="593" cy="221"/>
            </a:xfrm>
            <a:prstGeom prst="ellipse">
              <a:avLst/>
            </a:prstGeom>
            <a:gradFill rotWithShape="0">
              <a:gsLst>
                <a:gs pos="0">
                  <a:schemeClr val="accent1"/>
                </a:gs>
                <a:gs pos="100000">
                  <a:srgbClr val="99CCFF"/>
                </a:gs>
              </a:gsLst>
              <a:lin ang="5400000" scaled="1"/>
            </a:gradFill>
            <a:ln w="28575">
              <a:noFill/>
              <a:round/>
              <a:headEnd/>
              <a:tailEnd/>
            </a:ln>
          </p:spPr>
          <p:txBody>
            <a:bodyPr wrap="none" anchor="ctr">
              <a:spAutoFit/>
            </a:bodyPr>
            <a:lstStyle/>
            <a:p>
              <a:pPr algn="ctr"/>
              <a:r>
                <a:rPr lang="en-US" altLang="zh-TW" sz="1200" dirty="0" err="1"/>
                <a:t>ArcView</a:t>
              </a:r>
              <a:endParaRPr lang="en-US" altLang="zh-TW" sz="1200" dirty="0"/>
            </a:p>
          </p:txBody>
        </p:sp>
        <p:sp>
          <p:nvSpPr>
            <p:cNvPr id="23562" name="Oval 20"/>
            <p:cNvSpPr>
              <a:spLocks noChangeArrowheads="1"/>
            </p:cNvSpPr>
            <p:nvPr/>
          </p:nvSpPr>
          <p:spPr bwMode="auto">
            <a:xfrm>
              <a:off x="4640" y="2060"/>
              <a:ext cx="660" cy="221"/>
            </a:xfrm>
            <a:prstGeom prst="ellipse">
              <a:avLst/>
            </a:prstGeom>
            <a:gradFill rotWithShape="0">
              <a:gsLst>
                <a:gs pos="0">
                  <a:schemeClr val="accent1"/>
                </a:gs>
                <a:gs pos="100000">
                  <a:srgbClr val="99CCFF"/>
                </a:gs>
              </a:gsLst>
              <a:lin ang="5400000" scaled="1"/>
            </a:gradFill>
            <a:ln w="28575">
              <a:noFill/>
              <a:round/>
              <a:headEnd/>
              <a:tailEnd/>
            </a:ln>
          </p:spPr>
          <p:txBody>
            <a:bodyPr wrap="none" anchor="ctr">
              <a:spAutoFit/>
            </a:bodyPr>
            <a:lstStyle/>
            <a:p>
              <a:pPr algn="ctr"/>
              <a:r>
                <a:rPr lang="en-US" altLang="zh-TW" sz="1200"/>
                <a:t>ArcEditor</a:t>
              </a:r>
            </a:p>
          </p:txBody>
        </p:sp>
        <p:sp>
          <p:nvSpPr>
            <p:cNvPr id="23563" name="Oval 21"/>
            <p:cNvSpPr>
              <a:spLocks noChangeArrowheads="1"/>
            </p:cNvSpPr>
            <p:nvPr/>
          </p:nvSpPr>
          <p:spPr bwMode="auto">
            <a:xfrm>
              <a:off x="4897" y="1768"/>
              <a:ext cx="552" cy="221"/>
            </a:xfrm>
            <a:prstGeom prst="ellipse">
              <a:avLst/>
            </a:prstGeom>
            <a:gradFill rotWithShape="0">
              <a:gsLst>
                <a:gs pos="0">
                  <a:schemeClr val="accent1"/>
                </a:gs>
                <a:gs pos="100000">
                  <a:srgbClr val="99CCFF"/>
                </a:gs>
              </a:gsLst>
              <a:lin ang="5400000" scaled="1"/>
            </a:gradFill>
            <a:ln w="28575">
              <a:noFill/>
              <a:round/>
              <a:headEnd/>
              <a:tailEnd/>
            </a:ln>
          </p:spPr>
          <p:txBody>
            <a:bodyPr wrap="none" anchor="ctr">
              <a:spAutoFit/>
            </a:bodyPr>
            <a:lstStyle/>
            <a:p>
              <a:pPr algn="ctr"/>
              <a:r>
                <a:rPr lang="en-US" altLang="zh-TW" sz="1200"/>
                <a:t>ArcInfo</a:t>
              </a:r>
            </a:p>
          </p:txBody>
        </p:sp>
      </p:grpSp>
      <p:sp>
        <p:nvSpPr>
          <p:cNvPr id="23560" name="Line 26"/>
          <p:cNvSpPr>
            <a:spLocks noChangeShapeType="1"/>
          </p:cNvSpPr>
          <p:nvPr/>
        </p:nvSpPr>
        <p:spPr bwMode="auto">
          <a:xfrm>
            <a:off x="2009775" y="4808538"/>
            <a:ext cx="5414963" cy="0"/>
          </a:xfrm>
          <a:prstGeom prst="line">
            <a:avLst/>
          </a:prstGeom>
          <a:noFill/>
          <a:ln w="28575">
            <a:solidFill>
              <a:schemeClr val="tx1"/>
            </a:solidFill>
            <a:round/>
            <a:headEnd/>
            <a:tailEnd type="triangle" w="med" len="med"/>
          </a:ln>
        </p:spPr>
        <p:txBody>
          <a:bodyPr wrap="none" anchor="ctr">
            <a:spAutoFit/>
          </a:bodyPr>
          <a:lstStyle/>
          <a:p>
            <a:endParaRPr lang="en-US"/>
          </a:p>
        </p:txBody>
      </p:sp>
      <p:sp>
        <p:nvSpPr>
          <p:cNvPr id="12" name="Oval 16"/>
          <p:cNvSpPr>
            <a:spLocks noChangeArrowheads="1"/>
          </p:cNvSpPr>
          <p:nvPr/>
        </p:nvSpPr>
        <p:spPr bwMode="auto">
          <a:xfrm>
            <a:off x="7017845" y="2371756"/>
            <a:ext cx="1260509" cy="389513"/>
          </a:xfrm>
          <a:prstGeom prst="ellipse">
            <a:avLst/>
          </a:prstGeom>
          <a:gradFill rotWithShape="0">
            <a:gsLst>
              <a:gs pos="0">
                <a:schemeClr val="accent1"/>
              </a:gs>
              <a:gs pos="100000">
                <a:srgbClr val="99CCFF"/>
              </a:gs>
            </a:gsLst>
            <a:lin ang="5400000" scaled="1"/>
          </a:gradFill>
          <a:ln w="28575">
            <a:noFill/>
            <a:round/>
            <a:headEnd/>
            <a:tailEnd/>
          </a:ln>
        </p:spPr>
        <p:txBody>
          <a:bodyPr wrap="none" anchor="ctr">
            <a:spAutoFit/>
          </a:bodyPr>
          <a:lstStyle/>
          <a:p>
            <a:pPr algn="ctr"/>
            <a:r>
              <a:rPr lang="en-US" altLang="zh-TW" sz="1200" dirty="0" err="1"/>
              <a:t>ArcCatalog</a:t>
            </a:r>
            <a:endParaRPr lang="en-US" altLang="zh-TW" sz="12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7578"/>
                                        </p:tgtEl>
                                        <p:attrNameLst>
                                          <p:attrName>style.visibility</p:attrName>
                                        </p:attrNameLst>
                                      </p:cBhvr>
                                      <p:to>
                                        <p:strVal val="visible"/>
                                      </p:to>
                                    </p:set>
                                    <p:animEffect transition="in" filter="fade">
                                      <p:cBhvr>
                                        <p:cTn id="7" dur="2000"/>
                                        <p:tgtEl>
                                          <p:spTgt spid="2375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7579"/>
                                        </p:tgtEl>
                                        <p:attrNameLst>
                                          <p:attrName>style.visibility</p:attrName>
                                        </p:attrNameLst>
                                      </p:cBhvr>
                                      <p:to>
                                        <p:strVal val="visible"/>
                                      </p:to>
                                    </p:set>
                                    <p:animEffect transition="in" filter="fade">
                                      <p:cBhvr>
                                        <p:cTn id="12" dur="2000"/>
                                        <p:tgtEl>
                                          <p:spTgt spid="2375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7580"/>
                                        </p:tgtEl>
                                        <p:attrNameLst>
                                          <p:attrName>style.visibility</p:attrName>
                                        </p:attrNameLst>
                                      </p:cBhvr>
                                      <p:to>
                                        <p:strVal val="visible"/>
                                      </p:to>
                                    </p:set>
                                    <p:animEffect transition="in" filter="fade">
                                      <p:cBhvr>
                                        <p:cTn id="17" dur="2000"/>
                                        <p:tgtEl>
                                          <p:spTgt spid="2375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8" grpId="0" animBg="1"/>
      <p:bldP spid="237579" grpId="0" animBg="1"/>
      <p:bldP spid="23758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Spatial Data Collection</a:t>
            </a:r>
          </a:p>
        </p:txBody>
      </p:sp>
      <p:sp>
        <p:nvSpPr>
          <p:cNvPr id="3" name="Content Placeholder 2"/>
          <p:cNvSpPr>
            <a:spLocks noGrp="1"/>
          </p:cNvSpPr>
          <p:nvPr>
            <p:ph idx="1"/>
          </p:nvPr>
        </p:nvSpPr>
        <p:spPr>
          <a:xfrm>
            <a:off x="289560" y="1301433"/>
            <a:ext cx="8671560" cy="4901247"/>
          </a:xfrm>
        </p:spPr>
        <p:txBody>
          <a:bodyPr/>
          <a:lstStyle/>
          <a:p>
            <a:pPr>
              <a:lnSpc>
                <a:spcPct val="100000"/>
              </a:lnSpc>
            </a:pPr>
            <a:r>
              <a:rPr lang="en-US" sz="2800" dirty="0">
                <a:hlinkClick r:id="rId2"/>
              </a:rPr>
              <a:t>http://bhuvan.nrsc.gov.in/data/download/index.php</a:t>
            </a:r>
            <a:r>
              <a:rPr lang="en-US" sz="2800" dirty="0"/>
              <a:t> (For India)</a:t>
            </a:r>
          </a:p>
          <a:p>
            <a:pPr>
              <a:lnSpc>
                <a:spcPct val="100000"/>
              </a:lnSpc>
            </a:pPr>
            <a:endParaRPr lang="en-US" sz="2800" dirty="0"/>
          </a:p>
          <a:p>
            <a:pPr>
              <a:lnSpc>
                <a:spcPct val="100000"/>
              </a:lnSpc>
            </a:pPr>
            <a:r>
              <a:rPr lang="en-US" sz="2800" dirty="0">
                <a:hlinkClick r:id="rId3"/>
              </a:rPr>
              <a:t>http://earthexplorer.usgs.gov/</a:t>
            </a:r>
            <a:r>
              <a:rPr lang="en-US" sz="2800" dirty="0"/>
              <a:t> (For USA)</a:t>
            </a:r>
          </a:p>
          <a:p>
            <a:pPr>
              <a:lnSpc>
                <a:spcPct val="100000"/>
              </a:lnSpc>
            </a:pPr>
            <a:endParaRPr lang="en-US" sz="2800" dirty="0"/>
          </a:p>
          <a:p>
            <a:pPr>
              <a:lnSpc>
                <a:spcPct val="100000"/>
              </a:lnSpc>
            </a:pPr>
            <a:r>
              <a:rPr lang="en-US" sz="2800" dirty="0"/>
              <a:t>EOLISA (For European)</a:t>
            </a:r>
          </a:p>
          <a:p>
            <a:pPr>
              <a:lnSpc>
                <a:spcPct val="100000"/>
              </a:lnSpc>
            </a:pPr>
            <a:endParaRPr lang="en-US" sz="2800" dirty="0"/>
          </a:p>
          <a:p>
            <a:pPr>
              <a:lnSpc>
                <a:spcPct val="100000"/>
              </a:lnSpc>
            </a:pPr>
            <a:r>
              <a:rPr lang="en-US" sz="2800" dirty="0"/>
              <a:t>Survey of India Topographical Sheets</a:t>
            </a:r>
          </a:p>
          <a:p>
            <a:pPr>
              <a:lnSpc>
                <a:spcPct val="100000"/>
              </a:lnSpc>
            </a:pPr>
            <a:endParaRPr lang="en-US" sz="2800" dirty="0"/>
          </a:p>
          <a:p>
            <a:pPr>
              <a:lnSpc>
                <a:spcPct val="100000"/>
              </a:lnSpc>
            </a:pPr>
            <a:r>
              <a:rPr lang="en-US" sz="2800" dirty="0"/>
              <a:t>Others like District Resource Maps</a:t>
            </a:r>
          </a:p>
          <a:p>
            <a:pPr>
              <a:lnSpc>
                <a:spcPct val="100000"/>
              </a:lnSpc>
            </a:pPr>
            <a:endParaRPr lang="en-US"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Spatial Data Mining (SDM)</a:t>
            </a:r>
          </a:p>
        </p:txBody>
      </p:sp>
      <p:sp>
        <p:nvSpPr>
          <p:cNvPr id="3" name="Content Placeholder 2"/>
          <p:cNvSpPr>
            <a:spLocks noGrp="1"/>
          </p:cNvSpPr>
          <p:nvPr>
            <p:ph idx="1"/>
          </p:nvPr>
        </p:nvSpPr>
        <p:spPr>
          <a:xfrm>
            <a:off x="350520" y="1203960"/>
            <a:ext cx="8412480" cy="3787141"/>
          </a:xfrm>
        </p:spPr>
        <p:txBody>
          <a:bodyPr/>
          <a:lstStyle/>
          <a:p>
            <a:r>
              <a:rPr lang="en-US" sz="2800" dirty="0"/>
              <a:t>Search for spatial patterns.</a:t>
            </a:r>
          </a:p>
          <a:p>
            <a:r>
              <a:rPr lang="en-US" sz="2800" dirty="0"/>
              <a:t>Non-trivial search – as “automated” as possible.</a:t>
            </a:r>
          </a:p>
          <a:p>
            <a:pPr lvl="1"/>
            <a:r>
              <a:rPr lang="en-US" sz="2400" dirty="0"/>
              <a:t>Large search space of plausible hypothesis</a:t>
            </a:r>
          </a:p>
          <a:p>
            <a:pPr lvl="1"/>
            <a:r>
              <a:rPr lang="en-US" sz="2400" dirty="0"/>
              <a:t>Ex. Asiatic cholera : causes water, food, air, insects.</a:t>
            </a:r>
          </a:p>
          <a:p>
            <a:r>
              <a:rPr lang="en-US" sz="2800" dirty="0"/>
              <a:t>Interesting, useful, and unexpected spatial patterns.</a:t>
            </a:r>
          </a:p>
          <a:p>
            <a:pPr lvl="1"/>
            <a:r>
              <a:rPr lang="en-US" sz="2400" dirty="0"/>
              <a:t>Useful in certain application domain</a:t>
            </a:r>
          </a:p>
          <a:p>
            <a:pPr lvl="2"/>
            <a:r>
              <a:rPr lang="en-US" sz="2000" dirty="0"/>
              <a:t>Ex. Shutting off identified water pump =&gt; saved human lives.</a:t>
            </a:r>
          </a:p>
          <a:p>
            <a:pPr lvl="1"/>
            <a:r>
              <a:rPr lang="en-US" sz="2400" dirty="0"/>
              <a:t>May provide a new understanding of the world</a:t>
            </a:r>
          </a:p>
          <a:p>
            <a:pPr lvl="2"/>
            <a:r>
              <a:rPr lang="en-US" sz="2000" dirty="0"/>
              <a:t>Ex. Water pump – Cholera connection lead to the “germ” theory.</a:t>
            </a:r>
          </a:p>
          <a:p>
            <a:endParaRPr lang="en-US" dirty="0"/>
          </a:p>
        </p:txBody>
      </p:sp>
      <p:sp>
        <p:nvSpPr>
          <p:cNvPr id="4" name="Rectangle 3"/>
          <p:cNvSpPr/>
          <p:nvPr/>
        </p:nvSpPr>
        <p:spPr>
          <a:xfrm>
            <a:off x="0" y="5821680"/>
            <a:ext cx="9144000" cy="954107"/>
          </a:xfrm>
          <a:prstGeom prst="rect">
            <a:avLst/>
          </a:prstGeom>
        </p:spPr>
        <p:txBody>
          <a:bodyPr wrap="square">
            <a:spAutoFit/>
          </a:bodyPr>
          <a:lstStyle/>
          <a:p>
            <a:r>
              <a:rPr lang="en-US" sz="2800" b="1" dirty="0">
                <a:solidFill>
                  <a:srgbClr val="FF0000"/>
                </a:solidFill>
              </a:rPr>
              <a:t>Spatial data mining</a:t>
            </a:r>
            <a:r>
              <a:rPr lang="en-US" sz="2800" dirty="0">
                <a:solidFill>
                  <a:srgbClr val="FF0000"/>
                </a:solidFill>
              </a:rPr>
              <a:t> is the  process of discovering interesting, useful, non-trivial patterns from large spatial datasets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1143000"/>
          </a:xfrm>
        </p:spPr>
        <p:txBody>
          <a:bodyPr/>
          <a:lstStyle/>
          <a:p>
            <a:r>
              <a:rPr lang="en-US" dirty="0"/>
              <a:t>What is NOT Spatial Data Mining?</a:t>
            </a:r>
          </a:p>
        </p:txBody>
      </p:sp>
      <p:sp>
        <p:nvSpPr>
          <p:cNvPr id="3" name="Content Placeholder 2"/>
          <p:cNvSpPr>
            <a:spLocks noGrp="1"/>
          </p:cNvSpPr>
          <p:nvPr>
            <p:ph idx="1"/>
          </p:nvPr>
        </p:nvSpPr>
        <p:spPr>
          <a:xfrm>
            <a:off x="213360" y="1813561"/>
            <a:ext cx="8686800" cy="4526280"/>
          </a:xfrm>
        </p:spPr>
        <p:txBody>
          <a:bodyPr/>
          <a:lstStyle/>
          <a:p>
            <a:r>
              <a:rPr lang="en-US" sz="2800" dirty="0"/>
              <a:t>Simple querying of Spatial Data</a:t>
            </a:r>
          </a:p>
          <a:p>
            <a:pPr lvl="1"/>
            <a:r>
              <a:rPr lang="en-US" sz="2400" dirty="0"/>
              <a:t>Finding neighbors of Canada given names and boundaries of all countries (Search space not large)</a:t>
            </a:r>
          </a:p>
          <a:p>
            <a:r>
              <a:rPr lang="en-US" sz="2800" dirty="0"/>
              <a:t>Uninteresting or obvious patterns</a:t>
            </a:r>
          </a:p>
          <a:p>
            <a:pPr lvl="1"/>
            <a:r>
              <a:rPr lang="en-US" sz="2400" dirty="0"/>
              <a:t>Heavy rainfall in Minneapolis is correlated with heavy rainfall in St. Paul (10 miles apart).</a:t>
            </a:r>
          </a:p>
          <a:p>
            <a:pPr lvl="1"/>
            <a:r>
              <a:rPr lang="en-US" sz="2400" dirty="0"/>
              <a:t>Common knowledge, nearby places have similar rainfall</a:t>
            </a:r>
          </a:p>
          <a:p>
            <a:r>
              <a:rPr lang="en-US" sz="2800" dirty="0"/>
              <a:t>Mining of non-spatial data</a:t>
            </a:r>
          </a:p>
          <a:p>
            <a:pPr lvl="1"/>
            <a:r>
              <a:rPr lang="en-US" sz="2400" dirty="0"/>
              <a:t>Tea and Snack sales are correlated in evenings</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Spatial Pattern?</a:t>
            </a:r>
          </a:p>
        </p:txBody>
      </p:sp>
      <p:sp>
        <p:nvSpPr>
          <p:cNvPr id="3" name="Content Placeholder 2"/>
          <p:cNvSpPr>
            <a:spLocks noGrp="1"/>
          </p:cNvSpPr>
          <p:nvPr>
            <p:ph idx="1"/>
          </p:nvPr>
        </p:nvSpPr>
        <p:spPr>
          <a:xfrm>
            <a:off x="563880" y="1478281"/>
            <a:ext cx="7970520" cy="4732020"/>
          </a:xfrm>
        </p:spPr>
        <p:txBody>
          <a:bodyPr/>
          <a:lstStyle/>
          <a:p>
            <a:pPr>
              <a:lnSpc>
                <a:spcPct val="70000"/>
              </a:lnSpc>
              <a:spcBef>
                <a:spcPct val="50000"/>
              </a:spcBef>
            </a:pPr>
            <a:r>
              <a:rPr lang="en-US" sz="2000" b="1" dirty="0">
                <a:latin typeface="Times New Roman" pitchFamily="18" charset="0"/>
              </a:rPr>
              <a:t>What is not a pattern?</a:t>
            </a:r>
          </a:p>
          <a:p>
            <a:pPr lvl="1">
              <a:lnSpc>
                <a:spcPct val="70000"/>
              </a:lnSpc>
              <a:spcBef>
                <a:spcPct val="50000"/>
              </a:spcBef>
              <a:buFontTx/>
              <a:buChar char="•"/>
            </a:pPr>
            <a:r>
              <a:rPr lang="en-US" sz="2000" dirty="0">
                <a:latin typeface="Times New Roman" pitchFamily="18" charset="0"/>
              </a:rPr>
              <a:t> </a:t>
            </a:r>
            <a:r>
              <a:rPr lang="en-US" sz="1800" dirty="0">
                <a:latin typeface="Times New Roman" pitchFamily="18" charset="0"/>
              </a:rPr>
              <a:t>Random, haphazard, chance, stray, accidental, unexpected</a:t>
            </a:r>
          </a:p>
          <a:p>
            <a:pPr lvl="1">
              <a:lnSpc>
                <a:spcPct val="70000"/>
              </a:lnSpc>
              <a:spcBef>
                <a:spcPct val="50000"/>
              </a:spcBef>
              <a:buFontTx/>
              <a:buChar char="•"/>
            </a:pPr>
            <a:r>
              <a:rPr lang="en-US" sz="1800" dirty="0">
                <a:latin typeface="Times New Roman" pitchFamily="18" charset="0"/>
              </a:rPr>
              <a:t> Without definite direction, trend, rule, method, design, aim, purpose </a:t>
            </a:r>
          </a:p>
          <a:p>
            <a:pPr lvl="1">
              <a:lnSpc>
                <a:spcPct val="70000"/>
              </a:lnSpc>
              <a:spcBef>
                <a:spcPct val="50000"/>
              </a:spcBef>
              <a:buFontTx/>
              <a:buChar char="•"/>
            </a:pPr>
            <a:r>
              <a:rPr lang="en-US" sz="1800" dirty="0">
                <a:latin typeface="Times New Roman" pitchFamily="18" charset="0"/>
              </a:rPr>
              <a:t> Accidental - without design, outside regular course of things</a:t>
            </a:r>
          </a:p>
          <a:p>
            <a:pPr lvl="1">
              <a:lnSpc>
                <a:spcPct val="70000"/>
              </a:lnSpc>
              <a:spcBef>
                <a:spcPct val="50000"/>
              </a:spcBef>
              <a:buFontTx/>
              <a:buChar char="•"/>
            </a:pPr>
            <a:r>
              <a:rPr lang="en-US" sz="1800" dirty="0">
                <a:latin typeface="Times New Roman" pitchFamily="18" charset="0"/>
              </a:rPr>
              <a:t> Casual - absence of pre-arrangement, relatively unimportant</a:t>
            </a:r>
          </a:p>
          <a:p>
            <a:pPr lvl="1">
              <a:lnSpc>
                <a:spcPct val="70000"/>
              </a:lnSpc>
              <a:spcBef>
                <a:spcPct val="50000"/>
              </a:spcBef>
              <a:buFontTx/>
              <a:buChar char="•"/>
            </a:pPr>
            <a:r>
              <a:rPr lang="en-US" sz="1800" dirty="0">
                <a:latin typeface="Times New Roman" pitchFamily="18" charset="0"/>
              </a:rPr>
              <a:t> Fortuitous - What occurs without known cause</a:t>
            </a:r>
          </a:p>
          <a:p>
            <a:pPr lvl="1">
              <a:lnSpc>
                <a:spcPct val="70000"/>
              </a:lnSpc>
              <a:spcBef>
                <a:spcPct val="50000"/>
              </a:spcBef>
              <a:buFontTx/>
              <a:buChar char="•"/>
            </a:pPr>
            <a:endParaRPr lang="en-US" sz="1800" dirty="0">
              <a:latin typeface="Times New Roman" pitchFamily="18" charset="0"/>
            </a:endParaRPr>
          </a:p>
          <a:p>
            <a:pPr>
              <a:lnSpc>
                <a:spcPct val="70000"/>
              </a:lnSpc>
              <a:spcBef>
                <a:spcPct val="50000"/>
              </a:spcBef>
            </a:pPr>
            <a:r>
              <a:rPr lang="en-US" sz="2000" b="1" dirty="0">
                <a:latin typeface="Times New Roman" pitchFamily="18" charset="0"/>
              </a:rPr>
              <a:t>What is a Pattern?</a:t>
            </a:r>
          </a:p>
          <a:p>
            <a:pPr lvl="1">
              <a:lnSpc>
                <a:spcPct val="70000"/>
              </a:lnSpc>
              <a:spcBef>
                <a:spcPct val="50000"/>
              </a:spcBef>
              <a:buFontTx/>
              <a:buChar char="•"/>
            </a:pPr>
            <a:r>
              <a:rPr lang="en-US" sz="1800" dirty="0">
                <a:latin typeface="Times New Roman" pitchFamily="18" charset="0"/>
              </a:rPr>
              <a:t> A frequent arrangement, configuration, composition, regularity</a:t>
            </a:r>
          </a:p>
          <a:p>
            <a:pPr lvl="1">
              <a:lnSpc>
                <a:spcPct val="70000"/>
              </a:lnSpc>
              <a:spcBef>
                <a:spcPct val="50000"/>
              </a:spcBef>
              <a:buFontTx/>
              <a:buChar char="•"/>
            </a:pPr>
            <a:r>
              <a:rPr lang="en-US" sz="1800" dirty="0">
                <a:latin typeface="Times New Roman" pitchFamily="18" charset="0"/>
              </a:rPr>
              <a:t> A rule, law, method, design, description</a:t>
            </a:r>
          </a:p>
          <a:p>
            <a:pPr lvl="1">
              <a:lnSpc>
                <a:spcPct val="70000"/>
              </a:lnSpc>
              <a:spcBef>
                <a:spcPct val="50000"/>
              </a:spcBef>
              <a:buFontTx/>
              <a:buChar char="•"/>
            </a:pPr>
            <a:r>
              <a:rPr lang="en-US" sz="1800" dirty="0">
                <a:latin typeface="Times New Roman" pitchFamily="18" charset="0"/>
              </a:rPr>
              <a:t> A major direction, trend, prediction</a:t>
            </a:r>
          </a:p>
          <a:p>
            <a:pPr lvl="1">
              <a:lnSpc>
                <a:spcPct val="70000"/>
              </a:lnSpc>
              <a:spcBef>
                <a:spcPct val="50000"/>
              </a:spcBef>
              <a:buFontTx/>
              <a:buChar char="•"/>
            </a:pPr>
            <a:r>
              <a:rPr lang="en-US" sz="1800" dirty="0">
                <a:latin typeface="Times New Roman" pitchFamily="18" charset="0"/>
              </a:rPr>
              <a:t> A significant surface irregularity or unevenness</a:t>
            </a:r>
            <a:endParaRPr lang="en-US" sz="2000" dirty="0">
              <a:latin typeface="Times New Roman" pitchFamily="18" charset="0"/>
            </a:endParaRP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6" name="Rectangle 4"/>
          <p:cNvSpPr>
            <a:spLocks noChangeArrowheads="1"/>
          </p:cNvSpPr>
          <p:nvPr/>
        </p:nvSpPr>
        <p:spPr bwMode="auto">
          <a:xfrm>
            <a:off x="2207260" y="259080"/>
            <a:ext cx="4696460" cy="615950"/>
          </a:xfrm>
          <a:prstGeom prst="rect">
            <a:avLst/>
          </a:prstGeom>
          <a:noFill/>
          <a:ln w="12700">
            <a:noFill/>
            <a:miter lim="800000"/>
            <a:headEnd/>
            <a:tailEnd/>
          </a:ln>
          <a:effectLst/>
        </p:spPr>
        <p:txBody>
          <a:bodyPr lIns="88900" tIns="44450" rIns="88900" bIns="44450" anchor="ctr"/>
          <a:lstStyle/>
          <a:p>
            <a:pPr algn="ctr" defTabSz="892175">
              <a:lnSpc>
                <a:spcPct val="89000"/>
              </a:lnSpc>
            </a:pPr>
            <a:r>
              <a:rPr lang="en-US" sz="3600" b="1" i="1" dirty="0">
                <a:solidFill>
                  <a:schemeClr val="hlink"/>
                </a:solidFill>
                <a:effectLst>
                  <a:outerShdw blurRad="38100" dist="38100" dir="2700000" algn="tl">
                    <a:srgbClr val="C0C0C0"/>
                  </a:outerShdw>
                </a:effectLst>
                <a:latin typeface="Arial" charset="0"/>
              </a:rPr>
              <a:t>Data vs. Information</a:t>
            </a:r>
          </a:p>
        </p:txBody>
      </p:sp>
      <p:sp>
        <p:nvSpPr>
          <p:cNvPr id="202757" name="Text Box 5"/>
          <p:cNvSpPr txBox="1">
            <a:spLocks noChangeArrowheads="1"/>
          </p:cNvSpPr>
          <p:nvPr/>
        </p:nvSpPr>
        <p:spPr bwMode="auto">
          <a:xfrm>
            <a:off x="774700" y="1577975"/>
            <a:ext cx="7645400" cy="4819781"/>
          </a:xfrm>
          <a:prstGeom prst="rect">
            <a:avLst/>
          </a:prstGeom>
          <a:noFill/>
          <a:ln w="12700">
            <a:noFill/>
            <a:miter lim="800000"/>
            <a:headEnd/>
            <a:tailEnd/>
          </a:ln>
          <a:effectLst/>
        </p:spPr>
        <p:txBody>
          <a:bodyPr>
            <a:spAutoFit/>
          </a:bodyPr>
          <a:lstStyle/>
          <a:p>
            <a:pPr>
              <a:lnSpc>
                <a:spcPct val="80000"/>
              </a:lnSpc>
              <a:buClr>
                <a:schemeClr val="hlink"/>
              </a:buClr>
              <a:buFontTx/>
              <a:buChar char="•"/>
            </a:pPr>
            <a:r>
              <a:rPr lang="en-US" dirty="0"/>
              <a:t>  Data, by itself, generally differs from </a:t>
            </a:r>
          </a:p>
          <a:p>
            <a:pPr>
              <a:lnSpc>
                <a:spcPct val="80000"/>
              </a:lnSpc>
              <a:buClr>
                <a:schemeClr val="hlink"/>
              </a:buClr>
            </a:pPr>
            <a:r>
              <a:rPr lang="en-US" dirty="0"/>
              <a:t>   information.  </a:t>
            </a:r>
          </a:p>
          <a:p>
            <a:pPr>
              <a:lnSpc>
                <a:spcPct val="80000"/>
              </a:lnSpc>
              <a:buClr>
                <a:schemeClr val="hlink"/>
              </a:buClr>
            </a:pPr>
            <a:endParaRPr lang="en-US" dirty="0"/>
          </a:p>
          <a:p>
            <a:pPr>
              <a:lnSpc>
                <a:spcPct val="80000"/>
              </a:lnSpc>
              <a:buClr>
                <a:schemeClr val="hlink"/>
              </a:buClr>
              <a:buFontTx/>
              <a:buChar char="•"/>
            </a:pPr>
            <a:r>
              <a:rPr lang="en-US" dirty="0"/>
              <a:t>  Data is of little use unless it is transformed </a:t>
            </a:r>
          </a:p>
          <a:p>
            <a:pPr>
              <a:lnSpc>
                <a:spcPct val="80000"/>
              </a:lnSpc>
              <a:buClr>
                <a:schemeClr val="hlink"/>
              </a:buClr>
            </a:pPr>
            <a:r>
              <a:rPr lang="en-US" dirty="0"/>
              <a:t>   into information.</a:t>
            </a:r>
          </a:p>
          <a:p>
            <a:pPr>
              <a:lnSpc>
                <a:spcPct val="80000"/>
              </a:lnSpc>
              <a:buClr>
                <a:schemeClr val="hlink"/>
              </a:buClr>
            </a:pPr>
            <a:endParaRPr lang="en-US" dirty="0"/>
          </a:p>
          <a:p>
            <a:pPr>
              <a:lnSpc>
                <a:spcPct val="80000"/>
              </a:lnSpc>
              <a:buClr>
                <a:schemeClr val="hlink"/>
              </a:buClr>
              <a:buFontTx/>
              <a:buChar char="•"/>
            </a:pPr>
            <a:r>
              <a:rPr lang="en-US" dirty="0"/>
              <a:t>  Information is an answer to a question   </a:t>
            </a:r>
          </a:p>
          <a:p>
            <a:pPr>
              <a:lnSpc>
                <a:spcPct val="80000"/>
              </a:lnSpc>
              <a:buClr>
                <a:schemeClr val="hlink"/>
              </a:buClr>
            </a:pPr>
            <a:r>
              <a:rPr lang="en-US" dirty="0"/>
              <a:t>   based on raw data.</a:t>
            </a:r>
          </a:p>
          <a:p>
            <a:pPr>
              <a:lnSpc>
                <a:spcPct val="80000"/>
              </a:lnSpc>
              <a:buClr>
                <a:schemeClr val="hlink"/>
              </a:buClr>
            </a:pPr>
            <a:r>
              <a:rPr lang="en-US" dirty="0"/>
              <a:t>  </a:t>
            </a:r>
          </a:p>
          <a:p>
            <a:pPr>
              <a:lnSpc>
                <a:spcPct val="80000"/>
              </a:lnSpc>
              <a:buClr>
                <a:schemeClr val="hlink"/>
              </a:buClr>
              <a:buFontTx/>
              <a:buChar char="•"/>
            </a:pPr>
            <a:r>
              <a:rPr lang="en-US" dirty="0"/>
              <a:t>  We transform data into information </a:t>
            </a:r>
          </a:p>
          <a:p>
            <a:pPr>
              <a:lnSpc>
                <a:spcPct val="80000"/>
              </a:lnSpc>
              <a:buClr>
                <a:schemeClr val="hlink"/>
              </a:buClr>
            </a:pPr>
            <a:r>
              <a:rPr lang="en-US" dirty="0"/>
              <a:t>    through the use of an Information System 	or </a:t>
            </a:r>
            <a:r>
              <a:rPr lang="en-US" b="1" i="1" dirty="0" err="1"/>
              <a:t>Geoinformatics</a:t>
            </a:r>
            <a:r>
              <a:rPr lang="en-US" dirty="0"/>
              <a:t>.</a:t>
            </a:r>
            <a:endParaRPr 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160" y="0"/>
            <a:ext cx="8229600" cy="1279842"/>
          </a:xfrm>
        </p:spPr>
        <p:txBody>
          <a:bodyPr>
            <a:normAutofit/>
          </a:bodyPr>
          <a:lstStyle/>
          <a:p>
            <a:r>
              <a:rPr lang="en-US" sz="3600" dirty="0"/>
              <a:t>Families of Spatial Data Mining Patterns</a:t>
            </a:r>
          </a:p>
        </p:txBody>
      </p:sp>
      <p:sp>
        <p:nvSpPr>
          <p:cNvPr id="3" name="Content Placeholder 2"/>
          <p:cNvSpPr>
            <a:spLocks noGrp="1"/>
          </p:cNvSpPr>
          <p:nvPr>
            <p:ph idx="1"/>
          </p:nvPr>
        </p:nvSpPr>
        <p:spPr>
          <a:xfrm>
            <a:off x="960120" y="1722121"/>
            <a:ext cx="7574280" cy="4488180"/>
          </a:xfrm>
        </p:spPr>
        <p:txBody>
          <a:bodyPr/>
          <a:lstStyle/>
          <a:p>
            <a:r>
              <a:rPr lang="en-US" dirty="0"/>
              <a:t>Location Prediction: </a:t>
            </a:r>
          </a:p>
          <a:p>
            <a:pPr lvl="1"/>
            <a:r>
              <a:rPr lang="en-US" dirty="0"/>
              <a:t>Where will a phenomenon occur?</a:t>
            </a:r>
          </a:p>
          <a:p>
            <a:r>
              <a:rPr lang="en-US" dirty="0"/>
              <a:t>Spatial Interactions</a:t>
            </a:r>
          </a:p>
          <a:p>
            <a:pPr lvl="1"/>
            <a:r>
              <a:rPr lang="en-US" dirty="0"/>
              <a:t>Which subset of spatial phenomena interact?</a:t>
            </a:r>
          </a:p>
          <a:p>
            <a:r>
              <a:rPr lang="en-US" dirty="0"/>
              <a:t>Hot spot</a:t>
            </a:r>
          </a:p>
          <a:p>
            <a:pPr lvl="1"/>
            <a:r>
              <a:rPr lang="en-US" dirty="0"/>
              <a:t>Which locations are unusual or share commonalities?</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p:txBody>
          <a:bodyPr/>
          <a:lstStyle/>
          <a:p>
            <a:r>
              <a:rPr lang="en-US"/>
              <a:t>Location Prediction</a:t>
            </a:r>
          </a:p>
        </p:txBody>
      </p:sp>
      <p:sp>
        <p:nvSpPr>
          <p:cNvPr id="16387" name="Rectangle 3"/>
          <p:cNvSpPr>
            <a:spLocks noGrp="1" noChangeArrowheads="1"/>
          </p:cNvSpPr>
          <p:nvPr>
            <p:ph type="body" idx="1"/>
          </p:nvPr>
        </p:nvSpPr>
        <p:spPr>
          <a:xfrm>
            <a:off x="1051560" y="1621473"/>
            <a:ext cx="7162800" cy="4116387"/>
          </a:xfrm>
        </p:spPr>
        <p:txBody>
          <a:bodyPr/>
          <a:lstStyle/>
          <a:p>
            <a:pPr>
              <a:lnSpc>
                <a:spcPct val="90000"/>
              </a:lnSpc>
            </a:pPr>
            <a:r>
              <a:rPr lang="en-US" sz="2800" dirty="0"/>
              <a:t>Where will a phenomenon occur?</a:t>
            </a:r>
          </a:p>
          <a:p>
            <a:pPr>
              <a:lnSpc>
                <a:spcPct val="90000"/>
              </a:lnSpc>
            </a:pPr>
            <a:r>
              <a:rPr lang="en-US" sz="2800" dirty="0"/>
              <a:t>Which spatial events are predictable?</a:t>
            </a:r>
          </a:p>
          <a:p>
            <a:pPr>
              <a:lnSpc>
                <a:spcPct val="90000"/>
              </a:lnSpc>
            </a:pPr>
            <a:r>
              <a:rPr lang="en-US" sz="2800" dirty="0"/>
              <a:t>How can a spatial event be predicted from other spatial events?</a:t>
            </a:r>
          </a:p>
          <a:p>
            <a:pPr>
              <a:lnSpc>
                <a:spcPct val="90000"/>
              </a:lnSpc>
            </a:pPr>
            <a:r>
              <a:rPr lang="en-US" sz="2800" dirty="0"/>
              <a:t>Examples</a:t>
            </a:r>
          </a:p>
          <a:p>
            <a:pPr lvl="1">
              <a:lnSpc>
                <a:spcPct val="90000"/>
              </a:lnSpc>
            </a:pPr>
            <a:r>
              <a:rPr lang="en-US" sz="2400" dirty="0"/>
              <a:t>Where will an endangered bird nest?</a:t>
            </a:r>
          </a:p>
          <a:p>
            <a:pPr lvl="1">
              <a:lnSpc>
                <a:spcPct val="90000"/>
              </a:lnSpc>
            </a:pPr>
            <a:r>
              <a:rPr lang="en-US" sz="2400" dirty="0"/>
              <a:t>Which areas are prone to fire given maps of vegetation and drought?</a:t>
            </a:r>
          </a:p>
          <a:p>
            <a:pPr lvl="1">
              <a:lnSpc>
                <a:spcPct val="90000"/>
              </a:lnSpc>
            </a:pPr>
            <a:r>
              <a:rPr lang="en-US" sz="2400" dirty="0"/>
              <a:t>What should be recommended to a traveler in a given location?</a:t>
            </a:r>
          </a:p>
          <a:p>
            <a:pPr lvl="1">
              <a:lnSpc>
                <a:spcPct val="90000"/>
              </a:lnSpc>
            </a:pPr>
            <a:endParaRPr 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p:txBody>
          <a:bodyPr/>
          <a:lstStyle/>
          <a:p>
            <a:r>
              <a:rPr lang="en-US"/>
              <a:t>Spatial Interactions</a:t>
            </a:r>
          </a:p>
        </p:txBody>
      </p:sp>
      <p:sp>
        <p:nvSpPr>
          <p:cNvPr id="17411" name="Rectangle 3"/>
          <p:cNvSpPr>
            <a:spLocks noGrp="1" noChangeArrowheads="1"/>
          </p:cNvSpPr>
          <p:nvPr>
            <p:ph type="body" idx="1"/>
          </p:nvPr>
        </p:nvSpPr>
        <p:spPr>
          <a:xfrm>
            <a:off x="289560" y="1347153"/>
            <a:ext cx="8519160" cy="4116387"/>
          </a:xfrm>
        </p:spPr>
        <p:txBody>
          <a:bodyPr/>
          <a:lstStyle/>
          <a:p>
            <a:pPr>
              <a:lnSpc>
                <a:spcPct val="90000"/>
              </a:lnSpc>
            </a:pPr>
            <a:r>
              <a:rPr lang="en-US" sz="2800" dirty="0"/>
              <a:t>Which spatial events are related to each other?</a:t>
            </a:r>
          </a:p>
          <a:p>
            <a:pPr>
              <a:lnSpc>
                <a:spcPct val="90000"/>
              </a:lnSpc>
            </a:pPr>
            <a:r>
              <a:rPr lang="en-US" sz="2800" dirty="0"/>
              <a:t>Which spatial phenomena depend on other phenomenon?</a:t>
            </a:r>
          </a:p>
          <a:p>
            <a:pPr>
              <a:lnSpc>
                <a:spcPct val="90000"/>
              </a:lnSpc>
            </a:pPr>
            <a:r>
              <a:rPr lang="en-US" sz="2800" dirty="0"/>
              <a:t>Examples</a:t>
            </a:r>
          </a:p>
          <a:p>
            <a:pPr lvl="1">
              <a:lnSpc>
                <a:spcPct val="90000"/>
              </a:lnSpc>
            </a:pPr>
            <a:r>
              <a:rPr lang="en-US" dirty="0"/>
              <a:t>Earth science:  </a:t>
            </a:r>
          </a:p>
          <a:p>
            <a:pPr lvl="2">
              <a:lnSpc>
                <a:spcPct val="90000"/>
              </a:lnSpc>
            </a:pPr>
            <a:r>
              <a:rPr lang="en-US" dirty="0"/>
              <a:t>climate and disturbance =&gt; {wild fires, hot, dry, lightning}</a:t>
            </a:r>
          </a:p>
          <a:p>
            <a:pPr lvl="1">
              <a:lnSpc>
                <a:spcPct val="90000"/>
              </a:lnSpc>
            </a:pPr>
            <a:r>
              <a:rPr lang="en-US" dirty="0"/>
              <a:t>Epidemiology: </a:t>
            </a:r>
          </a:p>
          <a:p>
            <a:pPr lvl="2">
              <a:lnSpc>
                <a:spcPct val="90000"/>
              </a:lnSpc>
            </a:pPr>
            <a:r>
              <a:rPr lang="en-US" dirty="0"/>
              <a:t>Disease type and </a:t>
            </a:r>
            <a:r>
              <a:rPr lang="en-US" dirty="0" err="1"/>
              <a:t>enviornmental</a:t>
            </a:r>
            <a:r>
              <a:rPr lang="en-US" dirty="0"/>
              <a:t> events =&gt; {West Nile disease, stagnant water source, dead birds, mosquitoes}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p:txBody>
          <a:bodyPr/>
          <a:lstStyle/>
          <a:p>
            <a:r>
              <a:rPr lang="en-US"/>
              <a:t>Hot spots</a:t>
            </a:r>
          </a:p>
        </p:txBody>
      </p:sp>
      <p:sp>
        <p:nvSpPr>
          <p:cNvPr id="18435" name="Rectangle 3"/>
          <p:cNvSpPr>
            <a:spLocks noGrp="1" noChangeArrowheads="1"/>
          </p:cNvSpPr>
          <p:nvPr>
            <p:ph type="body" idx="1"/>
          </p:nvPr>
        </p:nvSpPr>
        <p:spPr>
          <a:xfrm>
            <a:off x="457200" y="1600200"/>
            <a:ext cx="3810000" cy="4495800"/>
          </a:xfrm>
        </p:spPr>
        <p:txBody>
          <a:bodyPr/>
          <a:lstStyle/>
          <a:p>
            <a:pPr>
              <a:lnSpc>
                <a:spcPct val="90000"/>
              </a:lnSpc>
            </a:pPr>
            <a:r>
              <a:rPr lang="en-US"/>
              <a:t>Is a phenomenon spatially clutered?</a:t>
            </a:r>
          </a:p>
          <a:p>
            <a:pPr>
              <a:lnSpc>
                <a:spcPct val="90000"/>
              </a:lnSpc>
            </a:pPr>
            <a:r>
              <a:rPr lang="en-US"/>
              <a:t>Which spatial entities are unusual or share common characteristics?</a:t>
            </a:r>
          </a:p>
          <a:p>
            <a:pPr>
              <a:lnSpc>
                <a:spcPct val="90000"/>
              </a:lnSpc>
            </a:pPr>
            <a:r>
              <a:rPr lang="en-US"/>
              <a:t>Examples</a:t>
            </a:r>
          </a:p>
          <a:p>
            <a:pPr lvl="1">
              <a:lnSpc>
                <a:spcPct val="90000"/>
              </a:lnSpc>
            </a:pPr>
            <a:r>
              <a:rPr lang="en-US"/>
              <a:t>Crime hot spots to plan police patrols</a:t>
            </a:r>
          </a:p>
        </p:txBody>
      </p:sp>
      <p:pic>
        <p:nvPicPr>
          <p:cNvPr id="18436" name="Picture 4" descr="art-eid463681"/>
          <p:cNvPicPr>
            <a:picLocks noChangeAspect="1" noChangeArrowheads="1"/>
          </p:cNvPicPr>
          <p:nvPr/>
        </p:nvPicPr>
        <p:blipFill>
          <a:blip r:embed="rId2" cstate="print"/>
          <a:srcRect/>
          <a:stretch>
            <a:fillRect/>
          </a:stretch>
        </p:blipFill>
        <p:spPr bwMode="auto">
          <a:xfrm>
            <a:off x="4114800" y="1371600"/>
            <a:ext cx="4762500" cy="5000625"/>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240" y="1219518"/>
            <a:ext cx="8229600" cy="1143000"/>
          </a:xfrm>
        </p:spPr>
        <p:txBody>
          <a:bodyPr/>
          <a:lstStyle/>
          <a:p>
            <a:r>
              <a:rPr lang="en-US" dirty="0"/>
              <a:t>SDM will be continued in next lecture…..</a:t>
            </a:r>
            <a:br>
              <a:rPr lang="en-US" dirty="0"/>
            </a:br>
            <a:br>
              <a:rPr lang="en-US" dirty="0"/>
            </a:br>
            <a:r>
              <a:rPr lang="en-US" dirty="0"/>
              <a:t>Take a break for 10 minutes and we will meet again for laboratory work</a:t>
            </a:r>
            <a:br>
              <a:rPr lang="en-US" dirty="0"/>
            </a:br>
            <a:br>
              <a:rPr lang="en-US" dirty="0"/>
            </a:br>
            <a:br>
              <a:rPr lang="en-US" dirty="0"/>
            </a:br>
            <a:endParaRPr lang="en-US" dirty="0"/>
          </a:p>
        </p:txBody>
      </p:sp>
      <p:pic>
        <p:nvPicPr>
          <p:cNvPr id="4" name="Picture 2" descr="j0112860"/>
          <p:cNvPicPr>
            <a:picLocks noChangeAspect="1" noChangeArrowheads="1"/>
          </p:cNvPicPr>
          <p:nvPr/>
        </p:nvPicPr>
        <p:blipFill>
          <a:blip r:embed="rId2" cstate="print"/>
          <a:srcRect/>
          <a:stretch>
            <a:fillRect/>
          </a:stretch>
        </p:blipFill>
        <p:spPr bwMode="auto">
          <a:xfrm>
            <a:off x="5288281" y="4039297"/>
            <a:ext cx="3429000" cy="2620583"/>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Rot="1" noChangeArrowheads="1"/>
          </p:cNvSpPr>
          <p:nvPr>
            <p:ph type="title"/>
          </p:nvPr>
        </p:nvSpPr>
        <p:spPr>
          <a:xfrm>
            <a:off x="0" y="304800"/>
            <a:ext cx="9144000" cy="508000"/>
          </a:xfrm>
        </p:spPr>
        <p:txBody>
          <a:bodyPr/>
          <a:lstStyle/>
          <a:p>
            <a:pPr eaLnBrk="1" hangingPunct="1"/>
            <a:r>
              <a:rPr lang="en-US" altLang="zh-TW" sz="3600" dirty="0">
                <a:solidFill>
                  <a:srgbClr val="FF0000"/>
                </a:solidFill>
                <a:effectLst/>
              </a:rPr>
              <a:t>Today’s Task in Computer Laboratory</a:t>
            </a:r>
          </a:p>
        </p:txBody>
      </p:sp>
      <p:sp>
        <p:nvSpPr>
          <p:cNvPr id="39939" name="Text Box 3"/>
          <p:cNvSpPr txBox="1">
            <a:spLocks noChangeArrowheads="1"/>
          </p:cNvSpPr>
          <p:nvPr/>
        </p:nvSpPr>
        <p:spPr bwMode="auto">
          <a:xfrm>
            <a:off x="381000" y="1508760"/>
            <a:ext cx="8763000" cy="5262979"/>
          </a:xfrm>
          <a:prstGeom prst="rect">
            <a:avLst/>
          </a:prstGeom>
          <a:noFill/>
          <a:ln w="28575">
            <a:noFill/>
            <a:miter lim="800000"/>
            <a:headEnd/>
            <a:tailEnd/>
          </a:ln>
        </p:spPr>
        <p:txBody>
          <a:bodyPr wrap="square">
            <a:spAutoFit/>
          </a:bodyPr>
          <a:lstStyle/>
          <a:p>
            <a:pPr marL="230188" indent="-230188">
              <a:buFontTx/>
              <a:buChar char="•"/>
              <a:tabLst>
                <a:tab pos="969963" algn="l"/>
              </a:tabLst>
            </a:pPr>
            <a:r>
              <a:rPr lang="en-US" altLang="zh-TW" sz="2800" b="1" dirty="0">
                <a:solidFill>
                  <a:srgbClr val="002060"/>
                </a:solidFill>
                <a:latin typeface="Century Gothic" pitchFamily="-106" charset="0"/>
              </a:rPr>
              <a:t>Read:</a:t>
            </a:r>
            <a:r>
              <a:rPr lang="en-US" altLang="zh-TW" sz="2800" dirty="0">
                <a:solidFill>
                  <a:srgbClr val="002060"/>
                </a:solidFill>
                <a:latin typeface="Century Gothic" pitchFamily="-106" charset="0"/>
              </a:rPr>
              <a:t> </a:t>
            </a:r>
            <a:r>
              <a:rPr lang="en-US" altLang="zh-TW" sz="2800" dirty="0">
                <a:solidFill>
                  <a:srgbClr val="FF0000"/>
                </a:solidFill>
                <a:latin typeface="Century Gothic" pitchFamily="-106" charset="0"/>
              </a:rPr>
              <a:t>“What is </a:t>
            </a:r>
            <a:r>
              <a:rPr lang="en-US" altLang="zh-TW" sz="2800" dirty="0" err="1">
                <a:solidFill>
                  <a:srgbClr val="FF0000"/>
                </a:solidFill>
                <a:latin typeface="Century Gothic" pitchFamily="-106" charset="0"/>
              </a:rPr>
              <a:t>ArcGIS</a:t>
            </a:r>
            <a:r>
              <a:rPr lang="en-US" altLang="zh-TW" sz="2800" dirty="0">
                <a:solidFill>
                  <a:srgbClr val="FF0000"/>
                </a:solidFill>
                <a:latin typeface="Century Gothic" pitchFamily="-106" charset="0"/>
              </a:rPr>
              <a:t> version??”</a:t>
            </a:r>
          </a:p>
          <a:p>
            <a:pPr marL="1374775" lvl="3">
              <a:tabLst>
                <a:tab pos="969963" algn="l"/>
              </a:tabLst>
            </a:pPr>
            <a:r>
              <a:rPr lang="en-US" altLang="zh-TW" sz="2800" dirty="0">
                <a:solidFill>
                  <a:srgbClr val="FF0000"/>
                </a:solidFill>
                <a:latin typeface="Century Gothic" pitchFamily="-106" charset="0"/>
              </a:rPr>
              <a:t>“Exploring the </a:t>
            </a:r>
            <a:r>
              <a:rPr lang="en-US" altLang="zh-TW" sz="2800" dirty="0" err="1">
                <a:solidFill>
                  <a:srgbClr val="FF0000"/>
                </a:solidFill>
                <a:latin typeface="Century Gothic" pitchFamily="-106" charset="0"/>
              </a:rPr>
              <a:t>ArcGIS</a:t>
            </a:r>
            <a:r>
              <a:rPr lang="en-US" altLang="zh-TW" sz="2800" dirty="0">
                <a:solidFill>
                  <a:srgbClr val="FF0000"/>
                </a:solidFill>
                <a:latin typeface="Century Gothic" pitchFamily="-106" charset="0"/>
              </a:rPr>
              <a:t> interface”</a:t>
            </a:r>
          </a:p>
          <a:p>
            <a:pPr marL="1374775" lvl="3">
              <a:tabLst>
                <a:tab pos="969963" algn="l"/>
              </a:tabLst>
            </a:pPr>
            <a:r>
              <a:rPr lang="en-US" altLang="zh-TW" sz="2800" dirty="0">
                <a:solidFill>
                  <a:srgbClr val="FF0000"/>
                </a:solidFill>
                <a:latin typeface="Century Gothic" pitchFamily="-106" charset="0"/>
              </a:rPr>
              <a:t>“</a:t>
            </a:r>
            <a:r>
              <a:rPr lang="en-US" altLang="zh-TW" sz="2800" dirty="0" err="1">
                <a:solidFill>
                  <a:srgbClr val="FF0000"/>
                </a:solidFill>
                <a:latin typeface="Century Gothic" pitchFamily="-106" charset="0"/>
              </a:rPr>
              <a:t>ArcGIS</a:t>
            </a:r>
            <a:r>
              <a:rPr lang="en-US" altLang="zh-TW" sz="2800" dirty="0">
                <a:solidFill>
                  <a:srgbClr val="FF0000"/>
                </a:solidFill>
                <a:latin typeface="Century Gothic" pitchFamily="-106" charset="0"/>
              </a:rPr>
              <a:t> GUI”</a:t>
            </a:r>
          </a:p>
          <a:p>
            <a:pPr marL="1374775" lvl="3">
              <a:tabLst>
                <a:tab pos="969963" algn="l"/>
              </a:tabLst>
            </a:pPr>
            <a:r>
              <a:rPr lang="en-US" altLang="zh-TW" sz="2800" dirty="0">
                <a:solidFill>
                  <a:srgbClr val="FF0000"/>
                </a:solidFill>
                <a:latin typeface="Century Gothic" pitchFamily="-106" charset="0"/>
              </a:rPr>
              <a:t>“</a:t>
            </a:r>
            <a:r>
              <a:rPr lang="en-US" altLang="zh-TW" sz="2800" dirty="0" err="1">
                <a:solidFill>
                  <a:srgbClr val="FF0000"/>
                </a:solidFill>
                <a:latin typeface="Century Gothic" pitchFamily="-106" charset="0"/>
              </a:rPr>
              <a:t>ArcGIS</a:t>
            </a:r>
            <a:r>
              <a:rPr lang="en-US" altLang="zh-TW" sz="2800" dirty="0">
                <a:solidFill>
                  <a:srgbClr val="FF0000"/>
                </a:solidFill>
                <a:latin typeface="Century Gothic" pitchFamily="-106" charset="0"/>
              </a:rPr>
              <a:t> modules”</a:t>
            </a:r>
          </a:p>
          <a:p>
            <a:pPr marL="1374775" lvl="3">
              <a:tabLst>
                <a:tab pos="969963" algn="l"/>
              </a:tabLst>
            </a:pPr>
            <a:endParaRPr lang="en-US" altLang="zh-TW" sz="2800" dirty="0">
              <a:solidFill>
                <a:srgbClr val="FF0000"/>
              </a:solidFill>
              <a:latin typeface="Century Gothic" pitchFamily="-106" charset="0"/>
            </a:endParaRPr>
          </a:p>
          <a:p>
            <a:pPr marL="63500" lvl="3">
              <a:buFont typeface="Arial" pitchFamily="34" charset="0"/>
              <a:buChar char="•"/>
            </a:pPr>
            <a:r>
              <a:rPr lang="en-US" altLang="zh-TW" sz="2800" dirty="0">
                <a:solidFill>
                  <a:srgbClr val="002060"/>
                </a:solidFill>
                <a:latin typeface="Century Gothic" pitchFamily="-106" charset="0"/>
              </a:rPr>
              <a:t> </a:t>
            </a:r>
            <a:r>
              <a:rPr lang="en-US" altLang="zh-TW" sz="2800" b="1" dirty="0">
                <a:solidFill>
                  <a:srgbClr val="002060"/>
                </a:solidFill>
                <a:latin typeface="Century Gothic" pitchFamily="-106" charset="0"/>
              </a:rPr>
              <a:t>Perform in simulation laboratory:</a:t>
            </a:r>
            <a:r>
              <a:rPr lang="en-US" altLang="zh-TW" sz="2800" dirty="0">
                <a:solidFill>
                  <a:srgbClr val="002060"/>
                </a:solidFill>
                <a:latin typeface="Century Gothic" pitchFamily="-106" charset="0"/>
              </a:rPr>
              <a:t> </a:t>
            </a:r>
          </a:p>
          <a:p>
            <a:pPr marL="63500" lvl="3">
              <a:buFont typeface="Wingdings" pitchFamily="2" charset="2"/>
              <a:buChar char="Ø"/>
            </a:pPr>
            <a:r>
              <a:rPr lang="en-US" altLang="zh-TW" sz="2800" dirty="0">
                <a:solidFill>
                  <a:srgbClr val="C00000"/>
                </a:solidFill>
                <a:latin typeface="Century Gothic" pitchFamily="-106" charset="0"/>
              </a:rPr>
              <a:t>Register on </a:t>
            </a:r>
            <a:r>
              <a:rPr lang="en-US" altLang="zh-TW" sz="2800" dirty="0" err="1">
                <a:solidFill>
                  <a:srgbClr val="C00000"/>
                </a:solidFill>
                <a:latin typeface="Century Gothic" pitchFamily="-106" charset="0"/>
              </a:rPr>
              <a:t>Bhuvan</a:t>
            </a:r>
            <a:r>
              <a:rPr lang="en-US" altLang="zh-TW" sz="2800" dirty="0">
                <a:solidFill>
                  <a:srgbClr val="C00000"/>
                </a:solidFill>
                <a:latin typeface="Century Gothic" pitchFamily="-106" charset="0"/>
              </a:rPr>
              <a:t> (get a user id and password)</a:t>
            </a:r>
          </a:p>
          <a:p>
            <a:pPr marL="63500" lvl="3">
              <a:buFont typeface="Wingdings" pitchFamily="2" charset="2"/>
              <a:buChar char="Ø"/>
            </a:pPr>
            <a:r>
              <a:rPr lang="en-US" altLang="zh-TW" sz="2800" dirty="0">
                <a:solidFill>
                  <a:srgbClr val="C00000"/>
                </a:solidFill>
                <a:latin typeface="Century Gothic" pitchFamily="-106" charset="0"/>
              </a:rPr>
              <a:t>Download </a:t>
            </a:r>
            <a:r>
              <a:rPr lang="en-US" altLang="zh-TW" sz="2800" dirty="0" err="1">
                <a:solidFill>
                  <a:srgbClr val="C00000"/>
                </a:solidFill>
                <a:latin typeface="Century Gothic" pitchFamily="-106" charset="0"/>
              </a:rPr>
              <a:t>Cartosat</a:t>
            </a:r>
            <a:r>
              <a:rPr lang="en-US" altLang="zh-TW" sz="2800" dirty="0">
                <a:solidFill>
                  <a:srgbClr val="C00000"/>
                </a:solidFill>
                <a:latin typeface="Century Gothic" pitchFamily="-106" charset="0"/>
              </a:rPr>
              <a:t> DEM image from </a:t>
            </a:r>
            <a:r>
              <a:rPr lang="en-US" altLang="zh-TW" sz="2800" dirty="0" err="1">
                <a:solidFill>
                  <a:srgbClr val="C00000"/>
                </a:solidFill>
                <a:latin typeface="Century Gothic" pitchFamily="-106" charset="0"/>
              </a:rPr>
              <a:t>Bhuvan</a:t>
            </a:r>
            <a:r>
              <a:rPr lang="en-US" altLang="zh-TW" sz="2800" dirty="0">
                <a:solidFill>
                  <a:srgbClr val="C00000"/>
                </a:solidFill>
                <a:latin typeface="Century Gothic" pitchFamily="-106" charset="0"/>
              </a:rPr>
              <a:t> over Varanasi</a:t>
            </a:r>
          </a:p>
          <a:p>
            <a:pPr marL="63500" lvl="3">
              <a:buFont typeface="Wingdings" pitchFamily="2" charset="2"/>
              <a:buChar char="Ø"/>
            </a:pPr>
            <a:r>
              <a:rPr lang="en-US" altLang="zh-TW" sz="2800" dirty="0">
                <a:solidFill>
                  <a:srgbClr val="C00000"/>
                </a:solidFill>
                <a:latin typeface="Century Gothic" pitchFamily="-106" charset="0"/>
              </a:rPr>
              <a:t>Download LISS III image from </a:t>
            </a:r>
            <a:r>
              <a:rPr lang="en-US" altLang="zh-TW" sz="2800" dirty="0" err="1">
                <a:solidFill>
                  <a:srgbClr val="C00000"/>
                </a:solidFill>
                <a:latin typeface="Century Gothic" pitchFamily="-106" charset="0"/>
              </a:rPr>
              <a:t>Bhuvan</a:t>
            </a:r>
            <a:r>
              <a:rPr lang="en-US" altLang="zh-TW" sz="2800" dirty="0">
                <a:solidFill>
                  <a:srgbClr val="C00000"/>
                </a:solidFill>
                <a:latin typeface="Century Gothic" pitchFamily="-106" charset="0"/>
              </a:rPr>
              <a:t> over Varanasi</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46442"/>
          </a:xfrm>
        </p:spPr>
        <p:txBody>
          <a:bodyPr/>
          <a:lstStyle/>
          <a:p>
            <a:r>
              <a:rPr lang="en-US" sz="3200" i="0" dirty="0">
                <a:solidFill>
                  <a:srgbClr val="FF0000"/>
                </a:solidFill>
              </a:rPr>
              <a:t>Characteristics of Spatial Data Mining</a:t>
            </a:r>
            <a:r>
              <a:rPr lang="en-US" sz="3200" dirty="0">
                <a:solidFill>
                  <a:srgbClr val="FF0000"/>
                </a:solidFill>
              </a:rPr>
              <a:t> </a:t>
            </a:r>
          </a:p>
        </p:txBody>
      </p:sp>
      <p:sp>
        <p:nvSpPr>
          <p:cNvPr id="3" name="Content Placeholder 2"/>
          <p:cNvSpPr>
            <a:spLocks noGrp="1"/>
          </p:cNvSpPr>
          <p:nvPr>
            <p:ph idx="1"/>
          </p:nvPr>
        </p:nvSpPr>
        <p:spPr>
          <a:xfrm>
            <a:off x="548640" y="1371601"/>
            <a:ext cx="8305800" cy="4838700"/>
          </a:xfrm>
        </p:spPr>
        <p:txBody>
          <a:bodyPr/>
          <a:lstStyle/>
          <a:p>
            <a:pPr eaLnBrk="1" hangingPunct="1"/>
            <a:r>
              <a:rPr lang="en-US" sz="2000" dirty="0"/>
              <a:t>Auto correlation</a:t>
            </a:r>
          </a:p>
          <a:p>
            <a:pPr eaLnBrk="1" hangingPunct="1"/>
            <a:r>
              <a:rPr lang="en-US" sz="2000" dirty="0"/>
              <a:t>Patterns usually have to be defined in the spatial attribute subspace and not in the complete attribute space</a:t>
            </a:r>
          </a:p>
          <a:p>
            <a:pPr eaLnBrk="1" hangingPunct="1"/>
            <a:r>
              <a:rPr lang="en-US" sz="2000" dirty="0"/>
              <a:t>Longitude and latitude (or other coordinate systems) are the glue that link different data collections together</a:t>
            </a:r>
          </a:p>
          <a:p>
            <a:pPr eaLnBrk="1" hangingPunct="1"/>
            <a:r>
              <a:rPr lang="en-US" sz="2000" dirty="0"/>
              <a:t>People are used  to maps in GIS; therefore, data mining results have to be summarized on the top of maps</a:t>
            </a:r>
          </a:p>
          <a:p>
            <a:pPr eaLnBrk="1" hangingPunct="1"/>
            <a:r>
              <a:rPr lang="en-US" sz="2000" dirty="0"/>
              <a:t>Patterns not only refer to points, but can also refer to lines, or polygons or other higher order geometrical objects</a:t>
            </a:r>
          </a:p>
          <a:p>
            <a:pPr eaLnBrk="1" hangingPunct="1"/>
            <a:r>
              <a:rPr lang="en-US" sz="2000" dirty="0"/>
              <a:t>Large, continuous space defined by spatial attributes</a:t>
            </a:r>
          </a:p>
          <a:p>
            <a:pPr eaLnBrk="1" hangingPunct="1"/>
            <a:r>
              <a:rPr lang="en-US" sz="2000" dirty="0"/>
              <a:t>Regional knowledge is of particular importance due to lack of global knowledge in geography (</a:t>
            </a:r>
            <a:r>
              <a:rPr lang="en-US" sz="2000" dirty="0">
                <a:sym typeface="Wingdings" pitchFamily="2" charset="2"/>
              </a:rPr>
              <a:t>spatial </a:t>
            </a:r>
            <a:r>
              <a:rPr lang="en-US" sz="2000" dirty="0" err="1">
                <a:sym typeface="Wingdings" pitchFamily="2" charset="2"/>
              </a:rPr>
              <a:t>heterogeniety</a:t>
            </a:r>
            <a:r>
              <a:rPr lang="en-US" sz="2000" dirty="0">
                <a:sym typeface="Wingdings" pitchFamily="2" charset="2"/>
              </a:rPr>
              <a:t>) </a:t>
            </a:r>
            <a:endParaRPr lang="de-DE" sz="2000" dirty="0"/>
          </a:p>
          <a:p>
            <a:endParaRPr lang="en-US"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 y="152718"/>
            <a:ext cx="8229600" cy="1143000"/>
          </a:xfrm>
        </p:spPr>
        <p:txBody>
          <a:bodyPr/>
          <a:lstStyle/>
          <a:p>
            <a:r>
              <a:rPr lang="en-US" sz="2800" i="0" dirty="0">
                <a:solidFill>
                  <a:srgbClr val="FF0000"/>
                </a:solidFill>
              </a:rPr>
              <a:t>Why Regional Knowledge Important in Spatial Data Mining?</a:t>
            </a:r>
            <a:endParaRPr lang="en-US" sz="2800" dirty="0">
              <a:solidFill>
                <a:srgbClr val="FF0000"/>
              </a:solidFill>
            </a:endParaRPr>
          </a:p>
        </p:txBody>
      </p:sp>
      <p:sp>
        <p:nvSpPr>
          <p:cNvPr id="3" name="Content Placeholder 2"/>
          <p:cNvSpPr>
            <a:spLocks noGrp="1"/>
          </p:cNvSpPr>
          <p:nvPr>
            <p:ph idx="1"/>
          </p:nvPr>
        </p:nvSpPr>
        <p:spPr>
          <a:xfrm>
            <a:off x="678180" y="1644333"/>
            <a:ext cx="8145780" cy="4116387"/>
          </a:xfrm>
        </p:spPr>
        <p:txBody>
          <a:bodyPr/>
          <a:lstStyle/>
          <a:p>
            <a:pPr algn="just" eaLnBrk="1" hangingPunct="1">
              <a:lnSpc>
                <a:spcPct val="90000"/>
              </a:lnSpc>
            </a:pPr>
            <a:r>
              <a:rPr lang="en-US" sz="2400" dirty="0"/>
              <a:t>A special challenge in spatial data mining is that  information is usually not uniformly distributed in spatial datasets. </a:t>
            </a:r>
          </a:p>
          <a:p>
            <a:pPr algn="just" eaLnBrk="1" hangingPunct="1">
              <a:lnSpc>
                <a:spcPct val="90000"/>
              </a:lnSpc>
            </a:pPr>
            <a:r>
              <a:rPr lang="en-US" sz="2400" dirty="0"/>
              <a:t>It has been pointed out in the literature that “</a:t>
            </a:r>
            <a:r>
              <a:rPr lang="en-US" sz="2400" i="1" dirty="0"/>
              <a:t>whole map statistics are seldom useful</a:t>
            </a:r>
            <a:r>
              <a:rPr lang="en-US" sz="2400" dirty="0"/>
              <a:t>”, that “</a:t>
            </a:r>
            <a:r>
              <a:rPr lang="en-US" sz="2400" i="1" dirty="0"/>
              <a:t>most relationships in spatial data sets are geographically regional, rather than global</a:t>
            </a:r>
            <a:r>
              <a:rPr lang="en-US" sz="2400" dirty="0"/>
              <a:t>”, and that “</a:t>
            </a:r>
            <a:r>
              <a:rPr lang="en-US" sz="2400" i="1" dirty="0"/>
              <a:t>there is no average place on the Earth’s surface</a:t>
            </a:r>
            <a:r>
              <a:rPr lang="en-US" sz="2400" dirty="0"/>
              <a:t>” [Goodchild03, Openshaw99].</a:t>
            </a:r>
          </a:p>
          <a:p>
            <a:pPr algn="just" eaLnBrk="1" hangingPunct="1">
              <a:lnSpc>
                <a:spcPct val="90000"/>
              </a:lnSpc>
            </a:pPr>
            <a:r>
              <a:rPr lang="en-US" sz="2400" dirty="0"/>
              <a:t>Therefore, it is not surprising that domain experts are mostly interested in discovering hidden patterns at a regional scale rather than a global scale. </a:t>
            </a:r>
          </a:p>
          <a:p>
            <a:pPr algn="just"/>
            <a:endParaRPr lang="en-U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457200" y="277813"/>
            <a:ext cx="8534400" cy="446087"/>
          </a:xfrm>
        </p:spPr>
        <p:txBody>
          <a:bodyPr/>
          <a:lstStyle/>
          <a:p>
            <a:r>
              <a:rPr lang="en-US" sz="2800" dirty="0"/>
              <a:t>Spatial Autocorrelation: Distance-based measure</a:t>
            </a:r>
          </a:p>
        </p:txBody>
      </p:sp>
      <p:sp>
        <p:nvSpPr>
          <p:cNvPr id="1028" name="Rectangle 3"/>
          <p:cNvSpPr>
            <a:spLocks noGrp="1" noChangeArrowheads="1"/>
          </p:cNvSpPr>
          <p:nvPr>
            <p:ph type="body" idx="1"/>
          </p:nvPr>
        </p:nvSpPr>
        <p:spPr>
          <a:xfrm>
            <a:off x="381000" y="990600"/>
            <a:ext cx="8229600" cy="4987925"/>
          </a:xfrm>
        </p:spPr>
        <p:txBody>
          <a:bodyPr/>
          <a:lstStyle/>
          <a:p>
            <a:pPr>
              <a:lnSpc>
                <a:spcPct val="90000"/>
              </a:lnSpc>
            </a:pPr>
            <a:endParaRPr lang="en-US" sz="1800" i="1" dirty="0"/>
          </a:p>
          <a:p>
            <a:pPr>
              <a:lnSpc>
                <a:spcPct val="90000"/>
              </a:lnSpc>
            </a:pPr>
            <a:r>
              <a:rPr lang="en-US" sz="1800" i="1" dirty="0"/>
              <a:t>K</a:t>
            </a:r>
            <a:r>
              <a:rPr lang="en-US" sz="1800" dirty="0"/>
              <a:t>-function Definition</a:t>
            </a:r>
          </a:p>
          <a:p>
            <a:pPr lvl="1">
              <a:lnSpc>
                <a:spcPct val="90000"/>
              </a:lnSpc>
            </a:pPr>
            <a:r>
              <a:rPr lang="en-US" sz="1800" dirty="0"/>
              <a:t>Test against randomness for point pattern</a:t>
            </a:r>
          </a:p>
          <a:p>
            <a:pPr lvl="1">
              <a:lnSpc>
                <a:spcPct val="90000"/>
              </a:lnSpc>
            </a:pPr>
            <a:r>
              <a:rPr lang="en-US" sz="1800" dirty="0"/>
              <a:t> </a:t>
            </a:r>
          </a:p>
          <a:p>
            <a:pPr lvl="2">
              <a:lnSpc>
                <a:spcPct val="90000"/>
              </a:lnSpc>
            </a:pPr>
            <a:r>
              <a:rPr lang="el-GR" sz="1800" dirty="0">
                <a:cs typeface="Times New Roman" pitchFamily="18" charset="0"/>
              </a:rPr>
              <a:t>λ</a:t>
            </a:r>
            <a:r>
              <a:rPr lang="en-US" sz="1800" dirty="0">
                <a:cs typeface="Times New Roman" pitchFamily="18" charset="0"/>
              </a:rPr>
              <a:t> </a:t>
            </a:r>
            <a:r>
              <a:rPr lang="en-US" sz="1800" dirty="0"/>
              <a:t>is intensity of event</a:t>
            </a:r>
          </a:p>
          <a:p>
            <a:pPr lvl="1">
              <a:lnSpc>
                <a:spcPct val="90000"/>
              </a:lnSpc>
            </a:pPr>
            <a:r>
              <a:rPr lang="en-US" sz="1800" dirty="0"/>
              <a:t>Model departure from randomness in a wide range of scales</a:t>
            </a:r>
          </a:p>
          <a:p>
            <a:pPr>
              <a:lnSpc>
                <a:spcPct val="90000"/>
              </a:lnSpc>
            </a:pPr>
            <a:r>
              <a:rPr lang="en-US" sz="1800" dirty="0"/>
              <a:t>Inference</a:t>
            </a:r>
          </a:p>
          <a:p>
            <a:pPr lvl="1">
              <a:lnSpc>
                <a:spcPct val="90000"/>
              </a:lnSpc>
            </a:pPr>
            <a:r>
              <a:rPr lang="en-US" sz="1800" dirty="0"/>
              <a:t>For Poisson complete spatial randomness (CSR): K(h) = </a:t>
            </a:r>
            <a:r>
              <a:rPr lang="el-GR" sz="1800" dirty="0">
                <a:cs typeface="Times New Roman" pitchFamily="18" charset="0"/>
              </a:rPr>
              <a:t>π</a:t>
            </a:r>
            <a:r>
              <a:rPr lang="en-US" sz="1800" dirty="0">
                <a:cs typeface="Times New Roman" pitchFamily="18" charset="0"/>
              </a:rPr>
              <a:t>h</a:t>
            </a:r>
            <a:r>
              <a:rPr lang="en-US" sz="1800" baseline="30000" dirty="0">
                <a:cs typeface="Times New Roman" pitchFamily="18" charset="0"/>
              </a:rPr>
              <a:t>2</a:t>
            </a:r>
            <a:endParaRPr lang="el-GR" sz="1800" baseline="30000" dirty="0">
              <a:cs typeface="Times New Roman" pitchFamily="18" charset="0"/>
            </a:endParaRPr>
          </a:p>
          <a:p>
            <a:pPr lvl="1">
              <a:lnSpc>
                <a:spcPct val="90000"/>
              </a:lnSpc>
            </a:pPr>
            <a:r>
              <a:rPr lang="en-US" sz="1800" dirty="0"/>
              <a:t>Plot </a:t>
            </a:r>
            <a:r>
              <a:rPr lang="en-US" sz="1800" dirty="0" err="1"/>
              <a:t>Khat</a:t>
            </a:r>
            <a:r>
              <a:rPr lang="en-US" sz="1800" dirty="0"/>
              <a:t>(h) against h, compare to Poisson CSR</a:t>
            </a:r>
          </a:p>
          <a:p>
            <a:pPr lvl="2">
              <a:lnSpc>
                <a:spcPct val="90000"/>
              </a:lnSpc>
            </a:pPr>
            <a:r>
              <a:rPr lang="en-US" sz="1800" dirty="0"/>
              <a:t>&gt;: cluster</a:t>
            </a:r>
          </a:p>
          <a:p>
            <a:pPr lvl="2">
              <a:lnSpc>
                <a:spcPct val="90000"/>
              </a:lnSpc>
            </a:pPr>
            <a:r>
              <a:rPr lang="en-US" sz="1800" dirty="0"/>
              <a:t>&lt;: </a:t>
            </a:r>
            <a:r>
              <a:rPr lang="en-US" sz="1800" dirty="0" err="1"/>
              <a:t>decluster</a:t>
            </a:r>
            <a:r>
              <a:rPr lang="en-US" sz="1800" dirty="0"/>
              <a:t>/regularity</a:t>
            </a:r>
          </a:p>
          <a:p>
            <a:pPr lvl="2">
              <a:lnSpc>
                <a:spcPct val="90000"/>
              </a:lnSpc>
            </a:pPr>
            <a:endParaRPr lang="en-US" sz="1800" dirty="0"/>
          </a:p>
        </p:txBody>
      </p:sp>
      <p:pic>
        <p:nvPicPr>
          <p:cNvPr id="1029" name="Picture 4"/>
          <p:cNvPicPr>
            <a:picLocks noChangeAspect="1" noChangeArrowheads="1"/>
          </p:cNvPicPr>
          <p:nvPr/>
        </p:nvPicPr>
        <p:blipFill>
          <a:blip r:embed="rId3" cstate="print"/>
          <a:srcRect/>
          <a:stretch>
            <a:fillRect/>
          </a:stretch>
        </p:blipFill>
        <p:spPr bwMode="auto">
          <a:xfrm>
            <a:off x="4649153" y="3917633"/>
            <a:ext cx="3900487" cy="2695575"/>
          </a:xfrm>
          <a:prstGeom prst="rect">
            <a:avLst/>
          </a:prstGeom>
          <a:noFill/>
          <a:ln w="9525">
            <a:noFill/>
            <a:miter lim="800000"/>
            <a:headEnd/>
            <a:tailEnd/>
          </a:ln>
        </p:spPr>
      </p:pic>
      <p:grpSp>
        <p:nvGrpSpPr>
          <p:cNvPr id="2" name="Group 5"/>
          <p:cNvGrpSpPr>
            <a:grpSpLocks/>
          </p:cNvGrpSpPr>
          <p:nvPr/>
        </p:nvGrpSpPr>
        <p:grpSpPr bwMode="auto">
          <a:xfrm>
            <a:off x="1179830" y="1908177"/>
            <a:ext cx="7667625" cy="444500"/>
            <a:chOff x="486" y="1390"/>
            <a:chExt cx="4830" cy="280"/>
          </a:xfrm>
        </p:grpSpPr>
        <p:graphicFrame>
          <p:nvGraphicFramePr>
            <p:cNvPr id="1026" name="Object 2"/>
            <p:cNvGraphicFramePr>
              <a:graphicFrameLocks noChangeAspect="1"/>
            </p:cNvGraphicFramePr>
            <p:nvPr/>
          </p:nvGraphicFramePr>
          <p:xfrm>
            <a:off x="486" y="1430"/>
            <a:ext cx="920" cy="240"/>
          </p:xfrm>
          <a:graphic>
            <a:graphicData uri="http://schemas.openxmlformats.org/presentationml/2006/ole">
              <mc:AlternateContent xmlns:mc="http://schemas.openxmlformats.org/markup-compatibility/2006">
                <mc:Choice xmlns:v="urn:schemas-microsoft-com:vml" Requires="v">
                  <p:oleObj spid="_x0000_s299011" name="Equation" r:id="rId4" imgW="1079280" imgH="228600" progId="Equation.3">
                    <p:embed/>
                  </p:oleObj>
                </mc:Choice>
                <mc:Fallback>
                  <p:oleObj name="Equation" r:id="rId4" imgW="1079280" imgH="228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 y="1430"/>
                          <a:ext cx="920"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2" name="Text Box 7"/>
            <p:cNvSpPr txBox="1">
              <a:spLocks noChangeArrowheads="1"/>
            </p:cNvSpPr>
            <p:nvPr/>
          </p:nvSpPr>
          <p:spPr bwMode="auto">
            <a:xfrm>
              <a:off x="1456" y="1390"/>
              <a:ext cx="3860" cy="252"/>
            </a:xfrm>
            <a:prstGeom prst="rect">
              <a:avLst/>
            </a:prstGeom>
            <a:noFill/>
            <a:ln w="9525">
              <a:noFill/>
              <a:miter lim="800000"/>
              <a:headEnd/>
              <a:tailEnd/>
            </a:ln>
          </p:spPr>
          <p:txBody>
            <a:bodyPr wrap="square">
              <a:spAutoFit/>
            </a:bodyPr>
            <a:lstStyle/>
            <a:p>
              <a:r>
                <a:rPr lang="en-US" sz="2000" dirty="0">
                  <a:latin typeface="Times New Roman" pitchFamily="18" charset="0"/>
                </a:rPr>
                <a:t>[number of events within distance </a:t>
              </a:r>
              <a:r>
                <a:rPr lang="en-US" sz="2000" i="1" dirty="0">
                  <a:latin typeface="Times New Roman" pitchFamily="18" charset="0"/>
                </a:rPr>
                <a:t>h</a:t>
              </a:r>
              <a:r>
                <a:rPr lang="en-US" sz="2000" dirty="0">
                  <a:latin typeface="Times New Roman" pitchFamily="18" charset="0"/>
                </a:rPr>
                <a:t> of an arbitrary event]</a:t>
              </a:r>
            </a:p>
          </p:txBody>
        </p:sp>
      </p:grpSp>
      <p:sp>
        <p:nvSpPr>
          <p:cNvPr id="1031" name="Text Box 8"/>
          <p:cNvSpPr txBox="1">
            <a:spLocks noChangeArrowheads="1"/>
          </p:cNvSpPr>
          <p:nvPr/>
        </p:nvSpPr>
        <p:spPr bwMode="auto">
          <a:xfrm>
            <a:off x="5252085" y="6553200"/>
            <a:ext cx="3406775" cy="304800"/>
          </a:xfrm>
          <a:prstGeom prst="rect">
            <a:avLst/>
          </a:prstGeom>
          <a:noFill/>
          <a:ln w="9525">
            <a:noFill/>
            <a:miter lim="800000"/>
            <a:headEnd/>
            <a:tailEnd/>
          </a:ln>
        </p:spPr>
        <p:txBody>
          <a:bodyPr wrap="none">
            <a:spAutoFit/>
          </a:bodyPr>
          <a:lstStyle/>
          <a:p>
            <a:r>
              <a:rPr lang="en-US" sz="1400" dirty="0"/>
              <a:t>K-Function based Spatial Autocorrelation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4343400" y="4267200"/>
            <a:ext cx="4267200" cy="1752600"/>
          </a:xfrm>
          <a:prstGeom prst="rect">
            <a:avLst/>
          </a:prstGeom>
          <a:noFill/>
          <a:ln w="9525">
            <a:noFill/>
            <a:miter lim="800000"/>
            <a:headEnd/>
            <a:tailEnd/>
          </a:ln>
        </p:spPr>
        <p:txBody>
          <a:bodyPr/>
          <a:lstStyle/>
          <a:p>
            <a:pPr marL="342900" indent="-342900">
              <a:spcBef>
                <a:spcPct val="20000"/>
              </a:spcBef>
              <a:buFontTx/>
              <a:buChar char="•"/>
            </a:pPr>
            <a:endParaRPr lang="de-DE" sz="2800"/>
          </a:p>
        </p:txBody>
      </p:sp>
      <p:sp>
        <p:nvSpPr>
          <p:cNvPr id="13315" name="Text Box 3"/>
          <p:cNvSpPr txBox="1">
            <a:spLocks noChangeArrowheads="1"/>
          </p:cNvSpPr>
          <p:nvPr/>
        </p:nvSpPr>
        <p:spPr bwMode="auto">
          <a:xfrm>
            <a:off x="6858000" y="3429000"/>
            <a:ext cx="1676400" cy="457200"/>
          </a:xfrm>
          <a:prstGeom prst="rect">
            <a:avLst/>
          </a:prstGeom>
          <a:noFill/>
          <a:ln w="9525">
            <a:noFill/>
            <a:miter lim="800000"/>
            <a:headEnd/>
            <a:tailEnd/>
          </a:ln>
        </p:spPr>
        <p:txBody>
          <a:bodyPr>
            <a:spAutoFit/>
          </a:bodyPr>
          <a:lstStyle/>
          <a:p>
            <a:endParaRPr lang="de-DE"/>
          </a:p>
        </p:txBody>
      </p:sp>
      <p:pic>
        <p:nvPicPr>
          <p:cNvPr id="13316" name="Picture 4" descr="example1"/>
          <p:cNvPicPr>
            <a:picLocks noChangeAspect="1" noChangeArrowheads="1"/>
          </p:cNvPicPr>
          <p:nvPr/>
        </p:nvPicPr>
        <p:blipFill>
          <a:blip r:embed="rId2" cstate="print"/>
          <a:srcRect/>
          <a:stretch>
            <a:fillRect/>
          </a:stretch>
        </p:blipFill>
        <p:spPr bwMode="auto">
          <a:xfrm>
            <a:off x="1371600" y="1143000"/>
            <a:ext cx="7010400" cy="5010150"/>
          </a:xfrm>
          <a:prstGeom prst="rect">
            <a:avLst/>
          </a:prstGeom>
          <a:noFill/>
          <a:ln w="9525">
            <a:noFill/>
            <a:miter lim="800000"/>
            <a:headEnd/>
            <a:tailEnd/>
          </a:ln>
        </p:spPr>
      </p:pic>
      <p:sp>
        <p:nvSpPr>
          <p:cNvPr id="13317" name="Text Box 5"/>
          <p:cNvSpPr txBox="1">
            <a:spLocks noChangeArrowheads="1"/>
          </p:cNvSpPr>
          <p:nvPr/>
        </p:nvSpPr>
        <p:spPr bwMode="auto">
          <a:xfrm>
            <a:off x="2438400" y="5867400"/>
            <a:ext cx="4876800" cy="274638"/>
          </a:xfrm>
          <a:prstGeom prst="rect">
            <a:avLst/>
          </a:prstGeom>
          <a:noFill/>
          <a:ln w="9525">
            <a:noFill/>
            <a:miter lim="800000"/>
            <a:headEnd/>
            <a:tailEnd/>
          </a:ln>
        </p:spPr>
        <p:txBody>
          <a:bodyPr>
            <a:spAutoFit/>
          </a:bodyPr>
          <a:lstStyle/>
          <a:p>
            <a:r>
              <a:rPr lang="en-US" sz="1200">
                <a:cs typeface="Times New Roman" pitchFamily="18" charset="0"/>
                <a:sym typeface="Symbol" pitchFamily="18" charset="2"/>
              </a:rPr>
              <a:t>Answers:                           and      </a:t>
            </a:r>
          </a:p>
        </p:txBody>
      </p:sp>
      <p:pic>
        <p:nvPicPr>
          <p:cNvPr id="13318" name="Picture 6" descr="na01441_"/>
          <p:cNvPicPr>
            <a:picLocks noChangeAspect="1" noChangeArrowheads="1"/>
          </p:cNvPicPr>
          <p:nvPr/>
        </p:nvPicPr>
        <p:blipFill>
          <a:blip r:embed="rId3" cstate="print"/>
          <a:srcRect/>
          <a:stretch>
            <a:fillRect/>
          </a:stretch>
        </p:blipFill>
        <p:spPr bwMode="auto">
          <a:xfrm>
            <a:off x="6858000" y="4495800"/>
            <a:ext cx="271463" cy="304800"/>
          </a:xfrm>
          <a:prstGeom prst="rect">
            <a:avLst/>
          </a:prstGeom>
          <a:noFill/>
          <a:ln w="9525">
            <a:noFill/>
            <a:miter lim="800000"/>
            <a:headEnd/>
            <a:tailEnd/>
          </a:ln>
        </p:spPr>
      </p:pic>
      <p:pic>
        <p:nvPicPr>
          <p:cNvPr id="13319" name="Picture 7" descr="j0335899"/>
          <p:cNvPicPr>
            <a:picLocks noChangeAspect="1" noChangeArrowheads="1"/>
          </p:cNvPicPr>
          <p:nvPr/>
        </p:nvPicPr>
        <p:blipFill>
          <a:blip r:embed="rId4" cstate="print"/>
          <a:srcRect/>
          <a:stretch>
            <a:fillRect/>
          </a:stretch>
        </p:blipFill>
        <p:spPr bwMode="auto">
          <a:xfrm>
            <a:off x="5943600" y="1905000"/>
            <a:ext cx="211138" cy="300038"/>
          </a:xfrm>
          <a:prstGeom prst="rect">
            <a:avLst/>
          </a:prstGeom>
          <a:noFill/>
          <a:ln w="9525">
            <a:noFill/>
            <a:miter lim="800000"/>
            <a:headEnd/>
            <a:tailEnd/>
          </a:ln>
        </p:spPr>
      </p:pic>
      <p:pic>
        <p:nvPicPr>
          <p:cNvPr id="13320" name="Picture 8" descr="j0213493"/>
          <p:cNvPicPr>
            <a:picLocks noChangeAspect="1" noChangeArrowheads="1" noCrop="1"/>
          </p:cNvPicPr>
          <p:nvPr/>
        </p:nvPicPr>
        <p:blipFill>
          <a:blip r:embed="rId5" cstate="print"/>
          <a:srcRect/>
          <a:stretch>
            <a:fillRect/>
          </a:stretch>
        </p:blipFill>
        <p:spPr bwMode="auto">
          <a:xfrm>
            <a:off x="6858000" y="3962400"/>
            <a:ext cx="293688" cy="344488"/>
          </a:xfrm>
          <a:prstGeom prst="rect">
            <a:avLst/>
          </a:prstGeom>
          <a:noFill/>
          <a:ln w="9525">
            <a:noFill/>
            <a:miter lim="800000"/>
            <a:headEnd/>
            <a:tailEnd/>
          </a:ln>
        </p:spPr>
      </p:pic>
      <p:pic>
        <p:nvPicPr>
          <p:cNvPr id="13321" name="Picture 9" descr="j0213493"/>
          <p:cNvPicPr>
            <a:picLocks noChangeAspect="1" noChangeArrowheads="1" noCrop="1"/>
          </p:cNvPicPr>
          <p:nvPr/>
        </p:nvPicPr>
        <p:blipFill>
          <a:blip r:embed="rId5" cstate="print"/>
          <a:srcRect/>
          <a:stretch>
            <a:fillRect/>
          </a:stretch>
        </p:blipFill>
        <p:spPr bwMode="auto">
          <a:xfrm>
            <a:off x="6096000" y="4572000"/>
            <a:ext cx="293688" cy="344488"/>
          </a:xfrm>
          <a:prstGeom prst="rect">
            <a:avLst/>
          </a:prstGeom>
          <a:noFill/>
          <a:ln w="9525">
            <a:noFill/>
            <a:miter lim="800000"/>
            <a:headEnd/>
            <a:tailEnd/>
          </a:ln>
        </p:spPr>
      </p:pic>
      <p:pic>
        <p:nvPicPr>
          <p:cNvPr id="13322" name="Picture 10" descr="j0213493"/>
          <p:cNvPicPr>
            <a:picLocks noChangeAspect="1" noChangeArrowheads="1" noCrop="1"/>
          </p:cNvPicPr>
          <p:nvPr/>
        </p:nvPicPr>
        <p:blipFill>
          <a:blip r:embed="rId5" cstate="print"/>
          <a:srcRect/>
          <a:stretch>
            <a:fillRect/>
          </a:stretch>
        </p:blipFill>
        <p:spPr bwMode="auto">
          <a:xfrm>
            <a:off x="5334000" y="1828800"/>
            <a:ext cx="293688" cy="344488"/>
          </a:xfrm>
          <a:prstGeom prst="rect">
            <a:avLst/>
          </a:prstGeom>
          <a:noFill/>
          <a:ln w="9525">
            <a:noFill/>
            <a:miter lim="800000"/>
            <a:headEnd/>
            <a:tailEnd/>
          </a:ln>
        </p:spPr>
      </p:pic>
      <p:pic>
        <p:nvPicPr>
          <p:cNvPr id="13323" name="Picture 11" descr="j0213493"/>
          <p:cNvPicPr>
            <a:picLocks noChangeAspect="1" noChangeArrowheads="1" noCrop="1"/>
          </p:cNvPicPr>
          <p:nvPr/>
        </p:nvPicPr>
        <p:blipFill>
          <a:blip r:embed="rId5" cstate="print"/>
          <a:srcRect/>
          <a:stretch>
            <a:fillRect/>
          </a:stretch>
        </p:blipFill>
        <p:spPr bwMode="auto">
          <a:xfrm>
            <a:off x="6477000" y="4876800"/>
            <a:ext cx="293688" cy="344488"/>
          </a:xfrm>
          <a:prstGeom prst="rect">
            <a:avLst/>
          </a:prstGeom>
          <a:noFill/>
          <a:ln w="9525">
            <a:noFill/>
            <a:miter lim="800000"/>
            <a:headEnd/>
            <a:tailEnd/>
          </a:ln>
        </p:spPr>
      </p:pic>
      <p:pic>
        <p:nvPicPr>
          <p:cNvPr id="13324" name="Picture 12" descr="j0213493"/>
          <p:cNvPicPr>
            <a:picLocks noChangeAspect="1" noChangeArrowheads="1" noCrop="1"/>
          </p:cNvPicPr>
          <p:nvPr/>
        </p:nvPicPr>
        <p:blipFill>
          <a:blip r:embed="rId5" cstate="print"/>
          <a:srcRect/>
          <a:stretch>
            <a:fillRect/>
          </a:stretch>
        </p:blipFill>
        <p:spPr bwMode="auto">
          <a:xfrm>
            <a:off x="6324600" y="4114800"/>
            <a:ext cx="293688" cy="344488"/>
          </a:xfrm>
          <a:prstGeom prst="rect">
            <a:avLst/>
          </a:prstGeom>
          <a:noFill/>
          <a:ln w="9525">
            <a:noFill/>
            <a:miter lim="800000"/>
            <a:headEnd/>
            <a:tailEnd/>
          </a:ln>
        </p:spPr>
      </p:pic>
      <p:pic>
        <p:nvPicPr>
          <p:cNvPr id="13325" name="Picture 13" descr="j0213493"/>
          <p:cNvPicPr>
            <a:picLocks noChangeAspect="1" noChangeArrowheads="1" noCrop="1"/>
          </p:cNvPicPr>
          <p:nvPr/>
        </p:nvPicPr>
        <p:blipFill>
          <a:blip r:embed="rId5" cstate="print"/>
          <a:srcRect/>
          <a:stretch>
            <a:fillRect/>
          </a:stretch>
        </p:blipFill>
        <p:spPr bwMode="auto">
          <a:xfrm>
            <a:off x="6781800" y="5410200"/>
            <a:ext cx="293688" cy="344488"/>
          </a:xfrm>
          <a:prstGeom prst="rect">
            <a:avLst/>
          </a:prstGeom>
          <a:noFill/>
          <a:ln w="9525">
            <a:noFill/>
            <a:miter lim="800000"/>
            <a:headEnd/>
            <a:tailEnd/>
          </a:ln>
        </p:spPr>
      </p:pic>
      <p:pic>
        <p:nvPicPr>
          <p:cNvPr id="13326" name="Picture 14" descr="j0213493"/>
          <p:cNvPicPr>
            <a:picLocks noChangeAspect="1" noChangeArrowheads="1" noCrop="1"/>
          </p:cNvPicPr>
          <p:nvPr/>
        </p:nvPicPr>
        <p:blipFill>
          <a:blip r:embed="rId5" cstate="print"/>
          <a:srcRect/>
          <a:stretch>
            <a:fillRect/>
          </a:stretch>
        </p:blipFill>
        <p:spPr bwMode="auto">
          <a:xfrm>
            <a:off x="5638800" y="1752600"/>
            <a:ext cx="293688" cy="344488"/>
          </a:xfrm>
          <a:prstGeom prst="rect">
            <a:avLst/>
          </a:prstGeom>
          <a:noFill/>
          <a:ln w="9525">
            <a:noFill/>
            <a:miter lim="800000"/>
            <a:headEnd/>
            <a:tailEnd/>
          </a:ln>
        </p:spPr>
      </p:pic>
      <p:pic>
        <p:nvPicPr>
          <p:cNvPr id="13327" name="Picture 15" descr="j0213493"/>
          <p:cNvPicPr>
            <a:picLocks noChangeAspect="1" noChangeArrowheads="1" noCrop="1"/>
          </p:cNvPicPr>
          <p:nvPr/>
        </p:nvPicPr>
        <p:blipFill>
          <a:blip r:embed="rId5" cstate="print"/>
          <a:srcRect/>
          <a:stretch>
            <a:fillRect/>
          </a:stretch>
        </p:blipFill>
        <p:spPr bwMode="auto">
          <a:xfrm>
            <a:off x="2971800" y="4038600"/>
            <a:ext cx="293688" cy="344488"/>
          </a:xfrm>
          <a:prstGeom prst="rect">
            <a:avLst/>
          </a:prstGeom>
          <a:noFill/>
          <a:ln w="9525">
            <a:noFill/>
            <a:miter lim="800000"/>
            <a:headEnd/>
            <a:tailEnd/>
          </a:ln>
        </p:spPr>
      </p:pic>
      <p:pic>
        <p:nvPicPr>
          <p:cNvPr id="13328" name="Picture 16" descr="j0213493"/>
          <p:cNvPicPr>
            <a:picLocks noChangeAspect="1" noChangeArrowheads="1" noCrop="1"/>
          </p:cNvPicPr>
          <p:nvPr/>
        </p:nvPicPr>
        <p:blipFill>
          <a:blip r:embed="rId5" cstate="print"/>
          <a:srcRect/>
          <a:stretch>
            <a:fillRect/>
          </a:stretch>
        </p:blipFill>
        <p:spPr bwMode="auto">
          <a:xfrm>
            <a:off x="5181600" y="1524000"/>
            <a:ext cx="293688" cy="344488"/>
          </a:xfrm>
          <a:prstGeom prst="rect">
            <a:avLst/>
          </a:prstGeom>
          <a:noFill/>
          <a:ln w="9525">
            <a:noFill/>
            <a:miter lim="800000"/>
            <a:headEnd/>
            <a:tailEnd/>
          </a:ln>
        </p:spPr>
      </p:pic>
      <p:pic>
        <p:nvPicPr>
          <p:cNvPr id="13329" name="Picture 17" descr="j0213493"/>
          <p:cNvPicPr>
            <a:picLocks noChangeAspect="1" noChangeArrowheads="1" noCrop="1"/>
          </p:cNvPicPr>
          <p:nvPr/>
        </p:nvPicPr>
        <p:blipFill>
          <a:blip r:embed="rId5" cstate="print"/>
          <a:srcRect/>
          <a:stretch>
            <a:fillRect/>
          </a:stretch>
        </p:blipFill>
        <p:spPr bwMode="auto">
          <a:xfrm>
            <a:off x="7010400" y="4572000"/>
            <a:ext cx="293688" cy="344488"/>
          </a:xfrm>
          <a:prstGeom prst="rect">
            <a:avLst/>
          </a:prstGeom>
          <a:noFill/>
          <a:ln w="9525">
            <a:noFill/>
            <a:miter lim="800000"/>
            <a:headEnd/>
            <a:tailEnd/>
          </a:ln>
        </p:spPr>
      </p:pic>
      <p:pic>
        <p:nvPicPr>
          <p:cNvPr id="13330" name="Picture 18" descr="j0213493"/>
          <p:cNvPicPr>
            <a:picLocks noChangeAspect="1" noChangeArrowheads="1" noCrop="1"/>
          </p:cNvPicPr>
          <p:nvPr/>
        </p:nvPicPr>
        <p:blipFill>
          <a:blip r:embed="rId5" cstate="print"/>
          <a:srcRect/>
          <a:stretch>
            <a:fillRect/>
          </a:stretch>
        </p:blipFill>
        <p:spPr bwMode="auto">
          <a:xfrm>
            <a:off x="5181600" y="3733800"/>
            <a:ext cx="293688" cy="344488"/>
          </a:xfrm>
          <a:prstGeom prst="rect">
            <a:avLst/>
          </a:prstGeom>
          <a:noFill/>
          <a:ln w="9525">
            <a:noFill/>
            <a:miter lim="800000"/>
            <a:headEnd/>
            <a:tailEnd/>
          </a:ln>
        </p:spPr>
      </p:pic>
      <p:pic>
        <p:nvPicPr>
          <p:cNvPr id="13331" name="Picture 19" descr="j0162002"/>
          <p:cNvPicPr>
            <a:picLocks noChangeAspect="1" noChangeArrowheads="1"/>
          </p:cNvPicPr>
          <p:nvPr/>
        </p:nvPicPr>
        <p:blipFill>
          <a:blip r:embed="rId6" cstate="print"/>
          <a:srcRect/>
          <a:stretch>
            <a:fillRect/>
          </a:stretch>
        </p:blipFill>
        <p:spPr bwMode="auto">
          <a:xfrm>
            <a:off x="2819400" y="5410200"/>
            <a:ext cx="355600" cy="222250"/>
          </a:xfrm>
          <a:prstGeom prst="rect">
            <a:avLst/>
          </a:prstGeom>
          <a:noFill/>
          <a:ln w="9525">
            <a:noFill/>
            <a:miter lim="800000"/>
            <a:headEnd/>
            <a:tailEnd/>
          </a:ln>
        </p:spPr>
      </p:pic>
      <p:pic>
        <p:nvPicPr>
          <p:cNvPr id="13332" name="Picture 20" descr="j0162002"/>
          <p:cNvPicPr>
            <a:picLocks noChangeAspect="1" noChangeArrowheads="1"/>
          </p:cNvPicPr>
          <p:nvPr/>
        </p:nvPicPr>
        <p:blipFill>
          <a:blip r:embed="rId6" cstate="print"/>
          <a:srcRect/>
          <a:stretch>
            <a:fillRect/>
          </a:stretch>
        </p:blipFill>
        <p:spPr bwMode="auto">
          <a:xfrm>
            <a:off x="3276600" y="5105400"/>
            <a:ext cx="355600" cy="222250"/>
          </a:xfrm>
          <a:prstGeom prst="rect">
            <a:avLst/>
          </a:prstGeom>
          <a:noFill/>
          <a:ln w="9525">
            <a:noFill/>
            <a:miter lim="800000"/>
            <a:headEnd/>
            <a:tailEnd/>
          </a:ln>
        </p:spPr>
      </p:pic>
      <p:pic>
        <p:nvPicPr>
          <p:cNvPr id="13333" name="Picture 21" descr="j0162002"/>
          <p:cNvPicPr>
            <a:picLocks noChangeAspect="1" noChangeArrowheads="1"/>
          </p:cNvPicPr>
          <p:nvPr/>
        </p:nvPicPr>
        <p:blipFill>
          <a:blip r:embed="rId6" cstate="print"/>
          <a:srcRect/>
          <a:stretch>
            <a:fillRect/>
          </a:stretch>
        </p:blipFill>
        <p:spPr bwMode="auto">
          <a:xfrm>
            <a:off x="5410200" y="4267200"/>
            <a:ext cx="355600" cy="222250"/>
          </a:xfrm>
          <a:prstGeom prst="rect">
            <a:avLst/>
          </a:prstGeom>
          <a:noFill/>
          <a:ln w="9525">
            <a:noFill/>
            <a:miter lim="800000"/>
            <a:headEnd/>
            <a:tailEnd/>
          </a:ln>
        </p:spPr>
      </p:pic>
      <p:pic>
        <p:nvPicPr>
          <p:cNvPr id="13334" name="Picture 22" descr="NA01240_"/>
          <p:cNvPicPr>
            <a:picLocks noChangeAspect="1" noChangeArrowheads="1"/>
          </p:cNvPicPr>
          <p:nvPr/>
        </p:nvPicPr>
        <p:blipFill>
          <a:blip r:embed="rId7" cstate="print"/>
          <a:srcRect/>
          <a:stretch>
            <a:fillRect/>
          </a:stretch>
        </p:blipFill>
        <p:spPr bwMode="auto">
          <a:xfrm>
            <a:off x="6553200" y="4343400"/>
            <a:ext cx="257175" cy="304800"/>
          </a:xfrm>
          <a:prstGeom prst="rect">
            <a:avLst/>
          </a:prstGeom>
          <a:noFill/>
          <a:ln w="9525">
            <a:noFill/>
            <a:miter lim="800000"/>
            <a:headEnd/>
            <a:tailEnd/>
          </a:ln>
        </p:spPr>
      </p:pic>
      <p:pic>
        <p:nvPicPr>
          <p:cNvPr id="13335" name="Picture 23" descr="NA01534_"/>
          <p:cNvPicPr>
            <a:picLocks noChangeAspect="1" noChangeArrowheads="1"/>
          </p:cNvPicPr>
          <p:nvPr/>
        </p:nvPicPr>
        <p:blipFill>
          <a:blip r:embed="rId8" cstate="print"/>
          <a:srcRect/>
          <a:stretch>
            <a:fillRect/>
          </a:stretch>
        </p:blipFill>
        <p:spPr bwMode="auto">
          <a:xfrm>
            <a:off x="7467600" y="2209800"/>
            <a:ext cx="301625" cy="304800"/>
          </a:xfrm>
          <a:prstGeom prst="rect">
            <a:avLst/>
          </a:prstGeom>
          <a:noFill/>
          <a:ln w="9525">
            <a:noFill/>
            <a:miter lim="800000"/>
            <a:headEnd/>
            <a:tailEnd/>
          </a:ln>
        </p:spPr>
      </p:pic>
      <p:pic>
        <p:nvPicPr>
          <p:cNvPr id="13336" name="Picture 24" descr="NA01534_"/>
          <p:cNvPicPr>
            <a:picLocks noChangeAspect="1" noChangeArrowheads="1"/>
          </p:cNvPicPr>
          <p:nvPr/>
        </p:nvPicPr>
        <p:blipFill>
          <a:blip r:embed="rId8" cstate="print"/>
          <a:srcRect/>
          <a:stretch>
            <a:fillRect/>
          </a:stretch>
        </p:blipFill>
        <p:spPr bwMode="auto">
          <a:xfrm>
            <a:off x="3733800" y="3048000"/>
            <a:ext cx="301625" cy="304800"/>
          </a:xfrm>
          <a:prstGeom prst="rect">
            <a:avLst/>
          </a:prstGeom>
          <a:noFill/>
          <a:ln w="9525">
            <a:noFill/>
            <a:miter lim="800000"/>
            <a:headEnd/>
            <a:tailEnd/>
          </a:ln>
        </p:spPr>
      </p:pic>
      <p:pic>
        <p:nvPicPr>
          <p:cNvPr id="13337" name="Picture 25" descr="j0213493"/>
          <p:cNvPicPr>
            <a:picLocks noChangeAspect="1" noChangeArrowheads="1" noCrop="1"/>
          </p:cNvPicPr>
          <p:nvPr/>
        </p:nvPicPr>
        <p:blipFill>
          <a:blip r:embed="rId5" cstate="print"/>
          <a:srcRect/>
          <a:stretch>
            <a:fillRect/>
          </a:stretch>
        </p:blipFill>
        <p:spPr bwMode="auto">
          <a:xfrm>
            <a:off x="4953000" y="2438400"/>
            <a:ext cx="293688" cy="344488"/>
          </a:xfrm>
          <a:prstGeom prst="rect">
            <a:avLst/>
          </a:prstGeom>
          <a:noFill/>
          <a:ln w="9525">
            <a:noFill/>
            <a:miter lim="800000"/>
            <a:headEnd/>
            <a:tailEnd/>
          </a:ln>
        </p:spPr>
      </p:pic>
      <p:sp>
        <p:nvSpPr>
          <p:cNvPr id="13338" name="Text Box 26"/>
          <p:cNvSpPr txBox="1">
            <a:spLocks noChangeArrowheads="1"/>
          </p:cNvSpPr>
          <p:nvPr/>
        </p:nvSpPr>
        <p:spPr bwMode="auto">
          <a:xfrm>
            <a:off x="2560320" y="6316980"/>
            <a:ext cx="5202065" cy="400110"/>
          </a:xfrm>
          <a:prstGeom prst="rect">
            <a:avLst/>
          </a:prstGeom>
          <a:noFill/>
          <a:ln w="9525">
            <a:noFill/>
            <a:miter lim="800000"/>
            <a:headEnd/>
            <a:tailEnd/>
          </a:ln>
        </p:spPr>
        <p:txBody>
          <a:bodyPr wrap="none">
            <a:spAutoFit/>
          </a:bodyPr>
          <a:lstStyle/>
          <a:p>
            <a:r>
              <a:rPr lang="en-US" sz="2000" dirty="0"/>
              <a:t>Find patterns from the following sample dataset?</a:t>
            </a:r>
            <a:endParaRPr lang="en-US" dirty="0"/>
          </a:p>
        </p:txBody>
      </p:sp>
      <p:pic>
        <p:nvPicPr>
          <p:cNvPr id="13339" name="Picture 27" descr="j0162002"/>
          <p:cNvPicPr>
            <a:picLocks noChangeAspect="1" noChangeArrowheads="1"/>
          </p:cNvPicPr>
          <p:nvPr/>
        </p:nvPicPr>
        <p:blipFill>
          <a:blip r:embed="rId6" cstate="print"/>
          <a:srcRect/>
          <a:stretch>
            <a:fillRect/>
          </a:stretch>
        </p:blipFill>
        <p:spPr bwMode="auto">
          <a:xfrm>
            <a:off x="4343400" y="5029200"/>
            <a:ext cx="355600" cy="222250"/>
          </a:xfrm>
          <a:prstGeom prst="rect">
            <a:avLst/>
          </a:prstGeom>
          <a:noFill/>
          <a:ln w="9525">
            <a:noFill/>
            <a:miter lim="800000"/>
            <a:headEnd/>
            <a:tailEnd/>
          </a:ln>
        </p:spPr>
      </p:pic>
      <p:pic>
        <p:nvPicPr>
          <p:cNvPr id="13340" name="Picture 28" descr="j0162002"/>
          <p:cNvPicPr>
            <a:picLocks noChangeAspect="1" noChangeArrowheads="1"/>
          </p:cNvPicPr>
          <p:nvPr/>
        </p:nvPicPr>
        <p:blipFill>
          <a:blip r:embed="rId6" cstate="print"/>
          <a:srcRect/>
          <a:stretch>
            <a:fillRect/>
          </a:stretch>
        </p:blipFill>
        <p:spPr bwMode="auto">
          <a:xfrm>
            <a:off x="6934200" y="2057400"/>
            <a:ext cx="355600" cy="222250"/>
          </a:xfrm>
          <a:prstGeom prst="rect">
            <a:avLst/>
          </a:prstGeom>
          <a:noFill/>
          <a:ln w="9525">
            <a:noFill/>
            <a:miter lim="800000"/>
            <a:headEnd/>
            <a:tailEnd/>
          </a:ln>
        </p:spPr>
      </p:pic>
      <p:pic>
        <p:nvPicPr>
          <p:cNvPr id="13341" name="Picture 29" descr="j0162002"/>
          <p:cNvPicPr>
            <a:picLocks noChangeAspect="1" noChangeArrowheads="1"/>
          </p:cNvPicPr>
          <p:nvPr/>
        </p:nvPicPr>
        <p:blipFill>
          <a:blip r:embed="rId6" cstate="print"/>
          <a:srcRect/>
          <a:stretch>
            <a:fillRect/>
          </a:stretch>
        </p:blipFill>
        <p:spPr bwMode="auto">
          <a:xfrm>
            <a:off x="6629400" y="2895600"/>
            <a:ext cx="355600" cy="222250"/>
          </a:xfrm>
          <a:prstGeom prst="rect">
            <a:avLst/>
          </a:prstGeom>
          <a:noFill/>
          <a:ln w="9525">
            <a:noFill/>
            <a:miter lim="800000"/>
            <a:headEnd/>
            <a:tailEnd/>
          </a:ln>
        </p:spPr>
      </p:pic>
      <p:pic>
        <p:nvPicPr>
          <p:cNvPr id="13342" name="Picture 30" descr="j0162002"/>
          <p:cNvPicPr>
            <a:picLocks noChangeAspect="1" noChangeArrowheads="1"/>
          </p:cNvPicPr>
          <p:nvPr/>
        </p:nvPicPr>
        <p:blipFill>
          <a:blip r:embed="rId6" cstate="print"/>
          <a:srcRect/>
          <a:stretch>
            <a:fillRect/>
          </a:stretch>
        </p:blipFill>
        <p:spPr bwMode="auto">
          <a:xfrm>
            <a:off x="4419600" y="4495800"/>
            <a:ext cx="355600" cy="222250"/>
          </a:xfrm>
          <a:prstGeom prst="rect">
            <a:avLst/>
          </a:prstGeom>
          <a:noFill/>
          <a:ln w="9525">
            <a:noFill/>
            <a:miter lim="800000"/>
            <a:headEnd/>
            <a:tailEnd/>
          </a:ln>
        </p:spPr>
      </p:pic>
      <p:pic>
        <p:nvPicPr>
          <p:cNvPr id="13343" name="Picture 31" descr="j0162002"/>
          <p:cNvPicPr>
            <a:picLocks noChangeAspect="1" noChangeArrowheads="1"/>
          </p:cNvPicPr>
          <p:nvPr/>
        </p:nvPicPr>
        <p:blipFill>
          <a:blip r:embed="rId6" cstate="print"/>
          <a:srcRect/>
          <a:stretch>
            <a:fillRect/>
          </a:stretch>
        </p:blipFill>
        <p:spPr bwMode="auto">
          <a:xfrm>
            <a:off x="4038600" y="2209800"/>
            <a:ext cx="355600" cy="222250"/>
          </a:xfrm>
          <a:prstGeom prst="rect">
            <a:avLst/>
          </a:prstGeom>
          <a:noFill/>
          <a:ln w="9525">
            <a:noFill/>
            <a:miter lim="800000"/>
            <a:headEnd/>
            <a:tailEnd/>
          </a:ln>
        </p:spPr>
      </p:pic>
      <p:pic>
        <p:nvPicPr>
          <p:cNvPr id="13344" name="Picture 32" descr="j0162002"/>
          <p:cNvPicPr>
            <a:picLocks noChangeAspect="1" noChangeArrowheads="1"/>
          </p:cNvPicPr>
          <p:nvPr/>
        </p:nvPicPr>
        <p:blipFill>
          <a:blip r:embed="rId6" cstate="print"/>
          <a:srcRect/>
          <a:stretch>
            <a:fillRect/>
          </a:stretch>
        </p:blipFill>
        <p:spPr bwMode="auto">
          <a:xfrm>
            <a:off x="3429000" y="1676400"/>
            <a:ext cx="355600" cy="222250"/>
          </a:xfrm>
          <a:prstGeom prst="rect">
            <a:avLst/>
          </a:prstGeom>
          <a:noFill/>
          <a:ln w="9525">
            <a:noFill/>
            <a:miter lim="800000"/>
            <a:headEnd/>
            <a:tailEnd/>
          </a:ln>
        </p:spPr>
      </p:pic>
      <p:pic>
        <p:nvPicPr>
          <p:cNvPr id="13345" name="Picture 33" descr="j0162002"/>
          <p:cNvPicPr>
            <a:picLocks noChangeAspect="1" noChangeArrowheads="1"/>
          </p:cNvPicPr>
          <p:nvPr/>
        </p:nvPicPr>
        <p:blipFill>
          <a:blip r:embed="rId6" cstate="print"/>
          <a:srcRect/>
          <a:stretch>
            <a:fillRect/>
          </a:stretch>
        </p:blipFill>
        <p:spPr bwMode="auto">
          <a:xfrm>
            <a:off x="2743200" y="3124200"/>
            <a:ext cx="355600" cy="222250"/>
          </a:xfrm>
          <a:prstGeom prst="rect">
            <a:avLst/>
          </a:prstGeom>
          <a:noFill/>
          <a:ln w="9525">
            <a:noFill/>
            <a:miter lim="800000"/>
            <a:headEnd/>
            <a:tailEnd/>
          </a:ln>
        </p:spPr>
      </p:pic>
      <p:pic>
        <p:nvPicPr>
          <p:cNvPr id="13346" name="Picture 34" descr="j0162002"/>
          <p:cNvPicPr>
            <a:picLocks noChangeAspect="1" noChangeArrowheads="1"/>
          </p:cNvPicPr>
          <p:nvPr/>
        </p:nvPicPr>
        <p:blipFill>
          <a:blip r:embed="rId6" cstate="print"/>
          <a:srcRect/>
          <a:stretch>
            <a:fillRect/>
          </a:stretch>
        </p:blipFill>
        <p:spPr bwMode="auto">
          <a:xfrm>
            <a:off x="6096000" y="1752600"/>
            <a:ext cx="355600" cy="222250"/>
          </a:xfrm>
          <a:prstGeom prst="rect">
            <a:avLst/>
          </a:prstGeom>
          <a:noFill/>
          <a:ln w="9525">
            <a:noFill/>
            <a:miter lim="800000"/>
            <a:headEnd/>
            <a:tailEnd/>
          </a:ln>
        </p:spPr>
      </p:pic>
      <p:pic>
        <p:nvPicPr>
          <p:cNvPr id="13347" name="Picture 35" descr="NA01240_"/>
          <p:cNvPicPr>
            <a:picLocks noChangeAspect="1" noChangeArrowheads="1"/>
          </p:cNvPicPr>
          <p:nvPr/>
        </p:nvPicPr>
        <p:blipFill>
          <a:blip r:embed="rId7" cstate="print"/>
          <a:srcRect/>
          <a:stretch>
            <a:fillRect/>
          </a:stretch>
        </p:blipFill>
        <p:spPr bwMode="auto">
          <a:xfrm>
            <a:off x="6324600" y="4648200"/>
            <a:ext cx="257175" cy="304800"/>
          </a:xfrm>
          <a:prstGeom prst="rect">
            <a:avLst/>
          </a:prstGeom>
          <a:noFill/>
          <a:ln w="9525">
            <a:noFill/>
            <a:miter lim="800000"/>
            <a:headEnd/>
            <a:tailEnd/>
          </a:ln>
        </p:spPr>
      </p:pic>
      <p:pic>
        <p:nvPicPr>
          <p:cNvPr id="13348" name="Picture 36" descr="NA01240_"/>
          <p:cNvPicPr>
            <a:picLocks noChangeAspect="1" noChangeArrowheads="1"/>
          </p:cNvPicPr>
          <p:nvPr/>
        </p:nvPicPr>
        <p:blipFill>
          <a:blip r:embed="rId7" cstate="print"/>
          <a:srcRect/>
          <a:stretch>
            <a:fillRect/>
          </a:stretch>
        </p:blipFill>
        <p:spPr bwMode="auto">
          <a:xfrm>
            <a:off x="6629400" y="5181600"/>
            <a:ext cx="257175" cy="304800"/>
          </a:xfrm>
          <a:prstGeom prst="rect">
            <a:avLst/>
          </a:prstGeom>
          <a:noFill/>
          <a:ln w="9525">
            <a:noFill/>
            <a:miter lim="800000"/>
            <a:headEnd/>
            <a:tailEnd/>
          </a:ln>
        </p:spPr>
      </p:pic>
      <p:pic>
        <p:nvPicPr>
          <p:cNvPr id="13349" name="Picture 37" descr="NA01240_"/>
          <p:cNvPicPr>
            <a:picLocks noChangeAspect="1" noChangeArrowheads="1"/>
          </p:cNvPicPr>
          <p:nvPr/>
        </p:nvPicPr>
        <p:blipFill>
          <a:blip r:embed="rId7" cstate="print"/>
          <a:srcRect/>
          <a:stretch>
            <a:fillRect/>
          </a:stretch>
        </p:blipFill>
        <p:spPr bwMode="auto">
          <a:xfrm>
            <a:off x="6934200" y="5410200"/>
            <a:ext cx="257175" cy="304800"/>
          </a:xfrm>
          <a:prstGeom prst="rect">
            <a:avLst/>
          </a:prstGeom>
          <a:noFill/>
          <a:ln w="9525">
            <a:noFill/>
            <a:miter lim="800000"/>
            <a:headEnd/>
            <a:tailEnd/>
          </a:ln>
        </p:spPr>
      </p:pic>
      <p:pic>
        <p:nvPicPr>
          <p:cNvPr id="13350" name="Picture 38" descr="NA01240_"/>
          <p:cNvPicPr>
            <a:picLocks noChangeAspect="1" noChangeArrowheads="1"/>
          </p:cNvPicPr>
          <p:nvPr/>
        </p:nvPicPr>
        <p:blipFill>
          <a:blip r:embed="rId7" cstate="print"/>
          <a:srcRect/>
          <a:stretch>
            <a:fillRect/>
          </a:stretch>
        </p:blipFill>
        <p:spPr bwMode="auto">
          <a:xfrm>
            <a:off x="6934200" y="3962400"/>
            <a:ext cx="257175" cy="304800"/>
          </a:xfrm>
          <a:prstGeom prst="rect">
            <a:avLst/>
          </a:prstGeom>
          <a:noFill/>
          <a:ln w="9525">
            <a:noFill/>
            <a:miter lim="800000"/>
            <a:headEnd/>
            <a:tailEnd/>
          </a:ln>
        </p:spPr>
      </p:pic>
      <p:pic>
        <p:nvPicPr>
          <p:cNvPr id="13351" name="Picture 39" descr="NA01240_"/>
          <p:cNvPicPr>
            <a:picLocks noChangeAspect="1" noChangeArrowheads="1"/>
          </p:cNvPicPr>
          <p:nvPr/>
        </p:nvPicPr>
        <p:blipFill>
          <a:blip r:embed="rId7" cstate="print"/>
          <a:srcRect/>
          <a:stretch>
            <a:fillRect/>
          </a:stretch>
        </p:blipFill>
        <p:spPr bwMode="auto">
          <a:xfrm>
            <a:off x="6477000" y="3200400"/>
            <a:ext cx="257175" cy="304800"/>
          </a:xfrm>
          <a:prstGeom prst="rect">
            <a:avLst/>
          </a:prstGeom>
          <a:noFill/>
          <a:ln w="9525">
            <a:noFill/>
            <a:miter lim="800000"/>
            <a:headEnd/>
            <a:tailEnd/>
          </a:ln>
        </p:spPr>
      </p:pic>
      <p:pic>
        <p:nvPicPr>
          <p:cNvPr id="13352" name="Picture 40" descr="NA01240_"/>
          <p:cNvPicPr>
            <a:picLocks noChangeAspect="1" noChangeArrowheads="1"/>
          </p:cNvPicPr>
          <p:nvPr/>
        </p:nvPicPr>
        <p:blipFill>
          <a:blip r:embed="rId7" cstate="print"/>
          <a:srcRect/>
          <a:stretch>
            <a:fillRect/>
          </a:stretch>
        </p:blipFill>
        <p:spPr bwMode="auto">
          <a:xfrm>
            <a:off x="5105400" y="1752600"/>
            <a:ext cx="257175" cy="304800"/>
          </a:xfrm>
          <a:prstGeom prst="rect">
            <a:avLst/>
          </a:prstGeom>
          <a:noFill/>
          <a:ln w="9525">
            <a:noFill/>
            <a:miter lim="800000"/>
            <a:headEnd/>
            <a:tailEnd/>
          </a:ln>
        </p:spPr>
      </p:pic>
      <p:pic>
        <p:nvPicPr>
          <p:cNvPr id="13353" name="Picture 41" descr="NA01240_"/>
          <p:cNvPicPr>
            <a:picLocks noChangeAspect="1" noChangeArrowheads="1"/>
          </p:cNvPicPr>
          <p:nvPr/>
        </p:nvPicPr>
        <p:blipFill>
          <a:blip r:embed="rId7" cstate="print"/>
          <a:srcRect/>
          <a:stretch>
            <a:fillRect/>
          </a:stretch>
        </p:blipFill>
        <p:spPr bwMode="auto">
          <a:xfrm>
            <a:off x="5410200" y="1752600"/>
            <a:ext cx="257175" cy="304800"/>
          </a:xfrm>
          <a:prstGeom prst="rect">
            <a:avLst/>
          </a:prstGeom>
          <a:noFill/>
          <a:ln w="9525">
            <a:noFill/>
            <a:miter lim="800000"/>
            <a:headEnd/>
            <a:tailEnd/>
          </a:ln>
        </p:spPr>
      </p:pic>
      <p:pic>
        <p:nvPicPr>
          <p:cNvPr id="13354" name="Picture 42" descr="NA01240_"/>
          <p:cNvPicPr>
            <a:picLocks noChangeAspect="1" noChangeArrowheads="1"/>
          </p:cNvPicPr>
          <p:nvPr/>
        </p:nvPicPr>
        <p:blipFill>
          <a:blip r:embed="rId7" cstate="print"/>
          <a:srcRect/>
          <a:stretch>
            <a:fillRect/>
          </a:stretch>
        </p:blipFill>
        <p:spPr bwMode="auto">
          <a:xfrm>
            <a:off x="5029200" y="2362200"/>
            <a:ext cx="257175" cy="304800"/>
          </a:xfrm>
          <a:prstGeom prst="rect">
            <a:avLst/>
          </a:prstGeom>
          <a:noFill/>
          <a:ln w="9525">
            <a:noFill/>
            <a:miter lim="800000"/>
            <a:headEnd/>
            <a:tailEnd/>
          </a:ln>
        </p:spPr>
      </p:pic>
      <p:pic>
        <p:nvPicPr>
          <p:cNvPr id="13355" name="Picture 43" descr="NA01240_"/>
          <p:cNvPicPr>
            <a:picLocks noChangeAspect="1" noChangeArrowheads="1"/>
          </p:cNvPicPr>
          <p:nvPr/>
        </p:nvPicPr>
        <p:blipFill>
          <a:blip r:embed="rId7" cstate="print"/>
          <a:srcRect/>
          <a:stretch>
            <a:fillRect/>
          </a:stretch>
        </p:blipFill>
        <p:spPr bwMode="auto">
          <a:xfrm>
            <a:off x="7391400" y="1905000"/>
            <a:ext cx="257175" cy="304800"/>
          </a:xfrm>
          <a:prstGeom prst="rect">
            <a:avLst/>
          </a:prstGeom>
          <a:noFill/>
          <a:ln w="9525">
            <a:noFill/>
            <a:miter lim="800000"/>
            <a:headEnd/>
            <a:tailEnd/>
          </a:ln>
        </p:spPr>
      </p:pic>
      <p:pic>
        <p:nvPicPr>
          <p:cNvPr id="13356" name="Picture 44" descr="NA01240_"/>
          <p:cNvPicPr>
            <a:picLocks noChangeAspect="1" noChangeArrowheads="1"/>
          </p:cNvPicPr>
          <p:nvPr/>
        </p:nvPicPr>
        <p:blipFill>
          <a:blip r:embed="rId7" cstate="print"/>
          <a:srcRect/>
          <a:stretch>
            <a:fillRect/>
          </a:stretch>
        </p:blipFill>
        <p:spPr bwMode="auto">
          <a:xfrm>
            <a:off x="5029200" y="3733800"/>
            <a:ext cx="257175" cy="304800"/>
          </a:xfrm>
          <a:prstGeom prst="rect">
            <a:avLst/>
          </a:prstGeom>
          <a:noFill/>
          <a:ln w="9525">
            <a:noFill/>
            <a:miter lim="800000"/>
            <a:headEnd/>
            <a:tailEnd/>
          </a:ln>
        </p:spPr>
      </p:pic>
      <p:pic>
        <p:nvPicPr>
          <p:cNvPr id="13357" name="Picture 45" descr="NA01240_"/>
          <p:cNvPicPr>
            <a:picLocks noChangeAspect="1" noChangeArrowheads="1"/>
          </p:cNvPicPr>
          <p:nvPr/>
        </p:nvPicPr>
        <p:blipFill>
          <a:blip r:embed="rId7" cstate="print"/>
          <a:srcRect/>
          <a:stretch>
            <a:fillRect/>
          </a:stretch>
        </p:blipFill>
        <p:spPr bwMode="auto">
          <a:xfrm>
            <a:off x="5181600" y="3200400"/>
            <a:ext cx="257175" cy="304800"/>
          </a:xfrm>
          <a:prstGeom prst="rect">
            <a:avLst/>
          </a:prstGeom>
          <a:noFill/>
          <a:ln w="9525">
            <a:noFill/>
            <a:miter lim="800000"/>
            <a:headEnd/>
            <a:tailEnd/>
          </a:ln>
        </p:spPr>
      </p:pic>
      <p:pic>
        <p:nvPicPr>
          <p:cNvPr id="13358" name="Picture 46" descr="NA01240_"/>
          <p:cNvPicPr>
            <a:picLocks noChangeAspect="1" noChangeArrowheads="1"/>
          </p:cNvPicPr>
          <p:nvPr/>
        </p:nvPicPr>
        <p:blipFill>
          <a:blip r:embed="rId7" cstate="print"/>
          <a:srcRect/>
          <a:stretch>
            <a:fillRect/>
          </a:stretch>
        </p:blipFill>
        <p:spPr bwMode="auto">
          <a:xfrm>
            <a:off x="2743200" y="3886200"/>
            <a:ext cx="257175" cy="304800"/>
          </a:xfrm>
          <a:prstGeom prst="rect">
            <a:avLst/>
          </a:prstGeom>
          <a:noFill/>
          <a:ln w="9525">
            <a:noFill/>
            <a:miter lim="800000"/>
            <a:headEnd/>
            <a:tailEnd/>
          </a:ln>
        </p:spPr>
      </p:pic>
      <p:pic>
        <p:nvPicPr>
          <p:cNvPr id="13359" name="Picture 47" descr="j0213493"/>
          <p:cNvPicPr>
            <a:picLocks noChangeAspect="1" noChangeArrowheads="1" noCrop="1"/>
          </p:cNvPicPr>
          <p:nvPr/>
        </p:nvPicPr>
        <p:blipFill>
          <a:blip r:embed="rId5" cstate="print"/>
          <a:srcRect/>
          <a:stretch>
            <a:fillRect/>
          </a:stretch>
        </p:blipFill>
        <p:spPr bwMode="auto">
          <a:xfrm>
            <a:off x="7239000" y="1905000"/>
            <a:ext cx="293688" cy="344488"/>
          </a:xfrm>
          <a:prstGeom prst="rect">
            <a:avLst/>
          </a:prstGeom>
          <a:noFill/>
          <a:ln w="9525">
            <a:noFill/>
            <a:miter lim="800000"/>
            <a:headEnd/>
            <a:tailEnd/>
          </a:ln>
        </p:spPr>
      </p:pic>
      <p:pic>
        <p:nvPicPr>
          <p:cNvPr id="13360" name="Picture 48" descr="NA01534_"/>
          <p:cNvPicPr>
            <a:picLocks noChangeAspect="1" noChangeArrowheads="1"/>
          </p:cNvPicPr>
          <p:nvPr/>
        </p:nvPicPr>
        <p:blipFill>
          <a:blip r:embed="rId8" cstate="print"/>
          <a:srcRect/>
          <a:stretch>
            <a:fillRect/>
          </a:stretch>
        </p:blipFill>
        <p:spPr bwMode="auto">
          <a:xfrm>
            <a:off x="5029200" y="5410200"/>
            <a:ext cx="301625" cy="304800"/>
          </a:xfrm>
          <a:prstGeom prst="rect">
            <a:avLst/>
          </a:prstGeom>
          <a:noFill/>
          <a:ln w="9525">
            <a:noFill/>
            <a:miter lim="800000"/>
            <a:headEnd/>
            <a:tailEnd/>
          </a:ln>
        </p:spPr>
      </p:pic>
      <p:pic>
        <p:nvPicPr>
          <p:cNvPr id="13361" name="Picture 49" descr="NA01240_"/>
          <p:cNvPicPr>
            <a:picLocks noChangeAspect="1" noChangeArrowheads="1"/>
          </p:cNvPicPr>
          <p:nvPr/>
        </p:nvPicPr>
        <p:blipFill>
          <a:blip r:embed="rId7" cstate="print"/>
          <a:srcRect/>
          <a:stretch>
            <a:fillRect/>
          </a:stretch>
        </p:blipFill>
        <p:spPr bwMode="auto">
          <a:xfrm>
            <a:off x="3276600" y="5867400"/>
            <a:ext cx="257175" cy="304800"/>
          </a:xfrm>
          <a:prstGeom prst="rect">
            <a:avLst/>
          </a:prstGeom>
          <a:noFill/>
          <a:ln w="9525">
            <a:noFill/>
            <a:miter lim="800000"/>
            <a:headEnd/>
            <a:tailEnd/>
          </a:ln>
        </p:spPr>
      </p:pic>
      <p:pic>
        <p:nvPicPr>
          <p:cNvPr id="13362" name="Picture 50" descr="j0213493"/>
          <p:cNvPicPr>
            <a:picLocks noChangeAspect="1" noChangeArrowheads="1" noCrop="1"/>
          </p:cNvPicPr>
          <p:nvPr/>
        </p:nvPicPr>
        <p:blipFill>
          <a:blip r:embed="rId5" cstate="print"/>
          <a:srcRect/>
          <a:stretch>
            <a:fillRect/>
          </a:stretch>
        </p:blipFill>
        <p:spPr bwMode="auto">
          <a:xfrm>
            <a:off x="3581400" y="5791200"/>
            <a:ext cx="293688" cy="344488"/>
          </a:xfrm>
          <a:prstGeom prst="rect">
            <a:avLst/>
          </a:prstGeom>
          <a:noFill/>
          <a:ln w="9525">
            <a:noFill/>
            <a:miter lim="800000"/>
            <a:headEnd/>
            <a:tailEnd/>
          </a:ln>
        </p:spPr>
      </p:pic>
      <p:pic>
        <p:nvPicPr>
          <p:cNvPr id="13363" name="Picture 51" descr="AN00210_"/>
          <p:cNvPicPr>
            <a:picLocks noChangeAspect="1" noChangeArrowheads="1"/>
          </p:cNvPicPr>
          <p:nvPr/>
        </p:nvPicPr>
        <p:blipFill>
          <a:blip r:embed="rId9" cstate="print"/>
          <a:srcRect/>
          <a:stretch>
            <a:fillRect/>
          </a:stretch>
        </p:blipFill>
        <p:spPr bwMode="auto">
          <a:xfrm>
            <a:off x="4419600" y="3276600"/>
            <a:ext cx="355600" cy="328613"/>
          </a:xfrm>
          <a:prstGeom prst="rect">
            <a:avLst/>
          </a:prstGeom>
          <a:noFill/>
          <a:ln w="9525">
            <a:noFill/>
            <a:miter lim="800000"/>
            <a:headEnd/>
            <a:tailEnd/>
          </a:ln>
        </p:spPr>
      </p:pic>
      <p:pic>
        <p:nvPicPr>
          <p:cNvPr id="13364" name="Picture 52" descr="AN00610_"/>
          <p:cNvPicPr>
            <a:picLocks noChangeAspect="1" noChangeArrowheads="1"/>
          </p:cNvPicPr>
          <p:nvPr/>
        </p:nvPicPr>
        <p:blipFill>
          <a:blip r:embed="rId10" cstate="print"/>
          <a:srcRect/>
          <a:stretch>
            <a:fillRect/>
          </a:stretch>
        </p:blipFill>
        <p:spPr bwMode="auto">
          <a:xfrm>
            <a:off x="7467600" y="3352800"/>
            <a:ext cx="193675" cy="304800"/>
          </a:xfrm>
          <a:prstGeom prst="rect">
            <a:avLst/>
          </a:prstGeom>
          <a:noFill/>
          <a:ln w="9525">
            <a:noFill/>
            <a:miter lim="800000"/>
            <a:headEnd/>
            <a:tailEnd/>
          </a:ln>
        </p:spPr>
      </p:pic>
      <p:pic>
        <p:nvPicPr>
          <p:cNvPr id="13365" name="Picture 53" descr="j0269704"/>
          <p:cNvPicPr>
            <a:picLocks noChangeAspect="1" noChangeArrowheads="1"/>
          </p:cNvPicPr>
          <p:nvPr/>
        </p:nvPicPr>
        <p:blipFill>
          <a:blip r:embed="rId11" cstate="print"/>
          <a:srcRect/>
          <a:stretch>
            <a:fillRect/>
          </a:stretch>
        </p:blipFill>
        <p:spPr bwMode="auto">
          <a:xfrm>
            <a:off x="3505200" y="1905000"/>
            <a:ext cx="304800" cy="295275"/>
          </a:xfrm>
          <a:prstGeom prst="rect">
            <a:avLst/>
          </a:prstGeom>
          <a:noFill/>
          <a:ln w="9525">
            <a:noFill/>
            <a:miter lim="800000"/>
            <a:headEnd/>
            <a:tailEnd/>
          </a:ln>
        </p:spPr>
      </p:pic>
      <p:pic>
        <p:nvPicPr>
          <p:cNvPr id="13366" name="Picture 54" descr="j0269704"/>
          <p:cNvPicPr>
            <a:picLocks noChangeAspect="1" noChangeArrowheads="1"/>
          </p:cNvPicPr>
          <p:nvPr/>
        </p:nvPicPr>
        <p:blipFill>
          <a:blip r:embed="rId11" cstate="print"/>
          <a:srcRect/>
          <a:stretch>
            <a:fillRect/>
          </a:stretch>
        </p:blipFill>
        <p:spPr bwMode="auto">
          <a:xfrm>
            <a:off x="4114800" y="4953000"/>
            <a:ext cx="304800" cy="295275"/>
          </a:xfrm>
          <a:prstGeom prst="rect">
            <a:avLst/>
          </a:prstGeom>
          <a:noFill/>
          <a:ln w="9525">
            <a:noFill/>
            <a:miter lim="800000"/>
            <a:headEnd/>
            <a:tailEnd/>
          </a:ln>
        </p:spPr>
      </p:pic>
      <p:pic>
        <p:nvPicPr>
          <p:cNvPr id="13367" name="Picture 55" descr="j0269704"/>
          <p:cNvPicPr>
            <a:picLocks noChangeAspect="1" noChangeArrowheads="1"/>
          </p:cNvPicPr>
          <p:nvPr/>
        </p:nvPicPr>
        <p:blipFill>
          <a:blip r:embed="rId11" cstate="print"/>
          <a:srcRect/>
          <a:stretch>
            <a:fillRect/>
          </a:stretch>
        </p:blipFill>
        <p:spPr bwMode="auto">
          <a:xfrm>
            <a:off x="3581400" y="4953000"/>
            <a:ext cx="304800" cy="295275"/>
          </a:xfrm>
          <a:prstGeom prst="rect">
            <a:avLst/>
          </a:prstGeom>
          <a:noFill/>
          <a:ln w="9525">
            <a:noFill/>
            <a:miter lim="800000"/>
            <a:headEnd/>
            <a:tailEnd/>
          </a:ln>
        </p:spPr>
      </p:pic>
      <p:pic>
        <p:nvPicPr>
          <p:cNvPr id="13368" name="Picture 56" descr="j0269704"/>
          <p:cNvPicPr>
            <a:picLocks noChangeAspect="1" noChangeArrowheads="1"/>
          </p:cNvPicPr>
          <p:nvPr/>
        </p:nvPicPr>
        <p:blipFill>
          <a:blip r:embed="rId11" cstate="print"/>
          <a:srcRect/>
          <a:stretch>
            <a:fillRect/>
          </a:stretch>
        </p:blipFill>
        <p:spPr bwMode="auto">
          <a:xfrm>
            <a:off x="4343400" y="4648200"/>
            <a:ext cx="304800" cy="295275"/>
          </a:xfrm>
          <a:prstGeom prst="rect">
            <a:avLst/>
          </a:prstGeom>
          <a:noFill/>
          <a:ln w="9525">
            <a:noFill/>
            <a:miter lim="800000"/>
            <a:headEnd/>
            <a:tailEnd/>
          </a:ln>
        </p:spPr>
      </p:pic>
      <p:pic>
        <p:nvPicPr>
          <p:cNvPr id="13369" name="Picture 57" descr="j0269704"/>
          <p:cNvPicPr>
            <a:picLocks noChangeAspect="1" noChangeArrowheads="1"/>
          </p:cNvPicPr>
          <p:nvPr/>
        </p:nvPicPr>
        <p:blipFill>
          <a:blip r:embed="rId11" cstate="print"/>
          <a:srcRect/>
          <a:stretch>
            <a:fillRect/>
          </a:stretch>
        </p:blipFill>
        <p:spPr bwMode="auto">
          <a:xfrm>
            <a:off x="5105400" y="4419600"/>
            <a:ext cx="304800" cy="295275"/>
          </a:xfrm>
          <a:prstGeom prst="rect">
            <a:avLst/>
          </a:prstGeom>
          <a:noFill/>
          <a:ln w="9525">
            <a:noFill/>
            <a:miter lim="800000"/>
            <a:headEnd/>
            <a:tailEnd/>
          </a:ln>
        </p:spPr>
      </p:pic>
      <p:pic>
        <p:nvPicPr>
          <p:cNvPr id="13370" name="Picture 58" descr="j0269704"/>
          <p:cNvPicPr>
            <a:picLocks noChangeAspect="1" noChangeArrowheads="1"/>
          </p:cNvPicPr>
          <p:nvPr/>
        </p:nvPicPr>
        <p:blipFill>
          <a:blip r:embed="rId11" cstate="print"/>
          <a:srcRect/>
          <a:stretch>
            <a:fillRect/>
          </a:stretch>
        </p:blipFill>
        <p:spPr bwMode="auto">
          <a:xfrm>
            <a:off x="6096000" y="3276600"/>
            <a:ext cx="304800" cy="295275"/>
          </a:xfrm>
          <a:prstGeom prst="rect">
            <a:avLst/>
          </a:prstGeom>
          <a:noFill/>
          <a:ln w="9525">
            <a:noFill/>
            <a:miter lim="800000"/>
            <a:headEnd/>
            <a:tailEnd/>
          </a:ln>
        </p:spPr>
      </p:pic>
      <p:pic>
        <p:nvPicPr>
          <p:cNvPr id="13371" name="Picture 59" descr="NA01534_"/>
          <p:cNvPicPr>
            <a:picLocks noChangeAspect="1" noChangeArrowheads="1"/>
          </p:cNvPicPr>
          <p:nvPr/>
        </p:nvPicPr>
        <p:blipFill>
          <a:blip r:embed="rId8" cstate="print"/>
          <a:srcRect/>
          <a:stretch>
            <a:fillRect/>
          </a:stretch>
        </p:blipFill>
        <p:spPr bwMode="auto">
          <a:xfrm>
            <a:off x="2895600" y="1447800"/>
            <a:ext cx="301625" cy="304800"/>
          </a:xfrm>
          <a:prstGeom prst="rect">
            <a:avLst/>
          </a:prstGeom>
          <a:noFill/>
          <a:ln w="9525">
            <a:noFill/>
            <a:miter lim="800000"/>
            <a:headEnd/>
            <a:tailEnd/>
          </a:ln>
        </p:spPr>
      </p:pic>
      <p:sp>
        <p:nvSpPr>
          <p:cNvPr id="13372" name="Freeform 60"/>
          <p:cNvSpPr>
            <a:spLocks/>
          </p:cNvSpPr>
          <p:nvPr/>
        </p:nvSpPr>
        <p:spPr bwMode="auto">
          <a:xfrm>
            <a:off x="2514600" y="5181600"/>
            <a:ext cx="304800" cy="293688"/>
          </a:xfrm>
          <a:custGeom>
            <a:avLst/>
            <a:gdLst>
              <a:gd name="T0" fmla="*/ 2147483647 w 2112"/>
              <a:gd name="T1" fmla="*/ 2147483647 h 2029"/>
              <a:gd name="T2" fmla="*/ 2147483647 w 2112"/>
              <a:gd name="T3" fmla="*/ 2147483647 h 2029"/>
              <a:gd name="T4" fmla="*/ 2147483647 w 2112"/>
              <a:gd name="T5" fmla="*/ 2147483647 h 2029"/>
              <a:gd name="T6" fmla="*/ 2147483647 w 2112"/>
              <a:gd name="T7" fmla="*/ 2147483647 h 2029"/>
              <a:gd name="T8" fmla="*/ 2147483647 w 2112"/>
              <a:gd name="T9" fmla="*/ 2147483647 h 2029"/>
              <a:gd name="T10" fmla="*/ 2147483647 w 2112"/>
              <a:gd name="T11" fmla="*/ 2147483647 h 2029"/>
              <a:gd name="T12" fmla="*/ 2147483647 w 2112"/>
              <a:gd name="T13" fmla="*/ 2147483647 h 2029"/>
              <a:gd name="T14" fmla="*/ 2147483647 w 2112"/>
              <a:gd name="T15" fmla="*/ 2147483647 h 2029"/>
              <a:gd name="T16" fmla="*/ 2147483647 w 2112"/>
              <a:gd name="T17" fmla="*/ 2147483647 h 2029"/>
              <a:gd name="T18" fmla="*/ 2147483647 w 2112"/>
              <a:gd name="T19" fmla="*/ 2147483647 h 2029"/>
              <a:gd name="T20" fmla="*/ 2147483647 w 2112"/>
              <a:gd name="T21" fmla="*/ 2147483647 h 2029"/>
              <a:gd name="T22" fmla="*/ 2147483647 w 2112"/>
              <a:gd name="T23" fmla="*/ 2147483647 h 2029"/>
              <a:gd name="T24" fmla="*/ 2147483647 w 2112"/>
              <a:gd name="T25" fmla="*/ 2147483647 h 2029"/>
              <a:gd name="T26" fmla="*/ 2147483647 w 2112"/>
              <a:gd name="T27" fmla="*/ 2147483647 h 2029"/>
              <a:gd name="T28" fmla="*/ 2147483647 w 2112"/>
              <a:gd name="T29" fmla="*/ 2147483647 h 2029"/>
              <a:gd name="T30" fmla="*/ 2147483647 w 2112"/>
              <a:gd name="T31" fmla="*/ 2147483647 h 2029"/>
              <a:gd name="T32" fmla="*/ 2147483647 w 2112"/>
              <a:gd name="T33" fmla="*/ 2147483647 h 2029"/>
              <a:gd name="T34" fmla="*/ 2147483647 w 2112"/>
              <a:gd name="T35" fmla="*/ 2147483647 h 2029"/>
              <a:gd name="T36" fmla="*/ 2147483647 w 2112"/>
              <a:gd name="T37" fmla="*/ 2147483647 h 2029"/>
              <a:gd name="T38" fmla="*/ 2147483647 w 2112"/>
              <a:gd name="T39" fmla="*/ 2147483647 h 2029"/>
              <a:gd name="T40" fmla="*/ 2147483647 w 2112"/>
              <a:gd name="T41" fmla="*/ 2147483647 h 2029"/>
              <a:gd name="T42" fmla="*/ 2147483647 w 2112"/>
              <a:gd name="T43" fmla="*/ 2147483647 h 2029"/>
              <a:gd name="T44" fmla="*/ 2147483647 w 2112"/>
              <a:gd name="T45" fmla="*/ 2147483647 h 2029"/>
              <a:gd name="T46" fmla="*/ 2147483647 w 2112"/>
              <a:gd name="T47" fmla="*/ 2147483647 h 2029"/>
              <a:gd name="T48" fmla="*/ 2147483647 w 2112"/>
              <a:gd name="T49" fmla="*/ 2147483647 h 2029"/>
              <a:gd name="T50" fmla="*/ 2147483647 w 2112"/>
              <a:gd name="T51" fmla="*/ 2147483647 h 2029"/>
              <a:gd name="T52" fmla="*/ 2147483647 w 2112"/>
              <a:gd name="T53" fmla="*/ 2147483647 h 2029"/>
              <a:gd name="T54" fmla="*/ 2147483647 w 2112"/>
              <a:gd name="T55" fmla="*/ 2147483647 h 2029"/>
              <a:gd name="T56" fmla="*/ 2147483647 w 2112"/>
              <a:gd name="T57" fmla="*/ 2147483647 h 2029"/>
              <a:gd name="T58" fmla="*/ 2147483647 w 2112"/>
              <a:gd name="T59" fmla="*/ 2147483647 h 2029"/>
              <a:gd name="T60" fmla="*/ 2147483647 w 2112"/>
              <a:gd name="T61" fmla="*/ 2147483647 h 2029"/>
              <a:gd name="T62" fmla="*/ 2147483647 w 2112"/>
              <a:gd name="T63" fmla="*/ 2147483647 h 2029"/>
              <a:gd name="T64" fmla="*/ 2147483647 w 2112"/>
              <a:gd name="T65" fmla="*/ 2147483647 h 2029"/>
              <a:gd name="T66" fmla="*/ 2147483647 w 2112"/>
              <a:gd name="T67" fmla="*/ 2147483647 h 2029"/>
              <a:gd name="T68" fmla="*/ 2147483647 w 2112"/>
              <a:gd name="T69" fmla="*/ 2147483647 h 2029"/>
              <a:gd name="T70" fmla="*/ 2147483647 w 2112"/>
              <a:gd name="T71" fmla="*/ 2147483647 h 2029"/>
              <a:gd name="T72" fmla="*/ 2147483647 w 2112"/>
              <a:gd name="T73" fmla="*/ 2147483647 h 2029"/>
              <a:gd name="T74" fmla="*/ 2147483647 w 2112"/>
              <a:gd name="T75" fmla="*/ 2147483647 h 2029"/>
              <a:gd name="T76" fmla="*/ 2147483647 w 2112"/>
              <a:gd name="T77" fmla="*/ 2147483647 h 2029"/>
              <a:gd name="T78" fmla="*/ 2147483647 w 2112"/>
              <a:gd name="T79" fmla="*/ 2147483647 h 2029"/>
              <a:gd name="T80" fmla="*/ 2147483647 w 2112"/>
              <a:gd name="T81" fmla="*/ 2147483647 h 2029"/>
              <a:gd name="T82" fmla="*/ 2147483647 w 2112"/>
              <a:gd name="T83" fmla="*/ 2147483647 h 2029"/>
              <a:gd name="T84" fmla="*/ 2147483647 w 2112"/>
              <a:gd name="T85" fmla="*/ 2147483647 h 2029"/>
              <a:gd name="T86" fmla="*/ 2147483647 w 2112"/>
              <a:gd name="T87" fmla="*/ 2147483647 h 2029"/>
              <a:gd name="T88" fmla="*/ 2147483647 w 2112"/>
              <a:gd name="T89" fmla="*/ 2147483647 h 2029"/>
              <a:gd name="T90" fmla="*/ 0 w 2112"/>
              <a:gd name="T91" fmla="*/ 2147483647 h 2029"/>
              <a:gd name="T92" fmla="*/ 2147483647 w 2112"/>
              <a:gd name="T93" fmla="*/ 2147483647 h 2029"/>
              <a:gd name="T94" fmla="*/ 2147483647 w 2112"/>
              <a:gd name="T95" fmla="*/ 2147483647 h 2029"/>
              <a:gd name="T96" fmla="*/ 2147483647 w 2112"/>
              <a:gd name="T97" fmla="*/ 2147483647 h 2029"/>
              <a:gd name="T98" fmla="*/ 2147483647 w 2112"/>
              <a:gd name="T99" fmla="*/ 2147483647 h 2029"/>
              <a:gd name="T100" fmla="*/ 2147483647 w 2112"/>
              <a:gd name="T101" fmla="*/ 439723203 h 2029"/>
              <a:gd name="T102" fmla="*/ 2147483647 w 2112"/>
              <a:gd name="T103" fmla="*/ 2147483647 h 2029"/>
              <a:gd name="T104" fmla="*/ 2147483647 w 2112"/>
              <a:gd name="T105" fmla="*/ 2147483647 h 2029"/>
              <a:gd name="T106" fmla="*/ 2147483647 w 2112"/>
              <a:gd name="T107" fmla="*/ 2147483647 h 202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112"/>
              <a:gd name="T163" fmla="*/ 0 h 2029"/>
              <a:gd name="T164" fmla="*/ 2112 w 2112"/>
              <a:gd name="T165" fmla="*/ 2029 h 202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112" h="2029">
                <a:moveTo>
                  <a:pt x="832" y="464"/>
                </a:moveTo>
                <a:lnTo>
                  <a:pt x="869" y="492"/>
                </a:lnTo>
                <a:lnTo>
                  <a:pt x="907" y="519"/>
                </a:lnTo>
                <a:lnTo>
                  <a:pt x="945" y="547"/>
                </a:lnTo>
                <a:lnTo>
                  <a:pt x="983" y="574"/>
                </a:lnTo>
                <a:lnTo>
                  <a:pt x="1021" y="601"/>
                </a:lnTo>
                <a:lnTo>
                  <a:pt x="1059" y="628"/>
                </a:lnTo>
                <a:lnTo>
                  <a:pt x="1096" y="655"/>
                </a:lnTo>
                <a:lnTo>
                  <a:pt x="1134" y="683"/>
                </a:lnTo>
                <a:lnTo>
                  <a:pt x="1172" y="710"/>
                </a:lnTo>
                <a:lnTo>
                  <a:pt x="1209" y="739"/>
                </a:lnTo>
                <a:lnTo>
                  <a:pt x="1246" y="767"/>
                </a:lnTo>
                <a:lnTo>
                  <a:pt x="1282" y="797"/>
                </a:lnTo>
                <a:lnTo>
                  <a:pt x="1318" y="828"/>
                </a:lnTo>
                <a:lnTo>
                  <a:pt x="1353" y="859"/>
                </a:lnTo>
                <a:lnTo>
                  <a:pt x="1388" y="890"/>
                </a:lnTo>
                <a:lnTo>
                  <a:pt x="1422" y="924"/>
                </a:lnTo>
                <a:lnTo>
                  <a:pt x="1448" y="941"/>
                </a:lnTo>
                <a:lnTo>
                  <a:pt x="1471" y="959"/>
                </a:lnTo>
                <a:lnTo>
                  <a:pt x="1493" y="980"/>
                </a:lnTo>
                <a:lnTo>
                  <a:pt x="1513" y="1003"/>
                </a:lnTo>
                <a:lnTo>
                  <a:pt x="1531" y="1026"/>
                </a:lnTo>
                <a:lnTo>
                  <a:pt x="1549" y="1049"/>
                </a:lnTo>
                <a:lnTo>
                  <a:pt x="1566" y="1075"/>
                </a:lnTo>
                <a:lnTo>
                  <a:pt x="1581" y="1099"/>
                </a:lnTo>
                <a:lnTo>
                  <a:pt x="1598" y="1124"/>
                </a:lnTo>
                <a:lnTo>
                  <a:pt x="1615" y="1149"/>
                </a:lnTo>
                <a:lnTo>
                  <a:pt x="1632" y="1173"/>
                </a:lnTo>
                <a:lnTo>
                  <a:pt x="1651" y="1197"/>
                </a:lnTo>
                <a:lnTo>
                  <a:pt x="1671" y="1219"/>
                </a:lnTo>
                <a:lnTo>
                  <a:pt x="1692" y="1239"/>
                </a:lnTo>
                <a:lnTo>
                  <a:pt x="1717" y="1257"/>
                </a:lnTo>
                <a:lnTo>
                  <a:pt x="1743" y="1274"/>
                </a:lnTo>
                <a:lnTo>
                  <a:pt x="1767" y="1290"/>
                </a:lnTo>
                <a:lnTo>
                  <a:pt x="1793" y="1306"/>
                </a:lnTo>
                <a:lnTo>
                  <a:pt x="1817" y="1322"/>
                </a:lnTo>
                <a:lnTo>
                  <a:pt x="1842" y="1339"/>
                </a:lnTo>
                <a:lnTo>
                  <a:pt x="1867" y="1357"/>
                </a:lnTo>
                <a:lnTo>
                  <a:pt x="1892" y="1373"/>
                </a:lnTo>
                <a:lnTo>
                  <a:pt x="1916" y="1393"/>
                </a:lnTo>
                <a:lnTo>
                  <a:pt x="1941" y="1411"/>
                </a:lnTo>
                <a:lnTo>
                  <a:pt x="1964" y="1431"/>
                </a:lnTo>
                <a:lnTo>
                  <a:pt x="1987" y="1450"/>
                </a:lnTo>
                <a:lnTo>
                  <a:pt x="2009" y="1471"/>
                </a:lnTo>
                <a:lnTo>
                  <a:pt x="2032" y="1491"/>
                </a:lnTo>
                <a:lnTo>
                  <a:pt x="2053" y="1513"/>
                </a:lnTo>
                <a:lnTo>
                  <a:pt x="2074" y="1536"/>
                </a:lnTo>
                <a:lnTo>
                  <a:pt x="2093" y="1559"/>
                </a:lnTo>
                <a:lnTo>
                  <a:pt x="2112" y="1582"/>
                </a:lnTo>
                <a:lnTo>
                  <a:pt x="2093" y="1586"/>
                </a:lnTo>
                <a:lnTo>
                  <a:pt x="2074" y="1590"/>
                </a:lnTo>
                <a:lnTo>
                  <a:pt x="2055" y="1592"/>
                </a:lnTo>
                <a:lnTo>
                  <a:pt x="2037" y="1593"/>
                </a:lnTo>
                <a:lnTo>
                  <a:pt x="2018" y="1593"/>
                </a:lnTo>
                <a:lnTo>
                  <a:pt x="1999" y="1592"/>
                </a:lnTo>
                <a:lnTo>
                  <a:pt x="1980" y="1590"/>
                </a:lnTo>
                <a:lnTo>
                  <a:pt x="1962" y="1588"/>
                </a:lnTo>
                <a:lnTo>
                  <a:pt x="1943" y="1585"/>
                </a:lnTo>
                <a:lnTo>
                  <a:pt x="1924" y="1582"/>
                </a:lnTo>
                <a:lnTo>
                  <a:pt x="1906" y="1579"/>
                </a:lnTo>
                <a:lnTo>
                  <a:pt x="1888" y="1576"/>
                </a:lnTo>
                <a:lnTo>
                  <a:pt x="1870" y="1572"/>
                </a:lnTo>
                <a:lnTo>
                  <a:pt x="1852" y="1568"/>
                </a:lnTo>
                <a:lnTo>
                  <a:pt x="1834" y="1565"/>
                </a:lnTo>
                <a:lnTo>
                  <a:pt x="1817" y="1562"/>
                </a:lnTo>
                <a:lnTo>
                  <a:pt x="1831" y="1581"/>
                </a:lnTo>
                <a:lnTo>
                  <a:pt x="1846" y="1600"/>
                </a:lnTo>
                <a:lnTo>
                  <a:pt x="1860" y="1619"/>
                </a:lnTo>
                <a:lnTo>
                  <a:pt x="1875" y="1637"/>
                </a:lnTo>
                <a:lnTo>
                  <a:pt x="1890" y="1656"/>
                </a:lnTo>
                <a:lnTo>
                  <a:pt x="1905" y="1675"/>
                </a:lnTo>
                <a:lnTo>
                  <a:pt x="1920" y="1693"/>
                </a:lnTo>
                <a:lnTo>
                  <a:pt x="1934" y="1713"/>
                </a:lnTo>
                <a:lnTo>
                  <a:pt x="1948" y="1732"/>
                </a:lnTo>
                <a:lnTo>
                  <a:pt x="1962" y="1751"/>
                </a:lnTo>
                <a:lnTo>
                  <a:pt x="1976" y="1770"/>
                </a:lnTo>
                <a:lnTo>
                  <a:pt x="1988" y="1789"/>
                </a:lnTo>
                <a:lnTo>
                  <a:pt x="2000" y="1809"/>
                </a:lnTo>
                <a:lnTo>
                  <a:pt x="2011" y="1829"/>
                </a:lnTo>
                <a:lnTo>
                  <a:pt x="2021" y="1850"/>
                </a:lnTo>
                <a:lnTo>
                  <a:pt x="2030" y="1871"/>
                </a:lnTo>
                <a:lnTo>
                  <a:pt x="2044" y="1885"/>
                </a:lnTo>
                <a:lnTo>
                  <a:pt x="2056" y="1900"/>
                </a:lnTo>
                <a:lnTo>
                  <a:pt x="2067" y="1916"/>
                </a:lnTo>
                <a:lnTo>
                  <a:pt x="2075" y="1933"/>
                </a:lnTo>
                <a:lnTo>
                  <a:pt x="2081" y="1951"/>
                </a:lnTo>
                <a:lnTo>
                  <a:pt x="2089" y="1968"/>
                </a:lnTo>
                <a:lnTo>
                  <a:pt x="2096" y="1986"/>
                </a:lnTo>
                <a:lnTo>
                  <a:pt x="2104" y="2003"/>
                </a:lnTo>
                <a:lnTo>
                  <a:pt x="2095" y="2002"/>
                </a:lnTo>
                <a:lnTo>
                  <a:pt x="2087" y="1999"/>
                </a:lnTo>
                <a:lnTo>
                  <a:pt x="2078" y="1994"/>
                </a:lnTo>
                <a:lnTo>
                  <a:pt x="2070" y="1990"/>
                </a:lnTo>
                <a:lnTo>
                  <a:pt x="2061" y="1985"/>
                </a:lnTo>
                <a:lnTo>
                  <a:pt x="2054" y="1980"/>
                </a:lnTo>
                <a:lnTo>
                  <a:pt x="2045" y="1975"/>
                </a:lnTo>
                <a:lnTo>
                  <a:pt x="2038" y="1971"/>
                </a:lnTo>
                <a:lnTo>
                  <a:pt x="2006" y="1947"/>
                </a:lnTo>
                <a:lnTo>
                  <a:pt x="1975" y="1922"/>
                </a:lnTo>
                <a:lnTo>
                  <a:pt x="1944" y="1897"/>
                </a:lnTo>
                <a:lnTo>
                  <a:pt x="1913" y="1870"/>
                </a:lnTo>
                <a:lnTo>
                  <a:pt x="1884" y="1845"/>
                </a:lnTo>
                <a:lnTo>
                  <a:pt x="1854" y="1817"/>
                </a:lnTo>
                <a:lnTo>
                  <a:pt x="1824" y="1791"/>
                </a:lnTo>
                <a:lnTo>
                  <a:pt x="1795" y="1763"/>
                </a:lnTo>
                <a:lnTo>
                  <a:pt x="1766" y="1736"/>
                </a:lnTo>
                <a:lnTo>
                  <a:pt x="1738" y="1707"/>
                </a:lnTo>
                <a:lnTo>
                  <a:pt x="1708" y="1680"/>
                </a:lnTo>
                <a:lnTo>
                  <a:pt x="1680" y="1651"/>
                </a:lnTo>
                <a:lnTo>
                  <a:pt x="1651" y="1624"/>
                </a:lnTo>
                <a:lnTo>
                  <a:pt x="1623" y="1595"/>
                </a:lnTo>
                <a:lnTo>
                  <a:pt x="1593" y="1566"/>
                </a:lnTo>
                <a:lnTo>
                  <a:pt x="1564" y="1539"/>
                </a:lnTo>
                <a:lnTo>
                  <a:pt x="1539" y="1538"/>
                </a:lnTo>
                <a:lnTo>
                  <a:pt x="1514" y="1536"/>
                </a:lnTo>
                <a:lnTo>
                  <a:pt x="1488" y="1532"/>
                </a:lnTo>
                <a:lnTo>
                  <a:pt x="1463" y="1528"/>
                </a:lnTo>
                <a:lnTo>
                  <a:pt x="1439" y="1523"/>
                </a:lnTo>
                <a:lnTo>
                  <a:pt x="1414" y="1517"/>
                </a:lnTo>
                <a:lnTo>
                  <a:pt x="1390" y="1510"/>
                </a:lnTo>
                <a:lnTo>
                  <a:pt x="1366" y="1503"/>
                </a:lnTo>
                <a:lnTo>
                  <a:pt x="1342" y="1494"/>
                </a:lnTo>
                <a:lnTo>
                  <a:pt x="1319" y="1487"/>
                </a:lnTo>
                <a:lnTo>
                  <a:pt x="1295" y="1477"/>
                </a:lnTo>
                <a:lnTo>
                  <a:pt x="1272" y="1469"/>
                </a:lnTo>
                <a:lnTo>
                  <a:pt x="1248" y="1459"/>
                </a:lnTo>
                <a:lnTo>
                  <a:pt x="1226" y="1450"/>
                </a:lnTo>
                <a:lnTo>
                  <a:pt x="1203" y="1440"/>
                </a:lnTo>
                <a:lnTo>
                  <a:pt x="1180" y="1431"/>
                </a:lnTo>
                <a:lnTo>
                  <a:pt x="1162" y="1433"/>
                </a:lnTo>
                <a:lnTo>
                  <a:pt x="1145" y="1438"/>
                </a:lnTo>
                <a:lnTo>
                  <a:pt x="1127" y="1446"/>
                </a:lnTo>
                <a:lnTo>
                  <a:pt x="1110" y="1453"/>
                </a:lnTo>
                <a:lnTo>
                  <a:pt x="1093" y="1457"/>
                </a:lnTo>
                <a:lnTo>
                  <a:pt x="1076" y="1458"/>
                </a:lnTo>
                <a:lnTo>
                  <a:pt x="1059" y="1454"/>
                </a:lnTo>
                <a:lnTo>
                  <a:pt x="1043" y="1441"/>
                </a:lnTo>
                <a:lnTo>
                  <a:pt x="1033" y="1446"/>
                </a:lnTo>
                <a:lnTo>
                  <a:pt x="1022" y="1450"/>
                </a:lnTo>
                <a:lnTo>
                  <a:pt x="1011" y="1454"/>
                </a:lnTo>
                <a:lnTo>
                  <a:pt x="1000" y="1457"/>
                </a:lnTo>
                <a:lnTo>
                  <a:pt x="989" y="1461"/>
                </a:lnTo>
                <a:lnTo>
                  <a:pt x="979" y="1466"/>
                </a:lnTo>
                <a:lnTo>
                  <a:pt x="968" y="1471"/>
                </a:lnTo>
                <a:lnTo>
                  <a:pt x="958" y="1476"/>
                </a:lnTo>
                <a:lnTo>
                  <a:pt x="970" y="1489"/>
                </a:lnTo>
                <a:lnTo>
                  <a:pt x="984" y="1502"/>
                </a:lnTo>
                <a:lnTo>
                  <a:pt x="998" y="1517"/>
                </a:lnTo>
                <a:lnTo>
                  <a:pt x="1011" y="1531"/>
                </a:lnTo>
                <a:lnTo>
                  <a:pt x="1019" y="1547"/>
                </a:lnTo>
                <a:lnTo>
                  <a:pt x="1023" y="1565"/>
                </a:lnTo>
                <a:lnTo>
                  <a:pt x="1020" y="1582"/>
                </a:lnTo>
                <a:lnTo>
                  <a:pt x="1008" y="1601"/>
                </a:lnTo>
                <a:lnTo>
                  <a:pt x="1019" y="1644"/>
                </a:lnTo>
                <a:lnTo>
                  <a:pt x="1030" y="1687"/>
                </a:lnTo>
                <a:lnTo>
                  <a:pt x="1039" y="1731"/>
                </a:lnTo>
                <a:lnTo>
                  <a:pt x="1050" y="1773"/>
                </a:lnTo>
                <a:lnTo>
                  <a:pt x="1061" y="1815"/>
                </a:lnTo>
                <a:lnTo>
                  <a:pt x="1075" y="1858"/>
                </a:lnTo>
                <a:lnTo>
                  <a:pt x="1090" y="1898"/>
                </a:lnTo>
                <a:lnTo>
                  <a:pt x="1109" y="1937"/>
                </a:lnTo>
                <a:lnTo>
                  <a:pt x="1109" y="1944"/>
                </a:lnTo>
                <a:lnTo>
                  <a:pt x="1109" y="1952"/>
                </a:lnTo>
                <a:lnTo>
                  <a:pt x="1107" y="1958"/>
                </a:lnTo>
                <a:lnTo>
                  <a:pt x="1100" y="1960"/>
                </a:lnTo>
                <a:lnTo>
                  <a:pt x="1103" y="1976"/>
                </a:lnTo>
                <a:lnTo>
                  <a:pt x="1103" y="1992"/>
                </a:lnTo>
                <a:lnTo>
                  <a:pt x="1099" y="2007"/>
                </a:lnTo>
                <a:lnTo>
                  <a:pt x="1090" y="2018"/>
                </a:lnTo>
                <a:lnTo>
                  <a:pt x="1081" y="2017"/>
                </a:lnTo>
                <a:lnTo>
                  <a:pt x="1073" y="2016"/>
                </a:lnTo>
                <a:lnTo>
                  <a:pt x="1066" y="2015"/>
                </a:lnTo>
                <a:lnTo>
                  <a:pt x="1057" y="2012"/>
                </a:lnTo>
                <a:lnTo>
                  <a:pt x="1049" y="2012"/>
                </a:lnTo>
                <a:lnTo>
                  <a:pt x="1041" y="2013"/>
                </a:lnTo>
                <a:lnTo>
                  <a:pt x="1035" y="2017"/>
                </a:lnTo>
                <a:lnTo>
                  <a:pt x="1029" y="2022"/>
                </a:lnTo>
                <a:lnTo>
                  <a:pt x="1021" y="2027"/>
                </a:lnTo>
                <a:lnTo>
                  <a:pt x="1013" y="2029"/>
                </a:lnTo>
                <a:lnTo>
                  <a:pt x="1004" y="2029"/>
                </a:lnTo>
                <a:lnTo>
                  <a:pt x="996" y="2028"/>
                </a:lnTo>
                <a:lnTo>
                  <a:pt x="986" y="2026"/>
                </a:lnTo>
                <a:lnTo>
                  <a:pt x="978" y="2025"/>
                </a:lnTo>
                <a:lnTo>
                  <a:pt x="969" y="2025"/>
                </a:lnTo>
                <a:lnTo>
                  <a:pt x="962" y="2026"/>
                </a:lnTo>
                <a:lnTo>
                  <a:pt x="939" y="2008"/>
                </a:lnTo>
                <a:lnTo>
                  <a:pt x="918" y="1988"/>
                </a:lnTo>
                <a:lnTo>
                  <a:pt x="897" y="1967"/>
                </a:lnTo>
                <a:lnTo>
                  <a:pt x="881" y="1944"/>
                </a:lnTo>
                <a:lnTo>
                  <a:pt x="866" y="1919"/>
                </a:lnTo>
                <a:lnTo>
                  <a:pt x="853" y="1894"/>
                </a:lnTo>
                <a:lnTo>
                  <a:pt x="844" y="1867"/>
                </a:lnTo>
                <a:lnTo>
                  <a:pt x="836" y="1840"/>
                </a:lnTo>
                <a:lnTo>
                  <a:pt x="813" y="1855"/>
                </a:lnTo>
                <a:lnTo>
                  <a:pt x="793" y="1648"/>
                </a:lnTo>
                <a:lnTo>
                  <a:pt x="782" y="1637"/>
                </a:lnTo>
                <a:lnTo>
                  <a:pt x="778" y="1624"/>
                </a:lnTo>
                <a:lnTo>
                  <a:pt x="777" y="1609"/>
                </a:lnTo>
                <a:lnTo>
                  <a:pt x="777" y="1593"/>
                </a:lnTo>
                <a:lnTo>
                  <a:pt x="760" y="1601"/>
                </a:lnTo>
                <a:lnTo>
                  <a:pt x="758" y="1593"/>
                </a:lnTo>
                <a:lnTo>
                  <a:pt x="755" y="1583"/>
                </a:lnTo>
                <a:lnTo>
                  <a:pt x="754" y="1575"/>
                </a:lnTo>
                <a:lnTo>
                  <a:pt x="756" y="1565"/>
                </a:lnTo>
                <a:lnTo>
                  <a:pt x="748" y="1564"/>
                </a:lnTo>
                <a:lnTo>
                  <a:pt x="738" y="1567"/>
                </a:lnTo>
                <a:lnTo>
                  <a:pt x="729" y="1567"/>
                </a:lnTo>
                <a:lnTo>
                  <a:pt x="725" y="1556"/>
                </a:lnTo>
                <a:lnTo>
                  <a:pt x="728" y="1536"/>
                </a:lnTo>
                <a:lnTo>
                  <a:pt x="726" y="1518"/>
                </a:lnTo>
                <a:lnTo>
                  <a:pt x="719" y="1500"/>
                </a:lnTo>
                <a:lnTo>
                  <a:pt x="709" y="1482"/>
                </a:lnTo>
                <a:lnTo>
                  <a:pt x="706" y="1449"/>
                </a:lnTo>
                <a:lnTo>
                  <a:pt x="701" y="1417"/>
                </a:lnTo>
                <a:lnTo>
                  <a:pt x="694" y="1386"/>
                </a:lnTo>
                <a:lnTo>
                  <a:pt x="686" y="1357"/>
                </a:lnTo>
                <a:lnTo>
                  <a:pt x="699" y="1355"/>
                </a:lnTo>
                <a:lnTo>
                  <a:pt x="707" y="1352"/>
                </a:lnTo>
                <a:lnTo>
                  <a:pt x="712" y="1346"/>
                </a:lnTo>
                <a:lnTo>
                  <a:pt x="715" y="1337"/>
                </a:lnTo>
                <a:lnTo>
                  <a:pt x="716" y="1328"/>
                </a:lnTo>
                <a:lnTo>
                  <a:pt x="715" y="1318"/>
                </a:lnTo>
                <a:lnTo>
                  <a:pt x="714" y="1308"/>
                </a:lnTo>
                <a:lnTo>
                  <a:pt x="711" y="1297"/>
                </a:lnTo>
                <a:lnTo>
                  <a:pt x="677" y="1278"/>
                </a:lnTo>
                <a:lnTo>
                  <a:pt x="643" y="1257"/>
                </a:lnTo>
                <a:lnTo>
                  <a:pt x="611" y="1234"/>
                </a:lnTo>
                <a:lnTo>
                  <a:pt x="581" y="1208"/>
                </a:lnTo>
                <a:lnTo>
                  <a:pt x="552" y="1182"/>
                </a:lnTo>
                <a:lnTo>
                  <a:pt x="524" y="1153"/>
                </a:lnTo>
                <a:lnTo>
                  <a:pt x="498" y="1123"/>
                </a:lnTo>
                <a:lnTo>
                  <a:pt x="474" y="1093"/>
                </a:lnTo>
                <a:lnTo>
                  <a:pt x="449" y="1061"/>
                </a:lnTo>
                <a:lnTo>
                  <a:pt x="427" y="1028"/>
                </a:lnTo>
                <a:lnTo>
                  <a:pt x="406" y="995"/>
                </a:lnTo>
                <a:lnTo>
                  <a:pt x="386" y="961"/>
                </a:lnTo>
                <a:lnTo>
                  <a:pt x="367" y="928"/>
                </a:lnTo>
                <a:lnTo>
                  <a:pt x="348" y="895"/>
                </a:lnTo>
                <a:lnTo>
                  <a:pt x="331" y="861"/>
                </a:lnTo>
                <a:lnTo>
                  <a:pt x="315" y="827"/>
                </a:lnTo>
                <a:lnTo>
                  <a:pt x="307" y="806"/>
                </a:lnTo>
                <a:lnTo>
                  <a:pt x="298" y="784"/>
                </a:lnTo>
                <a:lnTo>
                  <a:pt x="291" y="763"/>
                </a:lnTo>
                <a:lnTo>
                  <a:pt x="284" y="742"/>
                </a:lnTo>
                <a:lnTo>
                  <a:pt x="278" y="721"/>
                </a:lnTo>
                <a:lnTo>
                  <a:pt x="273" y="699"/>
                </a:lnTo>
                <a:lnTo>
                  <a:pt x="270" y="676"/>
                </a:lnTo>
                <a:lnTo>
                  <a:pt x="266" y="653"/>
                </a:lnTo>
                <a:lnTo>
                  <a:pt x="273" y="602"/>
                </a:lnTo>
                <a:lnTo>
                  <a:pt x="277" y="549"/>
                </a:lnTo>
                <a:lnTo>
                  <a:pt x="280" y="496"/>
                </a:lnTo>
                <a:lnTo>
                  <a:pt x="278" y="444"/>
                </a:lnTo>
                <a:lnTo>
                  <a:pt x="270" y="394"/>
                </a:lnTo>
                <a:lnTo>
                  <a:pt x="253" y="347"/>
                </a:lnTo>
                <a:lnTo>
                  <a:pt x="227" y="304"/>
                </a:lnTo>
                <a:lnTo>
                  <a:pt x="190" y="266"/>
                </a:lnTo>
                <a:lnTo>
                  <a:pt x="179" y="268"/>
                </a:lnTo>
                <a:lnTo>
                  <a:pt x="166" y="270"/>
                </a:lnTo>
                <a:lnTo>
                  <a:pt x="154" y="273"/>
                </a:lnTo>
                <a:lnTo>
                  <a:pt x="143" y="276"/>
                </a:lnTo>
                <a:lnTo>
                  <a:pt x="131" y="279"/>
                </a:lnTo>
                <a:lnTo>
                  <a:pt x="118" y="282"/>
                </a:lnTo>
                <a:lnTo>
                  <a:pt x="107" y="286"/>
                </a:lnTo>
                <a:lnTo>
                  <a:pt x="95" y="290"/>
                </a:lnTo>
                <a:lnTo>
                  <a:pt x="82" y="294"/>
                </a:lnTo>
                <a:lnTo>
                  <a:pt x="71" y="298"/>
                </a:lnTo>
                <a:lnTo>
                  <a:pt x="59" y="302"/>
                </a:lnTo>
                <a:lnTo>
                  <a:pt x="48" y="307"/>
                </a:lnTo>
                <a:lnTo>
                  <a:pt x="35" y="311"/>
                </a:lnTo>
                <a:lnTo>
                  <a:pt x="23" y="315"/>
                </a:lnTo>
                <a:lnTo>
                  <a:pt x="12" y="319"/>
                </a:lnTo>
                <a:lnTo>
                  <a:pt x="0" y="322"/>
                </a:lnTo>
                <a:lnTo>
                  <a:pt x="3" y="302"/>
                </a:lnTo>
                <a:lnTo>
                  <a:pt x="10" y="283"/>
                </a:lnTo>
                <a:lnTo>
                  <a:pt x="20" y="264"/>
                </a:lnTo>
                <a:lnTo>
                  <a:pt x="33" y="247"/>
                </a:lnTo>
                <a:lnTo>
                  <a:pt x="49" y="231"/>
                </a:lnTo>
                <a:lnTo>
                  <a:pt x="66" y="218"/>
                </a:lnTo>
                <a:lnTo>
                  <a:pt x="85" y="206"/>
                </a:lnTo>
                <a:lnTo>
                  <a:pt x="104" y="197"/>
                </a:lnTo>
                <a:lnTo>
                  <a:pt x="108" y="183"/>
                </a:lnTo>
                <a:lnTo>
                  <a:pt x="111" y="168"/>
                </a:lnTo>
                <a:lnTo>
                  <a:pt x="114" y="153"/>
                </a:lnTo>
                <a:lnTo>
                  <a:pt x="117" y="138"/>
                </a:lnTo>
                <a:lnTo>
                  <a:pt x="121" y="123"/>
                </a:lnTo>
                <a:lnTo>
                  <a:pt x="125" y="109"/>
                </a:lnTo>
                <a:lnTo>
                  <a:pt x="130" y="96"/>
                </a:lnTo>
                <a:lnTo>
                  <a:pt x="136" y="83"/>
                </a:lnTo>
                <a:lnTo>
                  <a:pt x="149" y="68"/>
                </a:lnTo>
                <a:lnTo>
                  <a:pt x="163" y="54"/>
                </a:lnTo>
                <a:lnTo>
                  <a:pt x="177" y="43"/>
                </a:lnTo>
                <a:lnTo>
                  <a:pt x="192" y="33"/>
                </a:lnTo>
                <a:lnTo>
                  <a:pt x="208" y="25"/>
                </a:lnTo>
                <a:lnTo>
                  <a:pt x="225" y="18"/>
                </a:lnTo>
                <a:lnTo>
                  <a:pt x="242" y="12"/>
                </a:lnTo>
                <a:lnTo>
                  <a:pt x="259" y="8"/>
                </a:lnTo>
                <a:lnTo>
                  <a:pt x="277" y="5"/>
                </a:lnTo>
                <a:lnTo>
                  <a:pt x="295" y="2"/>
                </a:lnTo>
                <a:lnTo>
                  <a:pt x="314" y="1"/>
                </a:lnTo>
                <a:lnTo>
                  <a:pt x="332" y="0"/>
                </a:lnTo>
                <a:lnTo>
                  <a:pt x="350" y="1"/>
                </a:lnTo>
                <a:lnTo>
                  <a:pt x="368" y="1"/>
                </a:lnTo>
                <a:lnTo>
                  <a:pt x="386" y="2"/>
                </a:lnTo>
                <a:lnTo>
                  <a:pt x="404" y="5"/>
                </a:lnTo>
                <a:lnTo>
                  <a:pt x="445" y="18"/>
                </a:lnTo>
                <a:lnTo>
                  <a:pt x="482" y="36"/>
                </a:lnTo>
                <a:lnTo>
                  <a:pt x="514" y="59"/>
                </a:lnTo>
                <a:lnTo>
                  <a:pt x="542" y="84"/>
                </a:lnTo>
                <a:lnTo>
                  <a:pt x="569" y="112"/>
                </a:lnTo>
                <a:lnTo>
                  <a:pt x="592" y="142"/>
                </a:lnTo>
                <a:lnTo>
                  <a:pt x="614" y="174"/>
                </a:lnTo>
                <a:lnTo>
                  <a:pt x="634" y="208"/>
                </a:lnTo>
                <a:lnTo>
                  <a:pt x="654" y="243"/>
                </a:lnTo>
                <a:lnTo>
                  <a:pt x="674" y="278"/>
                </a:lnTo>
                <a:lnTo>
                  <a:pt x="696" y="312"/>
                </a:lnTo>
                <a:lnTo>
                  <a:pt x="718" y="346"/>
                </a:lnTo>
                <a:lnTo>
                  <a:pt x="742" y="379"/>
                </a:lnTo>
                <a:lnTo>
                  <a:pt x="768" y="409"/>
                </a:lnTo>
                <a:lnTo>
                  <a:pt x="798" y="438"/>
                </a:lnTo>
                <a:lnTo>
                  <a:pt x="832" y="464"/>
                </a:lnTo>
                <a:close/>
              </a:path>
            </a:pathLst>
          </a:custGeom>
          <a:solidFill>
            <a:srgbClr val="000000"/>
          </a:solidFill>
          <a:ln w="9525">
            <a:noFill/>
            <a:round/>
            <a:headEnd/>
            <a:tailEnd/>
          </a:ln>
        </p:spPr>
        <p:txBody>
          <a:bodyPr/>
          <a:lstStyle/>
          <a:p>
            <a:endParaRPr lang="en-US"/>
          </a:p>
        </p:txBody>
      </p:sp>
      <p:sp>
        <p:nvSpPr>
          <p:cNvPr id="13373" name="Freeform 61"/>
          <p:cNvSpPr>
            <a:spLocks/>
          </p:cNvSpPr>
          <p:nvPr/>
        </p:nvSpPr>
        <p:spPr bwMode="auto">
          <a:xfrm>
            <a:off x="2532063" y="5183188"/>
            <a:ext cx="282575" cy="284162"/>
          </a:xfrm>
          <a:custGeom>
            <a:avLst/>
            <a:gdLst>
              <a:gd name="T0" fmla="*/ 2147483647 w 1955"/>
              <a:gd name="T1" fmla="*/ 2147483647 h 1969"/>
              <a:gd name="T2" fmla="*/ 2147483647 w 1955"/>
              <a:gd name="T3" fmla="*/ 2147483647 h 1969"/>
              <a:gd name="T4" fmla="*/ 2147483647 w 1955"/>
              <a:gd name="T5" fmla="*/ 2147483647 h 1969"/>
              <a:gd name="T6" fmla="*/ 2147483647 w 1955"/>
              <a:gd name="T7" fmla="*/ 2147483647 h 1969"/>
              <a:gd name="T8" fmla="*/ 2147483647 w 1955"/>
              <a:gd name="T9" fmla="*/ 2147483647 h 1969"/>
              <a:gd name="T10" fmla="*/ 2147483647 w 1955"/>
              <a:gd name="T11" fmla="*/ 2147483647 h 1969"/>
              <a:gd name="T12" fmla="*/ 2147483647 w 1955"/>
              <a:gd name="T13" fmla="*/ 2147483647 h 1969"/>
              <a:gd name="T14" fmla="*/ 2147483647 w 1955"/>
              <a:gd name="T15" fmla="*/ 2147483647 h 1969"/>
              <a:gd name="T16" fmla="*/ 2147483647 w 1955"/>
              <a:gd name="T17" fmla="*/ 2147483647 h 1969"/>
              <a:gd name="T18" fmla="*/ 2147483647 w 1955"/>
              <a:gd name="T19" fmla="*/ 2147483647 h 1969"/>
              <a:gd name="T20" fmla="*/ 2147483647 w 1955"/>
              <a:gd name="T21" fmla="*/ 2147483647 h 1969"/>
              <a:gd name="T22" fmla="*/ 2147483647 w 1955"/>
              <a:gd name="T23" fmla="*/ 2147483647 h 1969"/>
              <a:gd name="T24" fmla="*/ 2147483647 w 1955"/>
              <a:gd name="T25" fmla="*/ 2147483647 h 1969"/>
              <a:gd name="T26" fmla="*/ 2147483647 w 1955"/>
              <a:gd name="T27" fmla="*/ 2147483647 h 1969"/>
              <a:gd name="T28" fmla="*/ 2147483647 w 1955"/>
              <a:gd name="T29" fmla="*/ 2147483647 h 1969"/>
              <a:gd name="T30" fmla="*/ 2147483647 w 1955"/>
              <a:gd name="T31" fmla="*/ 2147483647 h 1969"/>
              <a:gd name="T32" fmla="*/ 2147483647 w 1955"/>
              <a:gd name="T33" fmla="*/ 2147483647 h 1969"/>
              <a:gd name="T34" fmla="*/ 2147483647 w 1955"/>
              <a:gd name="T35" fmla="*/ 2147483647 h 1969"/>
              <a:gd name="T36" fmla="*/ 2147483647 w 1955"/>
              <a:gd name="T37" fmla="*/ 2147483647 h 1969"/>
              <a:gd name="T38" fmla="*/ 2147483647 w 1955"/>
              <a:gd name="T39" fmla="*/ 2147483647 h 1969"/>
              <a:gd name="T40" fmla="*/ 2147483647 w 1955"/>
              <a:gd name="T41" fmla="*/ 2147483647 h 1969"/>
              <a:gd name="T42" fmla="*/ 2147483647 w 1955"/>
              <a:gd name="T43" fmla="*/ 2147483647 h 1969"/>
              <a:gd name="T44" fmla="*/ 2147483647 w 1955"/>
              <a:gd name="T45" fmla="*/ 2147483647 h 1969"/>
              <a:gd name="T46" fmla="*/ 2147483647 w 1955"/>
              <a:gd name="T47" fmla="*/ 2147483647 h 1969"/>
              <a:gd name="T48" fmla="*/ 2147483647 w 1955"/>
              <a:gd name="T49" fmla="*/ 2147483647 h 1969"/>
              <a:gd name="T50" fmla="*/ 2147483647 w 1955"/>
              <a:gd name="T51" fmla="*/ 2147483647 h 1969"/>
              <a:gd name="T52" fmla="*/ 2147483647 w 1955"/>
              <a:gd name="T53" fmla="*/ 2147483647 h 1969"/>
              <a:gd name="T54" fmla="*/ 2147483647 w 1955"/>
              <a:gd name="T55" fmla="*/ 2147483647 h 1969"/>
              <a:gd name="T56" fmla="*/ 2147483647 w 1955"/>
              <a:gd name="T57" fmla="*/ 2147483647 h 1969"/>
              <a:gd name="T58" fmla="*/ 2147483647 w 1955"/>
              <a:gd name="T59" fmla="*/ 2147483647 h 1969"/>
              <a:gd name="T60" fmla="*/ 2147483647 w 1955"/>
              <a:gd name="T61" fmla="*/ 2147483647 h 1969"/>
              <a:gd name="T62" fmla="*/ 2147483647 w 1955"/>
              <a:gd name="T63" fmla="*/ 2147483647 h 1969"/>
              <a:gd name="T64" fmla="*/ 2147483647 w 1955"/>
              <a:gd name="T65" fmla="*/ 2147483647 h 1969"/>
              <a:gd name="T66" fmla="*/ 2147483647 w 1955"/>
              <a:gd name="T67" fmla="*/ 2147483647 h 1969"/>
              <a:gd name="T68" fmla="*/ 2147483647 w 1955"/>
              <a:gd name="T69" fmla="*/ 2147483647 h 1969"/>
              <a:gd name="T70" fmla="*/ 2147483647 w 1955"/>
              <a:gd name="T71" fmla="*/ 2147483647 h 1969"/>
              <a:gd name="T72" fmla="*/ 2147483647 w 1955"/>
              <a:gd name="T73" fmla="*/ 2147483647 h 1969"/>
              <a:gd name="T74" fmla="*/ 2147483647 w 1955"/>
              <a:gd name="T75" fmla="*/ 2147483647 h 1969"/>
              <a:gd name="T76" fmla="*/ 2147483647 w 1955"/>
              <a:gd name="T77" fmla="*/ 2147483647 h 1969"/>
              <a:gd name="T78" fmla="*/ 2147483647 w 1955"/>
              <a:gd name="T79" fmla="*/ 2147483647 h 1969"/>
              <a:gd name="T80" fmla="*/ 2147483647 w 1955"/>
              <a:gd name="T81" fmla="*/ 2147483647 h 1969"/>
              <a:gd name="T82" fmla="*/ 2147483647 w 1955"/>
              <a:gd name="T83" fmla="*/ 2147483647 h 1969"/>
              <a:gd name="T84" fmla="*/ 2147483647 w 1955"/>
              <a:gd name="T85" fmla="*/ 2147483647 h 1969"/>
              <a:gd name="T86" fmla="*/ 2147483647 w 1955"/>
              <a:gd name="T87" fmla="*/ 2147483647 h 1969"/>
              <a:gd name="T88" fmla="*/ 2147483647 w 1955"/>
              <a:gd name="T89" fmla="*/ 2147483647 h 1969"/>
              <a:gd name="T90" fmla="*/ 2147483647 w 1955"/>
              <a:gd name="T91" fmla="*/ 2147483647 h 1969"/>
              <a:gd name="T92" fmla="*/ 2147483647 w 1955"/>
              <a:gd name="T93" fmla="*/ 2147483647 h 1969"/>
              <a:gd name="T94" fmla="*/ 2147483647 w 1955"/>
              <a:gd name="T95" fmla="*/ 0 h 1969"/>
              <a:gd name="T96" fmla="*/ 2147483647 w 1955"/>
              <a:gd name="T97" fmla="*/ 2147483647 h 1969"/>
              <a:gd name="T98" fmla="*/ 2147483647 w 1955"/>
              <a:gd name="T99" fmla="*/ 2147483647 h 1969"/>
              <a:gd name="T100" fmla="*/ 2147483647 w 1955"/>
              <a:gd name="T101" fmla="*/ 2147483647 h 1969"/>
              <a:gd name="T102" fmla="*/ 2147483647 w 1955"/>
              <a:gd name="T103" fmla="*/ 2147483647 h 1969"/>
              <a:gd name="T104" fmla="*/ 2147483647 w 1955"/>
              <a:gd name="T105" fmla="*/ 2147483647 h 196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955"/>
              <a:gd name="T160" fmla="*/ 0 h 1969"/>
              <a:gd name="T161" fmla="*/ 1955 w 1955"/>
              <a:gd name="T162" fmla="*/ 1969 h 196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955" h="1969">
                <a:moveTo>
                  <a:pt x="660" y="424"/>
                </a:moveTo>
                <a:lnTo>
                  <a:pt x="646" y="425"/>
                </a:lnTo>
                <a:lnTo>
                  <a:pt x="630" y="427"/>
                </a:lnTo>
                <a:lnTo>
                  <a:pt x="614" y="429"/>
                </a:lnTo>
                <a:lnTo>
                  <a:pt x="598" y="432"/>
                </a:lnTo>
                <a:lnTo>
                  <a:pt x="582" y="435"/>
                </a:lnTo>
                <a:lnTo>
                  <a:pt x="566" y="441"/>
                </a:lnTo>
                <a:lnTo>
                  <a:pt x="552" y="446"/>
                </a:lnTo>
                <a:lnTo>
                  <a:pt x="537" y="452"/>
                </a:lnTo>
                <a:lnTo>
                  <a:pt x="522" y="460"/>
                </a:lnTo>
                <a:lnTo>
                  <a:pt x="508" y="468"/>
                </a:lnTo>
                <a:lnTo>
                  <a:pt x="495" y="478"/>
                </a:lnTo>
                <a:lnTo>
                  <a:pt x="483" y="488"/>
                </a:lnTo>
                <a:lnTo>
                  <a:pt x="471" y="501"/>
                </a:lnTo>
                <a:lnTo>
                  <a:pt x="462" y="514"/>
                </a:lnTo>
                <a:lnTo>
                  <a:pt x="452" y="529"/>
                </a:lnTo>
                <a:lnTo>
                  <a:pt x="445" y="545"/>
                </a:lnTo>
                <a:lnTo>
                  <a:pt x="439" y="579"/>
                </a:lnTo>
                <a:lnTo>
                  <a:pt x="438" y="612"/>
                </a:lnTo>
                <a:lnTo>
                  <a:pt x="441" y="645"/>
                </a:lnTo>
                <a:lnTo>
                  <a:pt x="446" y="676"/>
                </a:lnTo>
                <a:lnTo>
                  <a:pt x="455" y="707"/>
                </a:lnTo>
                <a:lnTo>
                  <a:pt x="467" y="735"/>
                </a:lnTo>
                <a:lnTo>
                  <a:pt x="481" y="764"/>
                </a:lnTo>
                <a:lnTo>
                  <a:pt x="497" y="791"/>
                </a:lnTo>
                <a:lnTo>
                  <a:pt x="515" y="819"/>
                </a:lnTo>
                <a:lnTo>
                  <a:pt x="535" y="845"/>
                </a:lnTo>
                <a:lnTo>
                  <a:pt x="556" y="871"/>
                </a:lnTo>
                <a:lnTo>
                  <a:pt x="578" y="896"/>
                </a:lnTo>
                <a:lnTo>
                  <a:pt x="600" y="922"/>
                </a:lnTo>
                <a:lnTo>
                  <a:pt x="623" y="946"/>
                </a:lnTo>
                <a:lnTo>
                  <a:pt x="647" y="970"/>
                </a:lnTo>
                <a:lnTo>
                  <a:pt x="670" y="995"/>
                </a:lnTo>
                <a:lnTo>
                  <a:pt x="685" y="1008"/>
                </a:lnTo>
                <a:lnTo>
                  <a:pt x="701" y="1020"/>
                </a:lnTo>
                <a:lnTo>
                  <a:pt x="715" y="1032"/>
                </a:lnTo>
                <a:lnTo>
                  <a:pt x="731" y="1045"/>
                </a:lnTo>
                <a:lnTo>
                  <a:pt x="746" y="1057"/>
                </a:lnTo>
                <a:lnTo>
                  <a:pt x="762" y="1069"/>
                </a:lnTo>
                <a:lnTo>
                  <a:pt x="778" y="1081"/>
                </a:lnTo>
                <a:lnTo>
                  <a:pt x="794" y="1092"/>
                </a:lnTo>
                <a:lnTo>
                  <a:pt x="809" y="1103"/>
                </a:lnTo>
                <a:lnTo>
                  <a:pt x="826" y="1112"/>
                </a:lnTo>
                <a:lnTo>
                  <a:pt x="842" y="1122"/>
                </a:lnTo>
                <a:lnTo>
                  <a:pt x="860" y="1130"/>
                </a:lnTo>
                <a:lnTo>
                  <a:pt x="877" y="1138"/>
                </a:lnTo>
                <a:lnTo>
                  <a:pt x="895" y="1145"/>
                </a:lnTo>
                <a:lnTo>
                  <a:pt x="913" y="1151"/>
                </a:lnTo>
                <a:lnTo>
                  <a:pt x="932" y="1155"/>
                </a:lnTo>
                <a:lnTo>
                  <a:pt x="954" y="1178"/>
                </a:lnTo>
                <a:lnTo>
                  <a:pt x="976" y="1200"/>
                </a:lnTo>
                <a:lnTo>
                  <a:pt x="1000" y="1223"/>
                </a:lnTo>
                <a:lnTo>
                  <a:pt x="1023" y="1243"/>
                </a:lnTo>
                <a:lnTo>
                  <a:pt x="1046" y="1263"/>
                </a:lnTo>
                <a:lnTo>
                  <a:pt x="1071" y="1282"/>
                </a:lnTo>
                <a:lnTo>
                  <a:pt x="1095" y="1301"/>
                </a:lnTo>
                <a:lnTo>
                  <a:pt x="1120" y="1318"/>
                </a:lnTo>
                <a:lnTo>
                  <a:pt x="1145" y="1335"/>
                </a:lnTo>
                <a:lnTo>
                  <a:pt x="1170" y="1352"/>
                </a:lnTo>
                <a:lnTo>
                  <a:pt x="1196" y="1368"/>
                </a:lnTo>
                <a:lnTo>
                  <a:pt x="1222" y="1383"/>
                </a:lnTo>
                <a:lnTo>
                  <a:pt x="1248" y="1397"/>
                </a:lnTo>
                <a:lnTo>
                  <a:pt x="1273" y="1411"/>
                </a:lnTo>
                <a:lnTo>
                  <a:pt x="1300" y="1425"/>
                </a:lnTo>
                <a:lnTo>
                  <a:pt x="1326" y="1439"/>
                </a:lnTo>
                <a:lnTo>
                  <a:pt x="1349" y="1442"/>
                </a:lnTo>
                <a:lnTo>
                  <a:pt x="1371" y="1446"/>
                </a:lnTo>
                <a:lnTo>
                  <a:pt x="1392" y="1450"/>
                </a:lnTo>
                <a:lnTo>
                  <a:pt x="1413" y="1457"/>
                </a:lnTo>
                <a:lnTo>
                  <a:pt x="1433" y="1463"/>
                </a:lnTo>
                <a:lnTo>
                  <a:pt x="1454" y="1471"/>
                </a:lnTo>
                <a:lnTo>
                  <a:pt x="1474" y="1479"/>
                </a:lnTo>
                <a:lnTo>
                  <a:pt x="1494" y="1486"/>
                </a:lnTo>
                <a:lnTo>
                  <a:pt x="1514" y="1495"/>
                </a:lnTo>
                <a:lnTo>
                  <a:pt x="1535" y="1503"/>
                </a:lnTo>
                <a:lnTo>
                  <a:pt x="1556" y="1511"/>
                </a:lnTo>
                <a:lnTo>
                  <a:pt x="1576" y="1518"/>
                </a:lnTo>
                <a:lnTo>
                  <a:pt x="1597" y="1526"/>
                </a:lnTo>
                <a:lnTo>
                  <a:pt x="1617" y="1532"/>
                </a:lnTo>
                <a:lnTo>
                  <a:pt x="1639" y="1538"/>
                </a:lnTo>
                <a:lnTo>
                  <a:pt x="1660" y="1543"/>
                </a:lnTo>
                <a:lnTo>
                  <a:pt x="1675" y="1558"/>
                </a:lnTo>
                <a:lnTo>
                  <a:pt x="1690" y="1575"/>
                </a:lnTo>
                <a:lnTo>
                  <a:pt x="1705" y="1592"/>
                </a:lnTo>
                <a:lnTo>
                  <a:pt x="1720" y="1608"/>
                </a:lnTo>
                <a:lnTo>
                  <a:pt x="1734" y="1626"/>
                </a:lnTo>
                <a:lnTo>
                  <a:pt x="1749" y="1643"/>
                </a:lnTo>
                <a:lnTo>
                  <a:pt x="1763" y="1660"/>
                </a:lnTo>
                <a:lnTo>
                  <a:pt x="1778" y="1678"/>
                </a:lnTo>
                <a:lnTo>
                  <a:pt x="1791" y="1696"/>
                </a:lnTo>
                <a:lnTo>
                  <a:pt x="1804" y="1714"/>
                </a:lnTo>
                <a:lnTo>
                  <a:pt x="1818" y="1733"/>
                </a:lnTo>
                <a:lnTo>
                  <a:pt x="1831" y="1751"/>
                </a:lnTo>
                <a:lnTo>
                  <a:pt x="1842" y="1770"/>
                </a:lnTo>
                <a:lnTo>
                  <a:pt x="1854" y="1789"/>
                </a:lnTo>
                <a:lnTo>
                  <a:pt x="1865" y="1810"/>
                </a:lnTo>
                <a:lnTo>
                  <a:pt x="1876" y="1829"/>
                </a:lnTo>
                <a:lnTo>
                  <a:pt x="1863" y="1820"/>
                </a:lnTo>
                <a:lnTo>
                  <a:pt x="1851" y="1811"/>
                </a:lnTo>
                <a:lnTo>
                  <a:pt x="1838" y="1799"/>
                </a:lnTo>
                <a:lnTo>
                  <a:pt x="1825" y="1787"/>
                </a:lnTo>
                <a:lnTo>
                  <a:pt x="1813" y="1776"/>
                </a:lnTo>
                <a:lnTo>
                  <a:pt x="1800" y="1763"/>
                </a:lnTo>
                <a:lnTo>
                  <a:pt x="1788" y="1750"/>
                </a:lnTo>
                <a:lnTo>
                  <a:pt x="1777" y="1739"/>
                </a:lnTo>
                <a:lnTo>
                  <a:pt x="1773" y="1739"/>
                </a:lnTo>
                <a:lnTo>
                  <a:pt x="1769" y="1738"/>
                </a:lnTo>
                <a:lnTo>
                  <a:pt x="1766" y="1739"/>
                </a:lnTo>
                <a:lnTo>
                  <a:pt x="1763" y="1743"/>
                </a:lnTo>
                <a:lnTo>
                  <a:pt x="1775" y="1758"/>
                </a:lnTo>
                <a:lnTo>
                  <a:pt x="1786" y="1771"/>
                </a:lnTo>
                <a:lnTo>
                  <a:pt x="1800" y="1784"/>
                </a:lnTo>
                <a:lnTo>
                  <a:pt x="1814" y="1797"/>
                </a:lnTo>
                <a:lnTo>
                  <a:pt x="1827" y="1810"/>
                </a:lnTo>
                <a:lnTo>
                  <a:pt x="1841" y="1822"/>
                </a:lnTo>
                <a:lnTo>
                  <a:pt x="1856" y="1835"/>
                </a:lnTo>
                <a:lnTo>
                  <a:pt x="1870" y="1848"/>
                </a:lnTo>
                <a:lnTo>
                  <a:pt x="1883" y="1860"/>
                </a:lnTo>
                <a:lnTo>
                  <a:pt x="1896" y="1873"/>
                </a:lnTo>
                <a:lnTo>
                  <a:pt x="1909" y="1887"/>
                </a:lnTo>
                <a:lnTo>
                  <a:pt x="1920" y="1902"/>
                </a:lnTo>
                <a:lnTo>
                  <a:pt x="1931" y="1917"/>
                </a:lnTo>
                <a:lnTo>
                  <a:pt x="1940" y="1934"/>
                </a:lnTo>
                <a:lnTo>
                  <a:pt x="1949" y="1951"/>
                </a:lnTo>
                <a:lnTo>
                  <a:pt x="1955" y="1969"/>
                </a:lnTo>
                <a:lnTo>
                  <a:pt x="1930" y="1954"/>
                </a:lnTo>
                <a:lnTo>
                  <a:pt x="1906" y="1938"/>
                </a:lnTo>
                <a:lnTo>
                  <a:pt x="1881" y="1921"/>
                </a:lnTo>
                <a:lnTo>
                  <a:pt x="1857" y="1903"/>
                </a:lnTo>
                <a:lnTo>
                  <a:pt x="1834" y="1884"/>
                </a:lnTo>
                <a:lnTo>
                  <a:pt x="1810" y="1865"/>
                </a:lnTo>
                <a:lnTo>
                  <a:pt x="1787" y="1845"/>
                </a:lnTo>
                <a:lnTo>
                  <a:pt x="1765" y="1824"/>
                </a:lnTo>
                <a:lnTo>
                  <a:pt x="1743" y="1804"/>
                </a:lnTo>
                <a:lnTo>
                  <a:pt x="1720" y="1783"/>
                </a:lnTo>
                <a:lnTo>
                  <a:pt x="1697" y="1762"/>
                </a:lnTo>
                <a:lnTo>
                  <a:pt x="1675" y="1741"/>
                </a:lnTo>
                <a:lnTo>
                  <a:pt x="1653" y="1720"/>
                </a:lnTo>
                <a:lnTo>
                  <a:pt x="1631" y="1698"/>
                </a:lnTo>
                <a:lnTo>
                  <a:pt x="1609" y="1677"/>
                </a:lnTo>
                <a:lnTo>
                  <a:pt x="1586" y="1656"/>
                </a:lnTo>
                <a:lnTo>
                  <a:pt x="1454" y="1516"/>
                </a:lnTo>
                <a:lnTo>
                  <a:pt x="1428" y="1516"/>
                </a:lnTo>
                <a:lnTo>
                  <a:pt x="1402" y="1515"/>
                </a:lnTo>
                <a:lnTo>
                  <a:pt x="1377" y="1512"/>
                </a:lnTo>
                <a:lnTo>
                  <a:pt x="1352" y="1508"/>
                </a:lnTo>
                <a:lnTo>
                  <a:pt x="1326" y="1503"/>
                </a:lnTo>
                <a:lnTo>
                  <a:pt x="1302" y="1497"/>
                </a:lnTo>
                <a:lnTo>
                  <a:pt x="1277" y="1490"/>
                </a:lnTo>
                <a:lnTo>
                  <a:pt x="1252" y="1482"/>
                </a:lnTo>
                <a:lnTo>
                  <a:pt x="1228" y="1474"/>
                </a:lnTo>
                <a:lnTo>
                  <a:pt x="1204" y="1465"/>
                </a:lnTo>
                <a:lnTo>
                  <a:pt x="1179" y="1456"/>
                </a:lnTo>
                <a:lnTo>
                  <a:pt x="1156" y="1446"/>
                </a:lnTo>
                <a:lnTo>
                  <a:pt x="1132" y="1437"/>
                </a:lnTo>
                <a:lnTo>
                  <a:pt x="1109" y="1427"/>
                </a:lnTo>
                <a:lnTo>
                  <a:pt x="1084" y="1418"/>
                </a:lnTo>
                <a:lnTo>
                  <a:pt x="1061" y="1408"/>
                </a:lnTo>
                <a:lnTo>
                  <a:pt x="1039" y="1411"/>
                </a:lnTo>
                <a:lnTo>
                  <a:pt x="1018" y="1418"/>
                </a:lnTo>
                <a:lnTo>
                  <a:pt x="995" y="1425"/>
                </a:lnTo>
                <a:lnTo>
                  <a:pt x="974" y="1430"/>
                </a:lnTo>
                <a:lnTo>
                  <a:pt x="953" y="1432"/>
                </a:lnTo>
                <a:lnTo>
                  <a:pt x="933" y="1429"/>
                </a:lnTo>
                <a:lnTo>
                  <a:pt x="915" y="1418"/>
                </a:lnTo>
                <a:lnTo>
                  <a:pt x="899" y="1396"/>
                </a:lnTo>
                <a:lnTo>
                  <a:pt x="899" y="1388"/>
                </a:lnTo>
                <a:lnTo>
                  <a:pt x="897" y="1382"/>
                </a:lnTo>
                <a:lnTo>
                  <a:pt x="893" y="1376"/>
                </a:lnTo>
                <a:lnTo>
                  <a:pt x="887" y="1372"/>
                </a:lnTo>
                <a:lnTo>
                  <a:pt x="880" y="1368"/>
                </a:lnTo>
                <a:lnTo>
                  <a:pt x="873" y="1365"/>
                </a:lnTo>
                <a:lnTo>
                  <a:pt x="867" y="1361"/>
                </a:lnTo>
                <a:lnTo>
                  <a:pt x="860" y="1357"/>
                </a:lnTo>
                <a:lnTo>
                  <a:pt x="819" y="1352"/>
                </a:lnTo>
                <a:lnTo>
                  <a:pt x="778" y="1343"/>
                </a:lnTo>
                <a:lnTo>
                  <a:pt x="738" y="1333"/>
                </a:lnTo>
                <a:lnTo>
                  <a:pt x="697" y="1320"/>
                </a:lnTo>
                <a:lnTo>
                  <a:pt x="658" y="1305"/>
                </a:lnTo>
                <a:lnTo>
                  <a:pt x="620" y="1289"/>
                </a:lnTo>
                <a:lnTo>
                  <a:pt x="583" y="1270"/>
                </a:lnTo>
                <a:lnTo>
                  <a:pt x="547" y="1249"/>
                </a:lnTo>
                <a:lnTo>
                  <a:pt x="513" y="1226"/>
                </a:lnTo>
                <a:lnTo>
                  <a:pt x="480" y="1201"/>
                </a:lnTo>
                <a:lnTo>
                  <a:pt x="448" y="1174"/>
                </a:lnTo>
                <a:lnTo>
                  <a:pt x="417" y="1145"/>
                </a:lnTo>
                <a:lnTo>
                  <a:pt x="388" y="1115"/>
                </a:lnTo>
                <a:lnTo>
                  <a:pt x="360" y="1083"/>
                </a:lnTo>
                <a:lnTo>
                  <a:pt x="335" y="1049"/>
                </a:lnTo>
                <a:lnTo>
                  <a:pt x="311" y="1013"/>
                </a:lnTo>
                <a:lnTo>
                  <a:pt x="295" y="986"/>
                </a:lnTo>
                <a:lnTo>
                  <a:pt x="279" y="961"/>
                </a:lnTo>
                <a:lnTo>
                  <a:pt x="263" y="934"/>
                </a:lnTo>
                <a:lnTo>
                  <a:pt x="248" y="907"/>
                </a:lnTo>
                <a:lnTo>
                  <a:pt x="233" y="880"/>
                </a:lnTo>
                <a:lnTo>
                  <a:pt x="220" y="853"/>
                </a:lnTo>
                <a:lnTo>
                  <a:pt x="206" y="825"/>
                </a:lnTo>
                <a:lnTo>
                  <a:pt x="194" y="797"/>
                </a:lnTo>
                <a:lnTo>
                  <a:pt x="184" y="769"/>
                </a:lnTo>
                <a:lnTo>
                  <a:pt x="174" y="739"/>
                </a:lnTo>
                <a:lnTo>
                  <a:pt x="167" y="710"/>
                </a:lnTo>
                <a:lnTo>
                  <a:pt x="161" y="680"/>
                </a:lnTo>
                <a:lnTo>
                  <a:pt x="157" y="649"/>
                </a:lnTo>
                <a:lnTo>
                  <a:pt x="156" y="618"/>
                </a:lnTo>
                <a:lnTo>
                  <a:pt x="157" y="586"/>
                </a:lnTo>
                <a:lnTo>
                  <a:pt x="160" y="553"/>
                </a:lnTo>
                <a:lnTo>
                  <a:pt x="165" y="512"/>
                </a:lnTo>
                <a:lnTo>
                  <a:pt x="166" y="469"/>
                </a:lnTo>
                <a:lnTo>
                  <a:pt x="164" y="428"/>
                </a:lnTo>
                <a:lnTo>
                  <a:pt x="156" y="387"/>
                </a:lnTo>
                <a:lnTo>
                  <a:pt x="145" y="346"/>
                </a:lnTo>
                <a:lnTo>
                  <a:pt x="128" y="309"/>
                </a:lnTo>
                <a:lnTo>
                  <a:pt x="105" y="274"/>
                </a:lnTo>
                <a:lnTo>
                  <a:pt x="76" y="244"/>
                </a:lnTo>
                <a:lnTo>
                  <a:pt x="80" y="228"/>
                </a:lnTo>
                <a:lnTo>
                  <a:pt x="77" y="213"/>
                </a:lnTo>
                <a:lnTo>
                  <a:pt x="71" y="199"/>
                </a:lnTo>
                <a:lnTo>
                  <a:pt x="65" y="184"/>
                </a:lnTo>
                <a:lnTo>
                  <a:pt x="0" y="175"/>
                </a:lnTo>
                <a:lnTo>
                  <a:pt x="2" y="154"/>
                </a:lnTo>
                <a:lnTo>
                  <a:pt x="5" y="132"/>
                </a:lnTo>
                <a:lnTo>
                  <a:pt x="10" y="112"/>
                </a:lnTo>
                <a:lnTo>
                  <a:pt x="19" y="92"/>
                </a:lnTo>
                <a:lnTo>
                  <a:pt x="28" y="74"/>
                </a:lnTo>
                <a:lnTo>
                  <a:pt x="41" y="58"/>
                </a:lnTo>
                <a:lnTo>
                  <a:pt x="57" y="43"/>
                </a:lnTo>
                <a:lnTo>
                  <a:pt x="76" y="33"/>
                </a:lnTo>
                <a:lnTo>
                  <a:pt x="92" y="24"/>
                </a:lnTo>
                <a:lnTo>
                  <a:pt x="109" y="18"/>
                </a:lnTo>
                <a:lnTo>
                  <a:pt x="126" y="12"/>
                </a:lnTo>
                <a:lnTo>
                  <a:pt x="143" y="7"/>
                </a:lnTo>
                <a:lnTo>
                  <a:pt x="161" y="3"/>
                </a:lnTo>
                <a:lnTo>
                  <a:pt x="179" y="1"/>
                </a:lnTo>
                <a:lnTo>
                  <a:pt x="198" y="0"/>
                </a:lnTo>
                <a:lnTo>
                  <a:pt x="216" y="0"/>
                </a:lnTo>
                <a:lnTo>
                  <a:pt x="234" y="0"/>
                </a:lnTo>
                <a:lnTo>
                  <a:pt x="253" y="2"/>
                </a:lnTo>
                <a:lnTo>
                  <a:pt x="271" y="5"/>
                </a:lnTo>
                <a:lnTo>
                  <a:pt x="289" y="9"/>
                </a:lnTo>
                <a:lnTo>
                  <a:pt x="306" y="15"/>
                </a:lnTo>
                <a:lnTo>
                  <a:pt x="323" y="21"/>
                </a:lnTo>
                <a:lnTo>
                  <a:pt x="339" y="29"/>
                </a:lnTo>
                <a:lnTo>
                  <a:pt x="355" y="37"/>
                </a:lnTo>
                <a:lnTo>
                  <a:pt x="382" y="57"/>
                </a:lnTo>
                <a:lnTo>
                  <a:pt x="406" y="78"/>
                </a:lnTo>
                <a:lnTo>
                  <a:pt x="428" y="101"/>
                </a:lnTo>
                <a:lnTo>
                  <a:pt x="448" y="125"/>
                </a:lnTo>
                <a:lnTo>
                  <a:pt x="466" y="149"/>
                </a:lnTo>
                <a:lnTo>
                  <a:pt x="483" y="176"/>
                </a:lnTo>
                <a:lnTo>
                  <a:pt x="499" y="201"/>
                </a:lnTo>
                <a:lnTo>
                  <a:pt x="513" y="228"/>
                </a:lnTo>
                <a:lnTo>
                  <a:pt x="528" y="254"/>
                </a:lnTo>
                <a:lnTo>
                  <a:pt x="544" y="281"/>
                </a:lnTo>
                <a:lnTo>
                  <a:pt x="560" y="307"/>
                </a:lnTo>
                <a:lnTo>
                  <a:pt x="577" y="333"/>
                </a:lnTo>
                <a:lnTo>
                  <a:pt x="595" y="357"/>
                </a:lnTo>
                <a:lnTo>
                  <a:pt x="614" y="380"/>
                </a:lnTo>
                <a:lnTo>
                  <a:pt x="636" y="403"/>
                </a:lnTo>
                <a:lnTo>
                  <a:pt x="660" y="424"/>
                </a:lnTo>
                <a:close/>
              </a:path>
            </a:pathLst>
          </a:custGeom>
          <a:solidFill>
            <a:srgbClr val="B7C1E8"/>
          </a:solidFill>
          <a:ln w="9525">
            <a:noFill/>
            <a:round/>
            <a:headEnd/>
            <a:tailEnd/>
          </a:ln>
        </p:spPr>
        <p:txBody>
          <a:bodyPr/>
          <a:lstStyle/>
          <a:p>
            <a:endParaRPr lang="en-US"/>
          </a:p>
        </p:txBody>
      </p:sp>
      <p:sp>
        <p:nvSpPr>
          <p:cNvPr id="13374" name="Freeform 62"/>
          <p:cNvSpPr>
            <a:spLocks/>
          </p:cNvSpPr>
          <p:nvPr/>
        </p:nvSpPr>
        <p:spPr bwMode="auto">
          <a:xfrm>
            <a:off x="2581275" y="5292725"/>
            <a:ext cx="87313" cy="80963"/>
          </a:xfrm>
          <a:custGeom>
            <a:avLst/>
            <a:gdLst>
              <a:gd name="T0" fmla="*/ 2147483647 w 610"/>
              <a:gd name="T1" fmla="*/ 2147483647 h 560"/>
              <a:gd name="T2" fmla="*/ 2147483647 w 610"/>
              <a:gd name="T3" fmla="*/ 2147483647 h 560"/>
              <a:gd name="T4" fmla="*/ 2147483647 w 610"/>
              <a:gd name="T5" fmla="*/ 2147483647 h 560"/>
              <a:gd name="T6" fmla="*/ 2147483647 w 610"/>
              <a:gd name="T7" fmla="*/ 2147483647 h 560"/>
              <a:gd name="T8" fmla="*/ 2147483647 w 610"/>
              <a:gd name="T9" fmla="*/ 2147483647 h 560"/>
              <a:gd name="T10" fmla="*/ 2147483647 w 610"/>
              <a:gd name="T11" fmla="*/ 2147483647 h 560"/>
              <a:gd name="T12" fmla="*/ 2147483647 w 610"/>
              <a:gd name="T13" fmla="*/ 2147483647 h 560"/>
              <a:gd name="T14" fmla="*/ 2147483647 w 610"/>
              <a:gd name="T15" fmla="*/ 2147483647 h 560"/>
              <a:gd name="T16" fmla="*/ 2147483647 w 610"/>
              <a:gd name="T17" fmla="*/ 2147483647 h 560"/>
              <a:gd name="T18" fmla="*/ 2147483647 w 610"/>
              <a:gd name="T19" fmla="*/ 2147483647 h 560"/>
              <a:gd name="T20" fmla="*/ 2147483647 w 610"/>
              <a:gd name="T21" fmla="*/ 2147483647 h 560"/>
              <a:gd name="T22" fmla="*/ 2147483647 w 610"/>
              <a:gd name="T23" fmla="*/ 2147483647 h 560"/>
              <a:gd name="T24" fmla="*/ 2147483647 w 610"/>
              <a:gd name="T25" fmla="*/ 2147483647 h 560"/>
              <a:gd name="T26" fmla="*/ 2147483647 w 610"/>
              <a:gd name="T27" fmla="*/ 2147483647 h 560"/>
              <a:gd name="T28" fmla="*/ 2147483647 w 610"/>
              <a:gd name="T29" fmla="*/ 2147483647 h 560"/>
              <a:gd name="T30" fmla="*/ 2147483647 w 610"/>
              <a:gd name="T31" fmla="*/ 2147483647 h 560"/>
              <a:gd name="T32" fmla="*/ 2147483647 w 610"/>
              <a:gd name="T33" fmla="*/ 2147483647 h 560"/>
              <a:gd name="T34" fmla="*/ 0 w 610"/>
              <a:gd name="T35" fmla="*/ 2147483647 h 560"/>
              <a:gd name="T36" fmla="*/ 2099705046 w 610"/>
              <a:gd name="T37" fmla="*/ 2147483647 h 560"/>
              <a:gd name="T38" fmla="*/ 2147483647 w 610"/>
              <a:gd name="T39" fmla="*/ 2147483647 h 560"/>
              <a:gd name="T40" fmla="*/ 2147483647 w 610"/>
              <a:gd name="T41" fmla="*/ 2147483647 h 560"/>
              <a:gd name="T42" fmla="*/ 2147483647 w 610"/>
              <a:gd name="T43" fmla="*/ 2147483647 h 560"/>
              <a:gd name="T44" fmla="*/ 2147483647 w 610"/>
              <a:gd name="T45" fmla="*/ 2147483647 h 560"/>
              <a:gd name="T46" fmla="*/ 2147483647 w 610"/>
              <a:gd name="T47" fmla="*/ 1311543932 h 560"/>
              <a:gd name="T48" fmla="*/ 2147483647 w 610"/>
              <a:gd name="T49" fmla="*/ 2147483647 h 560"/>
              <a:gd name="T50" fmla="*/ 2147483647 w 610"/>
              <a:gd name="T51" fmla="*/ 2147483647 h 560"/>
              <a:gd name="T52" fmla="*/ 2147483647 w 610"/>
              <a:gd name="T53" fmla="*/ 2147483647 h 560"/>
              <a:gd name="T54" fmla="*/ 2147483647 w 610"/>
              <a:gd name="T55" fmla="*/ 2147483647 h 560"/>
              <a:gd name="T56" fmla="*/ 2147483647 w 610"/>
              <a:gd name="T57" fmla="*/ 2147483647 h 560"/>
              <a:gd name="T58" fmla="*/ 2147483647 w 610"/>
              <a:gd name="T59" fmla="*/ 2147483647 h 560"/>
              <a:gd name="T60" fmla="*/ 2147483647 w 610"/>
              <a:gd name="T61" fmla="*/ 2147483647 h 560"/>
              <a:gd name="T62" fmla="*/ 2147483647 w 610"/>
              <a:gd name="T63" fmla="*/ 2147483647 h 560"/>
              <a:gd name="T64" fmla="*/ 2147483647 w 610"/>
              <a:gd name="T65" fmla="*/ 2147483647 h 560"/>
              <a:gd name="T66" fmla="*/ 2147483647 w 610"/>
              <a:gd name="T67" fmla="*/ 2147483647 h 560"/>
              <a:gd name="T68" fmla="*/ 2147483647 w 610"/>
              <a:gd name="T69" fmla="*/ 2147483647 h 560"/>
              <a:gd name="T70" fmla="*/ 2147483647 w 610"/>
              <a:gd name="T71" fmla="*/ 2147483647 h 560"/>
              <a:gd name="T72" fmla="*/ 2147483647 w 610"/>
              <a:gd name="T73" fmla="*/ 2147483647 h 560"/>
              <a:gd name="T74" fmla="*/ 2147483647 w 610"/>
              <a:gd name="T75" fmla="*/ 2147483647 h 560"/>
              <a:gd name="T76" fmla="*/ 2147483647 w 610"/>
              <a:gd name="T77" fmla="*/ 2147483647 h 560"/>
              <a:gd name="T78" fmla="*/ 2147483647 w 610"/>
              <a:gd name="T79" fmla="*/ 2147483647 h 560"/>
              <a:gd name="T80" fmla="*/ 2147483647 w 610"/>
              <a:gd name="T81" fmla="*/ 2147483647 h 560"/>
              <a:gd name="T82" fmla="*/ 2147483647 w 610"/>
              <a:gd name="T83" fmla="*/ 2147483647 h 56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10"/>
              <a:gd name="T127" fmla="*/ 0 h 560"/>
              <a:gd name="T128" fmla="*/ 610 w 610"/>
              <a:gd name="T129" fmla="*/ 560 h 56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10" h="560">
                <a:moveTo>
                  <a:pt x="610" y="415"/>
                </a:moveTo>
                <a:lnTo>
                  <a:pt x="608" y="427"/>
                </a:lnTo>
                <a:lnTo>
                  <a:pt x="605" y="439"/>
                </a:lnTo>
                <a:lnTo>
                  <a:pt x="602" y="450"/>
                </a:lnTo>
                <a:lnTo>
                  <a:pt x="598" y="461"/>
                </a:lnTo>
                <a:lnTo>
                  <a:pt x="593" y="472"/>
                </a:lnTo>
                <a:lnTo>
                  <a:pt x="587" y="482"/>
                </a:lnTo>
                <a:lnTo>
                  <a:pt x="581" y="492"/>
                </a:lnTo>
                <a:lnTo>
                  <a:pt x="575" y="501"/>
                </a:lnTo>
                <a:lnTo>
                  <a:pt x="559" y="517"/>
                </a:lnTo>
                <a:lnTo>
                  <a:pt x="540" y="531"/>
                </a:lnTo>
                <a:lnTo>
                  <a:pt x="520" y="543"/>
                </a:lnTo>
                <a:lnTo>
                  <a:pt x="498" y="551"/>
                </a:lnTo>
                <a:lnTo>
                  <a:pt x="474" y="556"/>
                </a:lnTo>
                <a:lnTo>
                  <a:pt x="449" y="560"/>
                </a:lnTo>
                <a:lnTo>
                  <a:pt x="422" y="560"/>
                </a:lnTo>
                <a:lnTo>
                  <a:pt x="394" y="557"/>
                </a:lnTo>
                <a:lnTo>
                  <a:pt x="367" y="553"/>
                </a:lnTo>
                <a:lnTo>
                  <a:pt x="337" y="546"/>
                </a:lnTo>
                <a:lnTo>
                  <a:pt x="307" y="536"/>
                </a:lnTo>
                <a:lnTo>
                  <a:pt x="278" y="525"/>
                </a:lnTo>
                <a:lnTo>
                  <a:pt x="249" y="510"/>
                </a:lnTo>
                <a:lnTo>
                  <a:pt x="220" y="493"/>
                </a:lnTo>
                <a:lnTo>
                  <a:pt x="191" y="474"/>
                </a:lnTo>
                <a:lnTo>
                  <a:pt x="163" y="451"/>
                </a:lnTo>
                <a:lnTo>
                  <a:pt x="136" y="428"/>
                </a:lnTo>
                <a:lnTo>
                  <a:pt x="111" y="404"/>
                </a:lnTo>
                <a:lnTo>
                  <a:pt x="89" y="378"/>
                </a:lnTo>
                <a:lnTo>
                  <a:pt x="68" y="352"/>
                </a:lnTo>
                <a:lnTo>
                  <a:pt x="52" y="325"/>
                </a:lnTo>
                <a:lnTo>
                  <a:pt x="36" y="298"/>
                </a:lnTo>
                <a:lnTo>
                  <a:pt x="23" y="271"/>
                </a:lnTo>
                <a:lnTo>
                  <a:pt x="14" y="244"/>
                </a:lnTo>
                <a:lnTo>
                  <a:pt x="6" y="217"/>
                </a:lnTo>
                <a:lnTo>
                  <a:pt x="2" y="192"/>
                </a:lnTo>
                <a:lnTo>
                  <a:pt x="0" y="166"/>
                </a:lnTo>
                <a:lnTo>
                  <a:pt x="1" y="142"/>
                </a:lnTo>
                <a:lnTo>
                  <a:pt x="5" y="119"/>
                </a:lnTo>
                <a:lnTo>
                  <a:pt x="11" y="97"/>
                </a:lnTo>
                <a:lnTo>
                  <a:pt x="22" y="76"/>
                </a:lnTo>
                <a:lnTo>
                  <a:pt x="35" y="58"/>
                </a:lnTo>
                <a:lnTo>
                  <a:pt x="45" y="47"/>
                </a:lnTo>
                <a:lnTo>
                  <a:pt x="56" y="36"/>
                </a:lnTo>
                <a:lnTo>
                  <a:pt x="67" y="28"/>
                </a:lnTo>
                <a:lnTo>
                  <a:pt x="81" y="20"/>
                </a:lnTo>
                <a:lnTo>
                  <a:pt x="94" y="14"/>
                </a:lnTo>
                <a:lnTo>
                  <a:pt x="109" y="9"/>
                </a:lnTo>
                <a:lnTo>
                  <a:pt x="123" y="3"/>
                </a:lnTo>
                <a:lnTo>
                  <a:pt x="139" y="0"/>
                </a:lnTo>
                <a:lnTo>
                  <a:pt x="148" y="17"/>
                </a:lnTo>
                <a:lnTo>
                  <a:pt x="158" y="33"/>
                </a:lnTo>
                <a:lnTo>
                  <a:pt x="168" y="50"/>
                </a:lnTo>
                <a:lnTo>
                  <a:pt x="179" y="66"/>
                </a:lnTo>
                <a:lnTo>
                  <a:pt x="190" y="81"/>
                </a:lnTo>
                <a:lnTo>
                  <a:pt x="203" y="97"/>
                </a:lnTo>
                <a:lnTo>
                  <a:pt x="215" y="111"/>
                </a:lnTo>
                <a:lnTo>
                  <a:pt x="228" y="126"/>
                </a:lnTo>
                <a:lnTo>
                  <a:pt x="241" y="142"/>
                </a:lnTo>
                <a:lnTo>
                  <a:pt x="255" y="157"/>
                </a:lnTo>
                <a:lnTo>
                  <a:pt x="267" y="171"/>
                </a:lnTo>
                <a:lnTo>
                  <a:pt x="281" y="186"/>
                </a:lnTo>
                <a:lnTo>
                  <a:pt x="295" y="200"/>
                </a:lnTo>
                <a:lnTo>
                  <a:pt x="308" y="215"/>
                </a:lnTo>
                <a:lnTo>
                  <a:pt x="322" y="229"/>
                </a:lnTo>
                <a:lnTo>
                  <a:pt x="336" y="244"/>
                </a:lnTo>
                <a:lnTo>
                  <a:pt x="351" y="257"/>
                </a:lnTo>
                <a:lnTo>
                  <a:pt x="367" y="269"/>
                </a:lnTo>
                <a:lnTo>
                  <a:pt x="381" y="281"/>
                </a:lnTo>
                <a:lnTo>
                  <a:pt x="397" y="294"/>
                </a:lnTo>
                <a:lnTo>
                  <a:pt x="412" y="306"/>
                </a:lnTo>
                <a:lnTo>
                  <a:pt x="428" y="318"/>
                </a:lnTo>
                <a:lnTo>
                  <a:pt x="444" y="330"/>
                </a:lnTo>
                <a:lnTo>
                  <a:pt x="460" y="341"/>
                </a:lnTo>
                <a:lnTo>
                  <a:pt x="475" y="352"/>
                </a:lnTo>
                <a:lnTo>
                  <a:pt x="492" y="361"/>
                </a:lnTo>
                <a:lnTo>
                  <a:pt x="508" y="371"/>
                </a:lnTo>
                <a:lnTo>
                  <a:pt x="526" y="379"/>
                </a:lnTo>
                <a:lnTo>
                  <a:pt x="543" y="387"/>
                </a:lnTo>
                <a:lnTo>
                  <a:pt x="561" y="394"/>
                </a:lnTo>
                <a:lnTo>
                  <a:pt x="579" y="400"/>
                </a:lnTo>
                <a:lnTo>
                  <a:pt x="598" y="404"/>
                </a:lnTo>
                <a:lnTo>
                  <a:pt x="601" y="407"/>
                </a:lnTo>
                <a:lnTo>
                  <a:pt x="604" y="409"/>
                </a:lnTo>
                <a:lnTo>
                  <a:pt x="607" y="412"/>
                </a:lnTo>
                <a:lnTo>
                  <a:pt x="610" y="415"/>
                </a:lnTo>
                <a:close/>
              </a:path>
            </a:pathLst>
          </a:custGeom>
          <a:solidFill>
            <a:srgbClr val="B7C1E8"/>
          </a:solidFill>
          <a:ln w="9525">
            <a:noFill/>
            <a:round/>
            <a:headEnd/>
            <a:tailEnd/>
          </a:ln>
        </p:spPr>
        <p:txBody>
          <a:bodyPr/>
          <a:lstStyle/>
          <a:p>
            <a:endParaRPr lang="en-US"/>
          </a:p>
        </p:txBody>
      </p:sp>
      <p:sp>
        <p:nvSpPr>
          <p:cNvPr id="13375" name="Freeform 63"/>
          <p:cNvSpPr>
            <a:spLocks/>
          </p:cNvSpPr>
          <p:nvPr/>
        </p:nvSpPr>
        <p:spPr bwMode="auto">
          <a:xfrm>
            <a:off x="2584450" y="5297488"/>
            <a:ext cx="77788" cy="71437"/>
          </a:xfrm>
          <a:custGeom>
            <a:avLst/>
            <a:gdLst>
              <a:gd name="T0" fmla="*/ 2147483647 w 539"/>
              <a:gd name="T1" fmla="*/ 2147483647 h 494"/>
              <a:gd name="T2" fmla="*/ 2147483647 w 539"/>
              <a:gd name="T3" fmla="*/ 2147483647 h 494"/>
              <a:gd name="T4" fmla="*/ 2147483647 w 539"/>
              <a:gd name="T5" fmla="*/ 2147483647 h 494"/>
              <a:gd name="T6" fmla="*/ 2147483647 w 539"/>
              <a:gd name="T7" fmla="*/ 2147483647 h 494"/>
              <a:gd name="T8" fmla="*/ 2147483647 w 539"/>
              <a:gd name="T9" fmla="*/ 2147483647 h 494"/>
              <a:gd name="T10" fmla="*/ 2147483647 w 539"/>
              <a:gd name="T11" fmla="*/ 2147483647 h 494"/>
              <a:gd name="T12" fmla="*/ 2147483647 w 539"/>
              <a:gd name="T13" fmla="*/ 2147483647 h 494"/>
              <a:gd name="T14" fmla="*/ 2147483647 w 539"/>
              <a:gd name="T15" fmla="*/ 2147483647 h 494"/>
              <a:gd name="T16" fmla="*/ 2147483647 w 539"/>
              <a:gd name="T17" fmla="*/ 2147483647 h 494"/>
              <a:gd name="T18" fmla="*/ 2147483647 w 539"/>
              <a:gd name="T19" fmla="*/ 2147483647 h 494"/>
              <a:gd name="T20" fmla="*/ 2147483647 w 539"/>
              <a:gd name="T21" fmla="*/ 2147483647 h 494"/>
              <a:gd name="T22" fmla="*/ 2147483647 w 539"/>
              <a:gd name="T23" fmla="*/ 2147483647 h 494"/>
              <a:gd name="T24" fmla="*/ 2147483647 w 539"/>
              <a:gd name="T25" fmla="*/ 2147483647 h 494"/>
              <a:gd name="T26" fmla="*/ 2147483647 w 539"/>
              <a:gd name="T27" fmla="*/ 2147483647 h 494"/>
              <a:gd name="T28" fmla="*/ 2147483647 w 539"/>
              <a:gd name="T29" fmla="*/ 2147483647 h 494"/>
              <a:gd name="T30" fmla="*/ 0 w 539"/>
              <a:gd name="T31" fmla="*/ 2147483647 h 494"/>
              <a:gd name="T32" fmla="*/ 2147483647 w 539"/>
              <a:gd name="T33" fmla="*/ 2147483647 h 494"/>
              <a:gd name="T34" fmla="*/ 2147483647 w 539"/>
              <a:gd name="T35" fmla="*/ 2147483647 h 494"/>
              <a:gd name="T36" fmla="*/ 2147483647 w 539"/>
              <a:gd name="T37" fmla="*/ 2147483647 h 494"/>
              <a:gd name="T38" fmla="*/ 2147483647 w 539"/>
              <a:gd name="T39" fmla="*/ 2147483647 h 494"/>
              <a:gd name="T40" fmla="*/ 2147483647 w 539"/>
              <a:gd name="T41" fmla="*/ 2147483647 h 494"/>
              <a:gd name="T42" fmla="*/ 2147483647 w 539"/>
              <a:gd name="T43" fmla="*/ 873948184 h 494"/>
              <a:gd name="T44" fmla="*/ 2147483647 w 539"/>
              <a:gd name="T45" fmla="*/ 2147483647 h 494"/>
              <a:gd name="T46" fmla="*/ 2147483647 w 539"/>
              <a:gd name="T47" fmla="*/ 2147483647 h 494"/>
              <a:gd name="T48" fmla="*/ 2147483647 w 539"/>
              <a:gd name="T49" fmla="*/ 2147483647 h 494"/>
              <a:gd name="T50" fmla="*/ 2147483647 w 539"/>
              <a:gd name="T51" fmla="*/ 2147483647 h 494"/>
              <a:gd name="T52" fmla="*/ 2147483647 w 539"/>
              <a:gd name="T53" fmla="*/ 2147483647 h 494"/>
              <a:gd name="T54" fmla="*/ 2147483647 w 539"/>
              <a:gd name="T55" fmla="*/ 2147483647 h 494"/>
              <a:gd name="T56" fmla="*/ 2147483647 w 539"/>
              <a:gd name="T57" fmla="*/ 2147483647 h 494"/>
              <a:gd name="T58" fmla="*/ 2147483647 w 539"/>
              <a:gd name="T59" fmla="*/ 2147483647 h 494"/>
              <a:gd name="T60" fmla="*/ 2147483647 w 539"/>
              <a:gd name="T61" fmla="*/ 2147483647 h 494"/>
              <a:gd name="T62" fmla="*/ 2147483647 w 539"/>
              <a:gd name="T63" fmla="*/ 2147483647 h 494"/>
              <a:gd name="T64" fmla="*/ 2147483647 w 539"/>
              <a:gd name="T65" fmla="*/ 2147483647 h 494"/>
              <a:gd name="T66" fmla="*/ 2147483647 w 539"/>
              <a:gd name="T67" fmla="*/ 2147483647 h 494"/>
              <a:gd name="T68" fmla="*/ 2147483647 w 539"/>
              <a:gd name="T69" fmla="*/ 2147483647 h 494"/>
              <a:gd name="T70" fmla="*/ 2147483647 w 539"/>
              <a:gd name="T71" fmla="*/ 2147483647 h 494"/>
              <a:gd name="T72" fmla="*/ 2147483647 w 539"/>
              <a:gd name="T73" fmla="*/ 2147483647 h 494"/>
              <a:gd name="T74" fmla="*/ 2147483647 w 539"/>
              <a:gd name="T75" fmla="*/ 2147483647 h 49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39"/>
              <a:gd name="T115" fmla="*/ 0 h 494"/>
              <a:gd name="T116" fmla="*/ 539 w 539"/>
              <a:gd name="T117" fmla="*/ 494 h 49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39" h="494">
                <a:moveTo>
                  <a:pt x="539" y="363"/>
                </a:moveTo>
                <a:lnTo>
                  <a:pt x="536" y="386"/>
                </a:lnTo>
                <a:lnTo>
                  <a:pt x="531" y="406"/>
                </a:lnTo>
                <a:lnTo>
                  <a:pt x="521" y="425"/>
                </a:lnTo>
                <a:lnTo>
                  <a:pt x="510" y="441"/>
                </a:lnTo>
                <a:lnTo>
                  <a:pt x="496" y="456"/>
                </a:lnTo>
                <a:lnTo>
                  <a:pt x="479" y="468"/>
                </a:lnTo>
                <a:lnTo>
                  <a:pt x="461" y="478"/>
                </a:lnTo>
                <a:lnTo>
                  <a:pt x="442" y="485"/>
                </a:lnTo>
                <a:lnTo>
                  <a:pt x="420" y="491"/>
                </a:lnTo>
                <a:lnTo>
                  <a:pt x="398" y="494"/>
                </a:lnTo>
                <a:lnTo>
                  <a:pt x="375" y="494"/>
                </a:lnTo>
                <a:lnTo>
                  <a:pt x="350" y="493"/>
                </a:lnTo>
                <a:lnTo>
                  <a:pt x="325" y="488"/>
                </a:lnTo>
                <a:lnTo>
                  <a:pt x="298" y="482"/>
                </a:lnTo>
                <a:lnTo>
                  <a:pt x="273" y="474"/>
                </a:lnTo>
                <a:lnTo>
                  <a:pt x="247" y="463"/>
                </a:lnTo>
                <a:lnTo>
                  <a:pt x="220" y="450"/>
                </a:lnTo>
                <a:lnTo>
                  <a:pt x="194" y="434"/>
                </a:lnTo>
                <a:lnTo>
                  <a:pt x="168" y="417"/>
                </a:lnTo>
                <a:lnTo>
                  <a:pt x="143" y="398"/>
                </a:lnTo>
                <a:lnTo>
                  <a:pt x="120" y="378"/>
                </a:lnTo>
                <a:lnTo>
                  <a:pt x="98" y="356"/>
                </a:lnTo>
                <a:lnTo>
                  <a:pt x="79" y="334"/>
                </a:lnTo>
                <a:lnTo>
                  <a:pt x="61" y="310"/>
                </a:lnTo>
                <a:lnTo>
                  <a:pt x="46" y="287"/>
                </a:lnTo>
                <a:lnTo>
                  <a:pt x="32" y="263"/>
                </a:lnTo>
                <a:lnTo>
                  <a:pt x="21" y="239"/>
                </a:lnTo>
                <a:lnTo>
                  <a:pt x="12" y="215"/>
                </a:lnTo>
                <a:lnTo>
                  <a:pt x="6" y="192"/>
                </a:lnTo>
                <a:lnTo>
                  <a:pt x="1" y="168"/>
                </a:lnTo>
                <a:lnTo>
                  <a:pt x="0" y="146"/>
                </a:lnTo>
                <a:lnTo>
                  <a:pt x="0" y="125"/>
                </a:lnTo>
                <a:lnTo>
                  <a:pt x="5" y="104"/>
                </a:lnTo>
                <a:lnTo>
                  <a:pt x="10" y="85"/>
                </a:lnTo>
                <a:lnTo>
                  <a:pt x="18" y="67"/>
                </a:lnTo>
                <a:lnTo>
                  <a:pt x="30" y="51"/>
                </a:lnTo>
                <a:lnTo>
                  <a:pt x="39" y="40"/>
                </a:lnTo>
                <a:lnTo>
                  <a:pt x="50" y="32"/>
                </a:lnTo>
                <a:lnTo>
                  <a:pt x="62" y="23"/>
                </a:lnTo>
                <a:lnTo>
                  <a:pt x="73" y="16"/>
                </a:lnTo>
                <a:lnTo>
                  <a:pt x="86" y="11"/>
                </a:lnTo>
                <a:lnTo>
                  <a:pt x="100" y="5"/>
                </a:lnTo>
                <a:lnTo>
                  <a:pt x="114" y="2"/>
                </a:lnTo>
                <a:lnTo>
                  <a:pt x="129" y="0"/>
                </a:lnTo>
                <a:lnTo>
                  <a:pt x="138" y="14"/>
                </a:lnTo>
                <a:lnTo>
                  <a:pt x="147" y="29"/>
                </a:lnTo>
                <a:lnTo>
                  <a:pt x="158" y="42"/>
                </a:lnTo>
                <a:lnTo>
                  <a:pt x="167" y="55"/>
                </a:lnTo>
                <a:lnTo>
                  <a:pt x="178" y="69"/>
                </a:lnTo>
                <a:lnTo>
                  <a:pt x="190" y="83"/>
                </a:lnTo>
                <a:lnTo>
                  <a:pt x="200" y="95"/>
                </a:lnTo>
                <a:lnTo>
                  <a:pt x="212" y="108"/>
                </a:lnTo>
                <a:lnTo>
                  <a:pt x="223" y="122"/>
                </a:lnTo>
                <a:lnTo>
                  <a:pt x="235" y="135"/>
                </a:lnTo>
                <a:lnTo>
                  <a:pt x="248" y="147"/>
                </a:lnTo>
                <a:lnTo>
                  <a:pt x="259" y="160"/>
                </a:lnTo>
                <a:lnTo>
                  <a:pt x="272" y="173"/>
                </a:lnTo>
                <a:lnTo>
                  <a:pt x="284" y="185"/>
                </a:lnTo>
                <a:lnTo>
                  <a:pt x="296" y="198"/>
                </a:lnTo>
                <a:lnTo>
                  <a:pt x="308" y="211"/>
                </a:lnTo>
                <a:lnTo>
                  <a:pt x="322" y="222"/>
                </a:lnTo>
                <a:lnTo>
                  <a:pt x="335" y="233"/>
                </a:lnTo>
                <a:lnTo>
                  <a:pt x="349" y="245"/>
                </a:lnTo>
                <a:lnTo>
                  <a:pt x="363" y="255"/>
                </a:lnTo>
                <a:lnTo>
                  <a:pt x="377" y="267"/>
                </a:lnTo>
                <a:lnTo>
                  <a:pt x="390" y="278"/>
                </a:lnTo>
                <a:lnTo>
                  <a:pt x="404" y="288"/>
                </a:lnTo>
                <a:lnTo>
                  <a:pt x="419" y="299"/>
                </a:lnTo>
                <a:lnTo>
                  <a:pt x="433" y="309"/>
                </a:lnTo>
                <a:lnTo>
                  <a:pt x="447" y="319"/>
                </a:lnTo>
                <a:lnTo>
                  <a:pt x="462" y="327"/>
                </a:lnTo>
                <a:lnTo>
                  <a:pt x="477" y="336"/>
                </a:lnTo>
                <a:lnTo>
                  <a:pt x="492" y="344"/>
                </a:lnTo>
                <a:lnTo>
                  <a:pt x="508" y="352"/>
                </a:lnTo>
                <a:lnTo>
                  <a:pt x="524" y="358"/>
                </a:lnTo>
                <a:lnTo>
                  <a:pt x="539" y="363"/>
                </a:lnTo>
                <a:close/>
              </a:path>
            </a:pathLst>
          </a:custGeom>
          <a:solidFill>
            <a:srgbClr val="BAC4E8"/>
          </a:solidFill>
          <a:ln w="9525">
            <a:noFill/>
            <a:round/>
            <a:headEnd/>
            <a:tailEnd/>
          </a:ln>
        </p:spPr>
        <p:txBody>
          <a:bodyPr/>
          <a:lstStyle/>
          <a:p>
            <a:endParaRPr lang="en-US"/>
          </a:p>
        </p:txBody>
      </p:sp>
      <p:sp>
        <p:nvSpPr>
          <p:cNvPr id="13376" name="Freeform 64"/>
          <p:cNvSpPr>
            <a:spLocks/>
          </p:cNvSpPr>
          <p:nvPr/>
        </p:nvSpPr>
        <p:spPr bwMode="auto">
          <a:xfrm>
            <a:off x="2589213" y="5300663"/>
            <a:ext cx="68262" cy="63500"/>
          </a:xfrm>
          <a:custGeom>
            <a:avLst/>
            <a:gdLst>
              <a:gd name="T0" fmla="*/ 2147483647 w 469"/>
              <a:gd name="T1" fmla="*/ 2147483647 h 431"/>
              <a:gd name="T2" fmla="*/ 2147483647 w 469"/>
              <a:gd name="T3" fmla="*/ 2147483647 h 431"/>
              <a:gd name="T4" fmla="*/ 2147483647 w 469"/>
              <a:gd name="T5" fmla="*/ 2147483647 h 431"/>
              <a:gd name="T6" fmla="*/ 2147483647 w 469"/>
              <a:gd name="T7" fmla="*/ 2147483647 h 431"/>
              <a:gd name="T8" fmla="*/ 2147483647 w 469"/>
              <a:gd name="T9" fmla="*/ 2147483647 h 431"/>
              <a:gd name="T10" fmla="*/ 2147483647 w 469"/>
              <a:gd name="T11" fmla="*/ 2147483647 h 431"/>
              <a:gd name="T12" fmla="*/ 2147483647 w 469"/>
              <a:gd name="T13" fmla="*/ 2147483647 h 431"/>
              <a:gd name="T14" fmla="*/ 2147483647 w 469"/>
              <a:gd name="T15" fmla="*/ 2147483647 h 431"/>
              <a:gd name="T16" fmla="*/ 2147483647 w 469"/>
              <a:gd name="T17" fmla="*/ 2147483647 h 431"/>
              <a:gd name="T18" fmla="*/ 2147483647 w 469"/>
              <a:gd name="T19" fmla="*/ 2147483647 h 431"/>
              <a:gd name="T20" fmla="*/ 2147483647 w 469"/>
              <a:gd name="T21" fmla="*/ 2147483647 h 431"/>
              <a:gd name="T22" fmla="*/ 2147483647 w 469"/>
              <a:gd name="T23" fmla="*/ 2147483647 h 431"/>
              <a:gd name="T24" fmla="*/ 2147483647 w 469"/>
              <a:gd name="T25" fmla="*/ 2147483647 h 431"/>
              <a:gd name="T26" fmla="*/ 2147483647 w 469"/>
              <a:gd name="T27" fmla="*/ 2147483647 h 431"/>
              <a:gd name="T28" fmla="*/ 2147483647 w 469"/>
              <a:gd name="T29" fmla="*/ 2147483647 h 431"/>
              <a:gd name="T30" fmla="*/ 2147483647 w 469"/>
              <a:gd name="T31" fmla="*/ 2147483647 h 431"/>
              <a:gd name="T32" fmla="*/ 2147483647 w 469"/>
              <a:gd name="T33" fmla="*/ 2147483647 h 431"/>
              <a:gd name="T34" fmla="*/ 2147483647 w 469"/>
              <a:gd name="T35" fmla="*/ 2147483647 h 431"/>
              <a:gd name="T36" fmla="*/ 2147483647 w 469"/>
              <a:gd name="T37" fmla="*/ 2147483647 h 431"/>
              <a:gd name="T38" fmla="*/ 2147483647 w 469"/>
              <a:gd name="T39" fmla="*/ 2147483647 h 431"/>
              <a:gd name="T40" fmla="*/ 2147483647 w 469"/>
              <a:gd name="T41" fmla="*/ 2147483647 h 431"/>
              <a:gd name="T42" fmla="*/ 2147483647 w 469"/>
              <a:gd name="T43" fmla="*/ 2147483647 h 431"/>
              <a:gd name="T44" fmla="*/ 2147483647 w 469"/>
              <a:gd name="T45" fmla="*/ 2147483647 h 431"/>
              <a:gd name="T46" fmla="*/ 2147483647 w 469"/>
              <a:gd name="T47" fmla="*/ 2147483647 h 431"/>
              <a:gd name="T48" fmla="*/ 2147483647 w 469"/>
              <a:gd name="T49" fmla="*/ 2147483647 h 431"/>
              <a:gd name="T50" fmla="*/ 450164485 w 469"/>
              <a:gd name="T51" fmla="*/ 2147483647 h 431"/>
              <a:gd name="T52" fmla="*/ 0 w 469"/>
              <a:gd name="T53" fmla="*/ 2147483647 h 431"/>
              <a:gd name="T54" fmla="*/ 2147483647 w 469"/>
              <a:gd name="T55" fmla="*/ 2147483647 h 431"/>
              <a:gd name="T56" fmla="*/ 2147483647 w 469"/>
              <a:gd name="T57" fmla="*/ 2147483647 h 431"/>
              <a:gd name="T58" fmla="*/ 2147483647 w 469"/>
              <a:gd name="T59" fmla="*/ 2147483647 h 431"/>
              <a:gd name="T60" fmla="*/ 2147483647 w 469"/>
              <a:gd name="T61" fmla="*/ 2147483647 h 431"/>
              <a:gd name="T62" fmla="*/ 2147483647 w 469"/>
              <a:gd name="T63" fmla="*/ 2147483647 h 431"/>
              <a:gd name="T64" fmla="*/ 2147483647 w 469"/>
              <a:gd name="T65" fmla="*/ 2147483647 h 431"/>
              <a:gd name="T66" fmla="*/ 2147483647 w 469"/>
              <a:gd name="T67" fmla="*/ 2147483647 h 431"/>
              <a:gd name="T68" fmla="*/ 2147483647 w 469"/>
              <a:gd name="T69" fmla="*/ 2147483647 h 431"/>
              <a:gd name="T70" fmla="*/ 2147483647 w 469"/>
              <a:gd name="T71" fmla="*/ 943436176 h 431"/>
              <a:gd name="T72" fmla="*/ 2147483647 w 469"/>
              <a:gd name="T73" fmla="*/ 0 h 431"/>
              <a:gd name="T74" fmla="*/ 2147483647 w 469"/>
              <a:gd name="T75" fmla="*/ 2147483647 h 431"/>
              <a:gd name="T76" fmla="*/ 2147483647 w 469"/>
              <a:gd name="T77" fmla="*/ 2147483647 h 431"/>
              <a:gd name="T78" fmla="*/ 2147483647 w 469"/>
              <a:gd name="T79" fmla="*/ 2147483647 h 431"/>
              <a:gd name="T80" fmla="*/ 2147483647 w 469"/>
              <a:gd name="T81" fmla="*/ 2147483647 h 431"/>
              <a:gd name="T82" fmla="*/ 2147483647 w 469"/>
              <a:gd name="T83" fmla="*/ 2147483647 h 431"/>
              <a:gd name="T84" fmla="*/ 2147483647 w 469"/>
              <a:gd name="T85" fmla="*/ 2147483647 h 431"/>
              <a:gd name="T86" fmla="*/ 2147483647 w 469"/>
              <a:gd name="T87" fmla="*/ 2147483647 h 431"/>
              <a:gd name="T88" fmla="*/ 2147483647 w 469"/>
              <a:gd name="T89" fmla="*/ 2147483647 h 431"/>
              <a:gd name="T90" fmla="*/ 2147483647 w 469"/>
              <a:gd name="T91" fmla="*/ 2147483647 h 431"/>
              <a:gd name="T92" fmla="*/ 2147483647 w 469"/>
              <a:gd name="T93" fmla="*/ 2147483647 h 431"/>
              <a:gd name="T94" fmla="*/ 2147483647 w 469"/>
              <a:gd name="T95" fmla="*/ 2147483647 h 431"/>
              <a:gd name="T96" fmla="*/ 2147483647 w 469"/>
              <a:gd name="T97" fmla="*/ 2147483647 h 431"/>
              <a:gd name="T98" fmla="*/ 2147483647 w 469"/>
              <a:gd name="T99" fmla="*/ 2147483647 h 431"/>
              <a:gd name="T100" fmla="*/ 2147483647 w 469"/>
              <a:gd name="T101" fmla="*/ 2147483647 h 431"/>
              <a:gd name="T102" fmla="*/ 2147483647 w 469"/>
              <a:gd name="T103" fmla="*/ 2147483647 h 431"/>
              <a:gd name="T104" fmla="*/ 2147483647 w 469"/>
              <a:gd name="T105" fmla="*/ 2147483647 h 431"/>
              <a:gd name="T106" fmla="*/ 2147483647 w 469"/>
              <a:gd name="T107" fmla="*/ 2147483647 h 431"/>
              <a:gd name="T108" fmla="*/ 2147483647 w 469"/>
              <a:gd name="T109" fmla="*/ 2147483647 h 431"/>
              <a:gd name="T110" fmla="*/ 2147483647 w 469"/>
              <a:gd name="T111" fmla="*/ 2147483647 h 431"/>
              <a:gd name="T112" fmla="*/ 2147483647 w 469"/>
              <a:gd name="T113" fmla="*/ 2147483647 h 431"/>
              <a:gd name="T114" fmla="*/ 2147483647 w 469"/>
              <a:gd name="T115" fmla="*/ 2147483647 h 431"/>
              <a:gd name="T116" fmla="*/ 2147483647 w 469"/>
              <a:gd name="T117" fmla="*/ 2147483647 h 431"/>
              <a:gd name="T118" fmla="*/ 2147483647 w 469"/>
              <a:gd name="T119" fmla="*/ 2147483647 h 431"/>
              <a:gd name="T120" fmla="*/ 2147483647 w 469"/>
              <a:gd name="T121" fmla="*/ 2147483647 h 43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69"/>
              <a:gd name="T184" fmla="*/ 0 h 431"/>
              <a:gd name="T185" fmla="*/ 469 w 469"/>
              <a:gd name="T186" fmla="*/ 431 h 43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69" h="431">
                <a:moveTo>
                  <a:pt x="469" y="317"/>
                </a:moveTo>
                <a:lnTo>
                  <a:pt x="466" y="337"/>
                </a:lnTo>
                <a:lnTo>
                  <a:pt x="461" y="355"/>
                </a:lnTo>
                <a:lnTo>
                  <a:pt x="452" y="372"/>
                </a:lnTo>
                <a:lnTo>
                  <a:pt x="442" y="386"/>
                </a:lnTo>
                <a:lnTo>
                  <a:pt x="429" y="399"/>
                </a:lnTo>
                <a:lnTo>
                  <a:pt x="415" y="410"/>
                </a:lnTo>
                <a:lnTo>
                  <a:pt x="399" y="418"/>
                </a:lnTo>
                <a:lnTo>
                  <a:pt x="382" y="425"/>
                </a:lnTo>
                <a:lnTo>
                  <a:pt x="365" y="429"/>
                </a:lnTo>
                <a:lnTo>
                  <a:pt x="346" y="431"/>
                </a:lnTo>
                <a:lnTo>
                  <a:pt x="325" y="431"/>
                </a:lnTo>
                <a:lnTo>
                  <a:pt x="304" y="430"/>
                </a:lnTo>
                <a:lnTo>
                  <a:pt x="282" y="427"/>
                </a:lnTo>
                <a:lnTo>
                  <a:pt x="260" y="420"/>
                </a:lnTo>
                <a:lnTo>
                  <a:pt x="238" y="413"/>
                </a:lnTo>
                <a:lnTo>
                  <a:pt x="214" y="404"/>
                </a:lnTo>
                <a:lnTo>
                  <a:pt x="192" y="393"/>
                </a:lnTo>
                <a:lnTo>
                  <a:pt x="170" y="380"/>
                </a:lnTo>
                <a:lnTo>
                  <a:pt x="148" y="365"/>
                </a:lnTo>
                <a:lnTo>
                  <a:pt x="126" y="348"/>
                </a:lnTo>
                <a:lnTo>
                  <a:pt x="85" y="311"/>
                </a:lnTo>
                <a:lnTo>
                  <a:pt x="53" y="272"/>
                </a:lnTo>
                <a:lnTo>
                  <a:pt x="27" y="231"/>
                </a:lnTo>
                <a:lnTo>
                  <a:pt x="10" y="189"/>
                </a:lnTo>
                <a:lnTo>
                  <a:pt x="1" y="149"/>
                </a:lnTo>
                <a:lnTo>
                  <a:pt x="0" y="111"/>
                </a:lnTo>
                <a:lnTo>
                  <a:pt x="8" y="76"/>
                </a:lnTo>
                <a:lnTo>
                  <a:pt x="26" y="46"/>
                </a:lnTo>
                <a:lnTo>
                  <a:pt x="36" y="37"/>
                </a:lnTo>
                <a:lnTo>
                  <a:pt x="45" y="28"/>
                </a:lnTo>
                <a:lnTo>
                  <a:pt x="56" y="21"/>
                </a:lnTo>
                <a:lnTo>
                  <a:pt x="67" y="14"/>
                </a:lnTo>
                <a:lnTo>
                  <a:pt x="80" y="9"/>
                </a:lnTo>
                <a:lnTo>
                  <a:pt x="93" y="5"/>
                </a:lnTo>
                <a:lnTo>
                  <a:pt x="107" y="2"/>
                </a:lnTo>
                <a:lnTo>
                  <a:pt x="121" y="0"/>
                </a:lnTo>
                <a:lnTo>
                  <a:pt x="138" y="24"/>
                </a:lnTo>
                <a:lnTo>
                  <a:pt x="156" y="47"/>
                </a:lnTo>
                <a:lnTo>
                  <a:pt x="176" y="70"/>
                </a:lnTo>
                <a:lnTo>
                  <a:pt x="196" y="93"/>
                </a:lnTo>
                <a:lnTo>
                  <a:pt x="217" y="115"/>
                </a:lnTo>
                <a:lnTo>
                  <a:pt x="238" y="137"/>
                </a:lnTo>
                <a:lnTo>
                  <a:pt x="259" y="159"/>
                </a:lnTo>
                <a:lnTo>
                  <a:pt x="279" y="181"/>
                </a:lnTo>
                <a:lnTo>
                  <a:pt x="291" y="190"/>
                </a:lnTo>
                <a:lnTo>
                  <a:pt x="302" y="200"/>
                </a:lnTo>
                <a:lnTo>
                  <a:pt x="314" y="209"/>
                </a:lnTo>
                <a:lnTo>
                  <a:pt x="325" y="219"/>
                </a:lnTo>
                <a:lnTo>
                  <a:pt x="337" y="228"/>
                </a:lnTo>
                <a:lnTo>
                  <a:pt x="348" y="238"/>
                </a:lnTo>
                <a:lnTo>
                  <a:pt x="359" y="247"/>
                </a:lnTo>
                <a:lnTo>
                  <a:pt x="371" y="256"/>
                </a:lnTo>
                <a:lnTo>
                  <a:pt x="382" y="265"/>
                </a:lnTo>
                <a:lnTo>
                  <a:pt x="395" y="273"/>
                </a:lnTo>
                <a:lnTo>
                  <a:pt x="407" y="281"/>
                </a:lnTo>
                <a:lnTo>
                  <a:pt x="418" y="290"/>
                </a:lnTo>
                <a:lnTo>
                  <a:pt x="431" y="297"/>
                </a:lnTo>
                <a:lnTo>
                  <a:pt x="444" y="305"/>
                </a:lnTo>
                <a:lnTo>
                  <a:pt x="456" y="311"/>
                </a:lnTo>
                <a:lnTo>
                  <a:pt x="469" y="317"/>
                </a:lnTo>
                <a:close/>
              </a:path>
            </a:pathLst>
          </a:custGeom>
          <a:solidFill>
            <a:srgbClr val="C1C9EA"/>
          </a:solidFill>
          <a:ln w="9525">
            <a:noFill/>
            <a:round/>
            <a:headEnd/>
            <a:tailEnd/>
          </a:ln>
        </p:spPr>
        <p:txBody>
          <a:bodyPr/>
          <a:lstStyle/>
          <a:p>
            <a:endParaRPr lang="en-US"/>
          </a:p>
        </p:txBody>
      </p:sp>
      <p:sp>
        <p:nvSpPr>
          <p:cNvPr id="13377" name="Freeform 65"/>
          <p:cNvSpPr>
            <a:spLocks/>
          </p:cNvSpPr>
          <p:nvPr/>
        </p:nvSpPr>
        <p:spPr bwMode="auto">
          <a:xfrm>
            <a:off x="2593975" y="5305425"/>
            <a:ext cx="57150" cy="53975"/>
          </a:xfrm>
          <a:custGeom>
            <a:avLst/>
            <a:gdLst>
              <a:gd name="T0" fmla="*/ 2147483647 w 399"/>
              <a:gd name="T1" fmla="*/ 2147483647 h 367"/>
              <a:gd name="T2" fmla="*/ 2147483647 w 399"/>
              <a:gd name="T3" fmla="*/ 2147483647 h 367"/>
              <a:gd name="T4" fmla="*/ 2147483647 w 399"/>
              <a:gd name="T5" fmla="*/ 2147483647 h 367"/>
              <a:gd name="T6" fmla="*/ 2147483647 w 399"/>
              <a:gd name="T7" fmla="*/ 2147483647 h 367"/>
              <a:gd name="T8" fmla="*/ 2147483647 w 399"/>
              <a:gd name="T9" fmla="*/ 2147483647 h 367"/>
              <a:gd name="T10" fmla="*/ 2147483647 w 399"/>
              <a:gd name="T11" fmla="*/ 2147483647 h 367"/>
              <a:gd name="T12" fmla="*/ 2147483647 w 399"/>
              <a:gd name="T13" fmla="*/ 2147483647 h 367"/>
              <a:gd name="T14" fmla="*/ 2147483647 w 399"/>
              <a:gd name="T15" fmla="*/ 2147483647 h 367"/>
              <a:gd name="T16" fmla="*/ 2147483647 w 399"/>
              <a:gd name="T17" fmla="*/ 2147483647 h 367"/>
              <a:gd name="T18" fmla="*/ 2147483647 w 399"/>
              <a:gd name="T19" fmla="*/ 2147483647 h 367"/>
              <a:gd name="T20" fmla="*/ 2147483647 w 399"/>
              <a:gd name="T21" fmla="*/ 2147483647 h 367"/>
              <a:gd name="T22" fmla="*/ 2147483647 w 399"/>
              <a:gd name="T23" fmla="*/ 2147483647 h 367"/>
              <a:gd name="T24" fmla="*/ 2147483647 w 399"/>
              <a:gd name="T25" fmla="*/ 2147483647 h 367"/>
              <a:gd name="T26" fmla="*/ 2147483647 w 399"/>
              <a:gd name="T27" fmla="*/ 2147483647 h 367"/>
              <a:gd name="T28" fmla="*/ 2147483647 w 399"/>
              <a:gd name="T29" fmla="*/ 2147483647 h 367"/>
              <a:gd name="T30" fmla="*/ 2147483647 w 399"/>
              <a:gd name="T31" fmla="*/ 2147483647 h 367"/>
              <a:gd name="T32" fmla="*/ 2147483647 w 399"/>
              <a:gd name="T33" fmla="*/ 2147483647 h 367"/>
              <a:gd name="T34" fmla="*/ 2147483647 w 399"/>
              <a:gd name="T35" fmla="*/ 2147483647 h 367"/>
              <a:gd name="T36" fmla="*/ 2147483647 w 399"/>
              <a:gd name="T37" fmla="*/ 2147483647 h 367"/>
              <a:gd name="T38" fmla="*/ 2147483647 w 399"/>
              <a:gd name="T39" fmla="*/ 2147483647 h 367"/>
              <a:gd name="T40" fmla="*/ 2147483647 w 399"/>
              <a:gd name="T41" fmla="*/ 2147483647 h 367"/>
              <a:gd name="T42" fmla="*/ 2147483647 w 399"/>
              <a:gd name="T43" fmla="*/ 2147483647 h 367"/>
              <a:gd name="T44" fmla="*/ 2147483647 w 399"/>
              <a:gd name="T45" fmla="*/ 2147483647 h 367"/>
              <a:gd name="T46" fmla="*/ 2147483647 w 399"/>
              <a:gd name="T47" fmla="*/ 2147483647 h 367"/>
              <a:gd name="T48" fmla="*/ 2147483647 w 399"/>
              <a:gd name="T49" fmla="*/ 2147483647 h 367"/>
              <a:gd name="T50" fmla="*/ 420202909 w 399"/>
              <a:gd name="T51" fmla="*/ 2147483647 h 367"/>
              <a:gd name="T52" fmla="*/ 0 w 399"/>
              <a:gd name="T53" fmla="*/ 2147483647 h 367"/>
              <a:gd name="T54" fmla="*/ 2147483647 w 399"/>
              <a:gd name="T55" fmla="*/ 2147483647 h 367"/>
              <a:gd name="T56" fmla="*/ 2147483647 w 399"/>
              <a:gd name="T57" fmla="*/ 2147483647 h 367"/>
              <a:gd name="T58" fmla="*/ 2147483647 w 399"/>
              <a:gd name="T59" fmla="*/ 2147483647 h 367"/>
              <a:gd name="T60" fmla="*/ 2147483647 w 399"/>
              <a:gd name="T61" fmla="*/ 2147483647 h 367"/>
              <a:gd name="T62" fmla="*/ 2147483647 w 399"/>
              <a:gd name="T63" fmla="*/ 2147483647 h 367"/>
              <a:gd name="T64" fmla="*/ 2147483647 w 399"/>
              <a:gd name="T65" fmla="*/ 2147483647 h 367"/>
              <a:gd name="T66" fmla="*/ 2147483647 w 399"/>
              <a:gd name="T67" fmla="*/ 2147483647 h 367"/>
              <a:gd name="T68" fmla="*/ 2147483647 w 399"/>
              <a:gd name="T69" fmla="*/ 1402867729 h 367"/>
              <a:gd name="T70" fmla="*/ 2147483647 w 399"/>
              <a:gd name="T71" fmla="*/ 935252310 h 367"/>
              <a:gd name="T72" fmla="*/ 2147483647 w 399"/>
              <a:gd name="T73" fmla="*/ 0 h 367"/>
              <a:gd name="T74" fmla="*/ 2147483647 w 399"/>
              <a:gd name="T75" fmla="*/ 2147483647 h 367"/>
              <a:gd name="T76" fmla="*/ 2147483647 w 399"/>
              <a:gd name="T77" fmla="*/ 2147483647 h 367"/>
              <a:gd name="T78" fmla="*/ 2147483647 w 399"/>
              <a:gd name="T79" fmla="*/ 2147483647 h 367"/>
              <a:gd name="T80" fmla="*/ 2147483647 w 399"/>
              <a:gd name="T81" fmla="*/ 2147483647 h 367"/>
              <a:gd name="T82" fmla="*/ 2147483647 w 399"/>
              <a:gd name="T83" fmla="*/ 2147483647 h 367"/>
              <a:gd name="T84" fmla="*/ 2147483647 w 399"/>
              <a:gd name="T85" fmla="*/ 2147483647 h 367"/>
              <a:gd name="T86" fmla="*/ 2147483647 w 399"/>
              <a:gd name="T87" fmla="*/ 2147483647 h 367"/>
              <a:gd name="T88" fmla="*/ 2147483647 w 399"/>
              <a:gd name="T89" fmla="*/ 2147483647 h 367"/>
              <a:gd name="T90" fmla="*/ 2147483647 w 399"/>
              <a:gd name="T91" fmla="*/ 2147483647 h 367"/>
              <a:gd name="T92" fmla="*/ 2147483647 w 399"/>
              <a:gd name="T93" fmla="*/ 2147483647 h 367"/>
              <a:gd name="T94" fmla="*/ 2147483647 w 399"/>
              <a:gd name="T95" fmla="*/ 2147483647 h 367"/>
              <a:gd name="T96" fmla="*/ 2147483647 w 399"/>
              <a:gd name="T97" fmla="*/ 2147483647 h 367"/>
              <a:gd name="T98" fmla="*/ 2147483647 w 399"/>
              <a:gd name="T99" fmla="*/ 2147483647 h 367"/>
              <a:gd name="T100" fmla="*/ 2147483647 w 399"/>
              <a:gd name="T101" fmla="*/ 2147483647 h 367"/>
              <a:gd name="T102" fmla="*/ 2147483647 w 399"/>
              <a:gd name="T103" fmla="*/ 2147483647 h 367"/>
              <a:gd name="T104" fmla="*/ 2147483647 w 399"/>
              <a:gd name="T105" fmla="*/ 2147483647 h 36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99"/>
              <a:gd name="T160" fmla="*/ 0 h 367"/>
              <a:gd name="T161" fmla="*/ 399 w 399"/>
              <a:gd name="T162" fmla="*/ 367 h 367"/>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99" h="367">
                <a:moveTo>
                  <a:pt x="399" y="262"/>
                </a:moveTo>
                <a:lnTo>
                  <a:pt x="398" y="280"/>
                </a:lnTo>
                <a:lnTo>
                  <a:pt x="394" y="298"/>
                </a:lnTo>
                <a:lnTo>
                  <a:pt x="386" y="314"/>
                </a:lnTo>
                <a:lnTo>
                  <a:pt x="376" y="328"/>
                </a:lnTo>
                <a:lnTo>
                  <a:pt x="365" y="338"/>
                </a:lnTo>
                <a:lnTo>
                  <a:pt x="353" y="348"/>
                </a:lnTo>
                <a:lnTo>
                  <a:pt x="340" y="355"/>
                </a:lnTo>
                <a:lnTo>
                  <a:pt x="325" y="361"/>
                </a:lnTo>
                <a:lnTo>
                  <a:pt x="310" y="364"/>
                </a:lnTo>
                <a:lnTo>
                  <a:pt x="293" y="366"/>
                </a:lnTo>
                <a:lnTo>
                  <a:pt x="276" y="367"/>
                </a:lnTo>
                <a:lnTo>
                  <a:pt x="258" y="365"/>
                </a:lnTo>
                <a:lnTo>
                  <a:pt x="239" y="363"/>
                </a:lnTo>
                <a:lnTo>
                  <a:pt x="220" y="358"/>
                </a:lnTo>
                <a:lnTo>
                  <a:pt x="201" y="351"/>
                </a:lnTo>
                <a:lnTo>
                  <a:pt x="182" y="344"/>
                </a:lnTo>
                <a:lnTo>
                  <a:pt x="162" y="334"/>
                </a:lnTo>
                <a:lnTo>
                  <a:pt x="143" y="324"/>
                </a:lnTo>
                <a:lnTo>
                  <a:pt x="124" y="311"/>
                </a:lnTo>
                <a:lnTo>
                  <a:pt x="106" y="297"/>
                </a:lnTo>
                <a:lnTo>
                  <a:pt x="72" y="265"/>
                </a:lnTo>
                <a:lnTo>
                  <a:pt x="45" y="230"/>
                </a:lnTo>
                <a:lnTo>
                  <a:pt x="24" y="195"/>
                </a:lnTo>
                <a:lnTo>
                  <a:pt x="9" y="160"/>
                </a:lnTo>
                <a:lnTo>
                  <a:pt x="1" y="126"/>
                </a:lnTo>
                <a:lnTo>
                  <a:pt x="0" y="94"/>
                </a:lnTo>
                <a:lnTo>
                  <a:pt x="8" y="64"/>
                </a:lnTo>
                <a:lnTo>
                  <a:pt x="23" y="40"/>
                </a:lnTo>
                <a:lnTo>
                  <a:pt x="31" y="31"/>
                </a:lnTo>
                <a:lnTo>
                  <a:pt x="41" y="23"/>
                </a:lnTo>
                <a:lnTo>
                  <a:pt x="51" y="16"/>
                </a:lnTo>
                <a:lnTo>
                  <a:pt x="63" y="10"/>
                </a:lnTo>
                <a:lnTo>
                  <a:pt x="74" y="6"/>
                </a:lnTo>
                <a:lnTo>
                  <a:pt x="87" y="3"/>
                </a:lnTo>
                <a:lnTo>
                  <a:pt x="101" y="2"/>
                </a:lnTo>
                <a:lnTo>
                  <a:pt x="116" y="0"/>
                </a:lnTo>
                <a:lnTo>
                  <a:pt x="132" y="20"/>
                </a:lnTo>
                <a:lnTo>
                  <a:pt x="147" y="38"/>
                </a:lnTo>
                <a:lnTo>
                  <a:pt x="164" y="57"/>
                </a:lnTo>
                <a:lnTo>
                  <a:pt x="181" y="75"/>
                </a:lnTo>
                <a:lnTo>
                  <a:pt x="198" y="93"/>
                </a:lnTo>
                <a:lnTo>
                  <a:pt x="215" y="112"/>
                </a:lnTo>
                <a:lnTo>
                  <a:pt x="233" y="130"/>
                </a:lnTo>
                <a:lnTo>
                  <a:pt x="250" y="149"/>
                </a:lnTo>
                <a:lnTo>
                  <a:pt x="268" y="164"/>
                </a:lnTo>
                <a:lnTo>
                  <a:pt x="287" y="178"/>
                </a:lnTo>
                <a:lnTo>
                  <a:pt x="305" y="193"/>
                </a:lnTo>
                <a:lnTo>
                  <a:pt x="323" y="208"/>
                </a:lnTo>
                <a:lnTo>
                  <a:pt x="342" y="223"/>
                </a:lnTo>
                <a:lnTo>
                  <a:pt x="361" y="237"/>
                </a:lnTo>
                <a:lnTo>
                  <a:pt x="380" y="249"/>
                </a:lnTo>
                <a:lnTo>
                  <a:pt x="399" y="262"/>
                </a:lnTo>
                <a:close/>
              </a:path>
            </a:pathLst>
          </a:custGeom>
          <a:solidFill>
            <a:srgbClr val="C6D1ED"/>
          </a:solidFill>
          <a:ln w="9525">
            <a:noFill/>
            <a:round/>
            <a:headEnd/>
            <a:tailEnd/>
          </a:ln>
        </p:spPr>
        <p:txBody>
          <a:bodyPr/>
          <a:lstStyle/>
          <a:p>
            <a:endParaRPr lang="en-US"/>
          </a:p>
        </p:txBody>
      </p:sp>
      <p:sp>
        <p:nvSpPr>
          <p:cNvPr id="13378" name="Freeform 66"/>
          <p:cNvSpPr>
            <a:spLocks/>
          </p:cNvSpPr>
          <p:nvPr/>
        </p:nvSpPr>
        <p:spPr bwMode="auto">
          <a:xfrm>
            <a:off x="2597150" y="5310188"/>
            <a:ext cx="47625" cy="44450"/>
          </a:xfrm>
          <a:custGeom>
            <a:avLst/>
            <a:gdLst>
              <a:gd name="T0" fmla="*/ 2147483647 w 328"/>
              <a:gd name="T1" fmla="*/ 2147483647 h 302"/>
              <a:gd name="T2" fmla="*/ 2147483647 w 328"/>
              <a:gd name="T3" fmla="*/ 2147483647 h 302"/>
              <a:gd name="T4" fmla="*/ 2147483647 w 328"/>
              <a:gd name="T5" fmla="*/ 2147483647 h 302"/>
              <a:gd name="T6" fmla="*/ 2147483647 w 328"/>
              <a:gd name="T7" fmla="*/ 2147483647 h 302"/>
              <a:gd name="T8" fmla="*/ 2147483647 w 328"/>
              <a:gd name="T9" fmla="*/ 2147483647 h 302"/>
              <a:gd name="T10" fmla="*/ 2147483647 w 328"/>
              <a:gd name="T11" fmla="*/ 2147483647 h 302"/>
              <a:gd name="T12" fmla="*/ 2147483647 w 328"/>
              <a:gd name="T13" fmla="*/ 2147483647 h 302"/>
              <a:gd name="T14" fmla="*/ 2147483647 w 328"/>
              <a:gd name="T15" fmla="*/ 2147483647 h 302"/>
              <a:gd name="T16" fmla="*/ 2147483647 w 328"/>
              <a:gd name="T17" fmla="*/ 2147483647 h 302"/>
              <a:gd name="T18" fmla="*/ 2147483647 w 328"/>
              <a:gd name="T19" fmla="*/ 2147483647 h 302"/>
              <a:gd name="T20" fmla="*/ 2147483647 w 328"/>
              <a:gd name="T21" fmla="*/ 2147483647 h 302"/>
              <a:gd name="T22" fmla="*/ 2147483647 w 328"/>
              <a:gd name="T23" fmla="*/ 2147483647 h 302"/>
              <a:gd name="T24" fmla="*/ 2147483647 w 328"/>
              <a:gd name="T25" fmla="*/ 2147483647 h 302"/>
              <a:gd name="T26" fmla="*/ 2147483647 w 328"/>
              <a:gd name="T27" fmla="*/ 2147483647 h 302"/>
              <a:gd name="T28" fmla="*/ 2147483647 w 328"/>
              <a:gd name="T29" fmla="*/ 2147483647 h 302"/>
              <a:gd name="T30" fmla="*/ 2147483647 w 328"/>
              <a:gd name="T31" fmla="*/ 2147483647 h 302"/>
              <a:gd name="T32" fmla="*/ 2147483647 w 328"/>
              <a:gd name="T33" fmla="*/ 2147483647 h 302"/>
              <a:gd name="T34" fmla="*/ 2147483647 w 328"/>
              <a:gd name="T35" fmla="*/ 2147483647 h 302"/>
              <a:gd name="T36" fmla="*/ 2147483647 w 328"/>
              <a:gd name="T37" fmla="*/ 2147483647 h 302"/>
              <a:gd name="T38" fmla="*/ 2147483647 w 328"/>
              <a:gd name="T39" fmla="*/ 2147483647 h 302"/>
              <a:gd name="T40" fmla="*/ 2147483647 w 328"/>
              <a:gd name="T41" fmla="*/ 2147483647 h 302"/>
              <a:gd name="T42" fmla="*/ 2147483647 w 328"/>
              <a:gd name="T43" fmla="*/ 2147483647 h 302"/>
              <a:gd name="T44" fmla="*/ 2147483647 w 328"/>
              <a:gd name="T45" fmla="*/ 2147483647 h 302"/>
              <a:gd name="T46" fmla="*/ 2147483647 w 328"/>
              <a:gd name="T47" fmla="*/ 2147483647 h 302"/>
              <a:gd name="T48" fmla="*/ 2147483647 w 328"/>
              <a:gd name="T49" fmla="*/ 2147483647 h 302"/>
              <a:gd name="T50" fmla="*/ 0 w 328"/>
              <a:gd name="T51" fmla="*/ 2147483647 h 302"/>
              <a:gd name="T52" fmla="*/ 0 w 328"/>
              <a:gd name="T53" fmla="*/ 2147483647 h 302"/>
              <a:gd name="T54" fmla="*/ 2147483647 w 328"/>
              <a:gd name="T55" fmla="*/ 2147483647 h 302"/>
              <a:gd name="T56" fmla="*/ 2147483647 w 328"/>
              <a:gd name="T57" fmla="*/ 2147483647 h 302"/>
              <a:gd name="T58" fmla="*/ 2147483647 w 328"/>
              <a:gd name="T59" fmla="*/ 2147483647 h 302"/>
              <a:gd name="T60" fmla="*/ 2147483647 w 328"/>
              <a:gd name="T61" fmla="*/ 2147483647 h 302"/>
              <a:gd name="T62" fmla="*/ 2147483647 w 328"/>
              <a:gd name="T63" fmla="*/ 2147483647 h 302"/>
              <a:gd name="T64" fmla="*/ 2147483647 w 328"/>
              <a:gd name="T65" fmla="*/ 2147483647 h 302"/>
              <a:gd name="T66" fmla="*/ 2147483647 w 328"/>
              <a:gd name="T67" fmla="*/ 1409342905 h 302"/>
              <a:gd name="T68" fmla="*/ 2147483647 w 328"/>
              <a:gd name="T69" fmla="*/ 468712550 h 302"/>
              <a:gd name="T70" fmla="*/ 2147483647 w 328"/>
              <a:gd name="T71" fmla="*/ 0 h 302"/>
              <a:gd name="T72" fmla="*/ 2147483647 w 328"/>
              <a:gd name="T73" fmla="*/ 468712550 h 302"/>
              <a:gd name="T74" fmla="*/ 2147483647 w 328"/>
              <a:gd name="T75" fmla="*/ 2147483647 h 302"/>
              <a:gd name="T76" fmla="*/ 2147483647 w 328"/>
              <a:gd name="T77" fmla="*/ 2147483647 h 302"/>
              <a:gd name="T78" fmla="*/ 2147483647 w 328"/>
              <a:gd name="T79" fmla="*/ 2147483647 h 302"/>
              <a:gd name="T80" fmla="*/ 2147483647 w 328"/>
              <a:gd name="T81" fmla="*/ 2147483647 h 302"/>
              <a:gd name="T82" fmla="*/ 2147483647 w 328"/>
              <a:gd name="T83" fmla="*/ 2147483647 h 302"/>
              <a:gd name="T84" fmla="*/ 2147483647 w 328"/>
              <a:gd name="T85" fmla="*/ 2147483647 h 302"/>
              <a:gd name="T86" fmla="*/ 2147483647 w 328"/>
              <a:gd name="T87" fmla="*/ 2147483647 h 302"/>
              <a:gd name="T88" fmla="*/ 2147483647 w 328"/>
              <a:gd name="T89" fmla="*/ 2147483647 h 302"/>
              <a:gd name="T90" fmla="*/ 2147483647 w 328"/>
              <a:gd name="T91" fmla="*/ 2147483647 h 302"/>
              <a:gd name="T92" fmla="*/ 2147483647 w 328"/>
              <a:gd name="T93" fmla="*/ 2147483647 h 302"/>
              <a:gd name="T94" fmla="*/ 2147483647 w 328"/>
              <a:gd name="T95" fmla="*/ 2147483647 h 302"/>
              <a:gd name="T96" fmla="*/ 2147483647 w 328"/>
              <a:gd name="T97" fmla="*/ 2147483647 h 302"/>
              <a:gd name="T98" fmla="*/ 2147483647 w 328"/>
              <a:gd name="T99" fmla="*/ 2147483647 h 302"/>
              <a:gd name="T100" fmla="*/ 2147483647 w 328"/>
              <a:gd name="T101" fmla="*/ 2147483647 h 302"/>
              <a:gd name="T102" fmla="*/ 2147483647 w 328"/>
              <a:gd name="T103" fmla="*/ 2147483647 h 302"/>
              <a:gd name="T104" fmla="*/ 2147483647 w 328"/>
              <a:gd name="T105" fmla="*/ 2147483647 h 30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28"/>
              <a:gd name="T160" fmla="*/ 0 h 302"/>
              <a:gd name="T161" fmla="*/ 328 w 328"/>
              <a:gd name="T162" fmla="*/ 302 h 30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28" h="302">
                <a:moveTo>
                  <a:pt x="328" y="203"/>
                </a:moveTo>
                <a:lnTo>
                  <a:pt x="328" y="222"/>
                </a:lnTo>
                <a:lnTo>
                  <a:pt x="324" y="240"/>
                </a:lnTo>
                <a:lnTo>
                  <a:pt x="318" y="256"/>
                </a:lnTo>
                <a:lnTo>
                  <a:pt x="309" y="269"/>
                </a:lnTo>
                <a:lnTo>
                  <a:pt x="300" y="279"/>
                </a:lnTo>
                <a:lnTo>
                  <a:pt x="291" y="286"/>
                </a:lnTo>
                <a:lnTo>
                  <a:pt x="280" y="293"/>
                </a:lnTo>
                <a:lnTo>
                  <a:pt x="267" y="297"/>
                </a:lnTo>
                <a:lnTo>
                  <a:pt x="255" y="300"/>
                </a:lnTo>
                <a:lnTo>
                  <a:pt x="241" y="302"/>
                </a:lnTo>
                <a:lnTo>
                  <a:pt x="227" y="302"/>
                </a:lnTo>
                <a:lnTo>
                  <a:pt x="212" y="301"/>
                </a:lnTo>
                <a:lnTo>
                  <a:pt x="197" y="299"/>
                </a:lnTo>
                <a:lnTo>
                  <a:pt x="182" y="296"/>
                </a:lnTo>
                <a:lnTo>
                  <a:pt x="166" y="291"/>
                </a:lnTo>
                <a:lnTo>
                  <a:pt x="149" y="284"/>
                </a:lnTo>
                <a:lnTo>
                  <a:pt x="133" y="276"/>
                </a:lnTo>
                <a:lnTo>
                  <a:pt x="117" y="267"/>
                </a:lnTo>
                <a:lnTo>
                  <a:pt x="101" y="257"/>
                </a:lnTo>
                <a:lnTo>
                  <a:pt x="87" y="245"/>
                </a:lnTo>
                <a:lnTo>
                  <a:pt x="59" y="219"/>
                </a:lnTo>
                <a:lnTo>
                  <a:pt x="37" y="191"/>
                </a:lnTo>
                <a:lnTo>
                  <a:pt x="19" y="161"/>
                </a:lnTo>
                <a:lnTo>
                  <a:pt x="7" y="132"/>
                </a:lnTo>
                <a:lnTo>
                  <a:pt x="0" y="103"/>
                </a:lnTo>
                <a:lnTo>
                  <a:pt x="0" y="77"/>
                </a:lnTo>
                <a:lnTo>
                  <a:pt x="6" y="52"/>
                </a:lnTo>
                <a:lnTo>
                  <a:pt x="19" y="31"/>
                </a:lnTo>
                <a:lnTo>
                  <a:pt x="26" y="23"/>
                </a:lnTo>
                <a:lnTo>
                  <a:pt x="36" y="16"/>
                </a:lnTo>
                <a:lnTo>
                  <a:pt x="46" y="11"/>
                </a:lnTo>
                <a:lnTo>
                  <a:pt x="58" y="7"/>
                </a:lnTo>
                <a:lnTo>
                  <a:pt x="71" y="3"/>
                </a:lnTo>
                <a:lnTo>
                  <a:pt x="85" y="1"/>
                </a:lnTo>
                <a:lnTo>
                  <a:pt x="99" y="0"/>
                </a:lnTo>
                <a:lnTo>
                  <a:pt x="114" y="1"/>
                </a:lnTo>
                <a:lnTo>
                  <a:pt x="127" y="16"/>
                </a:lnTo>
                <a:lnTo>
                  <a:pt x="140" y="30"/>
                </a:lnTo>
                <a:lnTo>
                  <a:pt x="153" y="45"/>
                </a:lnTo>
                <a:lnTo>
                  <a:pt x="167" y="59"/>
                </a:lnTo>
                <a:lnTo>
                  <a:pt x="181" y="73"/>
                </a:lnTo>
                <a:lnTo>
                  <a:pt x="194" y="87"/>
                </a:lnTo>
                <a:lnTo>
                  <a:pt x="207" y="102"/>
                </a:lnTo>
                <a:lnTo>
                  <a:pt x="221" y="117"/>
                </a:lnTo>
                <a:lnTo>
                  <a:pt x="234" y="127"/>
                </a:lnTo>
                <a:lnTo>
                  <a:pt x="247" y="138"/>
                </a:lnTo>
                <a:lnTo>
                  <a:pt x="260" y="149"/>
                </a:lnTo>
                <a:lnTo>
                  <a:pt x="274" y="159"/>
                </a:lnTo>
                <a:lnTo>
                  <a:pt x="286" y="171"/>
                </a:lnTo>
                <a:lnTo>
                  <a:pt x="300" y="181"/>
                </a:lnTo>
                <a:lnTo>
                  <a:pt x="314" y="192"/>
                </a:lnTo>
                <a:lnTo>
                  <a:pt x="328" y="203"/>
                </a:lnTo>
                <a:close/>
              </a:path>
            </a:pathLst>
          </a:custGeom>
          <a:solidFill>
            <a:srgbClr val="CED6EF"/>
          </a:solidFill>
          <a:ln w="9525">
            <a:noFill/>
            <a:round/>
            <a:headEnd/>
            <a:tailEnd/>
          </a:ln>
        </p:spPr>
        <p:txBody>
          <a:bodyPr/>
          <a:lstStyle/>
          <a:p>
            <a:endParaRPr lang="en-US"/>
          </a:p>
        </p:txBody>
      </p:sp>
      <p:sp>
        <p:nvSpPr>
          <p:cNvPr id="13379" name="Freeform 67"/>
          <p:cNvSpPr>
            <a:spLocks/>
          </p:cNvSpPr>
          <p:nvPr/>
        </p:nvSpPr>
        <p:spPr bwMode="auto">
          <a:xfrm>
            <a:off x="2601913" y="5314950"/>
            <a:ext cx="36512" cy="34925"/>
          </a:xfrm>
          <a:custGeom>
            <a:avLst/>
            <a:gdLst>
              <a:gd name="T0" fmla="*/ 2147483647 w 257"/>
              <a:gd name="T1" fmla="*/ 2147483647 h 238"/>
              <a:gd name="T2" fmla="*/ 2147483647 w 257"/>
              <a:gd name="T3" fmla="*/ 2147483647 h 238"/>
              <a:gd name="T4" fmla="*/ 2147483647 w 257"/>
              <a:gd name="T5" fmla="*/ 2147483647 h 238"/>
              <a:gd name="T6" fmla="*/ 2147483647 w 257"/>
              <a:gd name="T7" fmla="*/ 2147483647 h 238"/>
              <a:gd name="T8" fmla="*/ 2147483647 w 257"/>
              <a:gd name="T9" fmla="*/ 2147483647 h 238"/>
              <a:gd name="T10" fmla="*/ 2147483647 w 257"/>
              <a:gd name="T11" fmla="*/ 2147483647 h 238"/>
              <a:gd name="T12" fmla="*/ 2147483647 w 257"/>
              <a:gd name="T13" fmla="*/ 2147483647 h 238"/>
              <a:gd name="T14" fmla="*/ 2147483647 w 257"/>
              <a:gd name="T15" fmla="*/ 2147483647 h 238"/>
              <a:gd name="T16" fmla="*/ 2147483647 w 257"/>
              <a:gd name="T17" fmla="*/ 2147483647 h 238"/>
              <a:gd name="T18" fmla="*/ 2147483647 w 257"/>
              <a:gd name="T19" fmla="*/ 2147483647 h 238"/>
              <a:gd name="T20" fmla="*/ 2147483647 w 257"/>
              <a:gd name="T21" fmla="*/ 2147483647 h 238"/>
              <a:gd name="T22" fmla="*/ 2147483647 w 257"/>
              <a:gd name="T23" fmla="*/ 2147483647 h 238"/>
              <a:gd name="T24" fmla="*/ 2147483647 w 257"/>
              <a:gd name="T25" fmla="*/ 2147483647 h 238"/>
              <a:gd name="T26" fmla="*/ 2147483647 w 257"/>
              <a:gd name="T27" fmla="*/ 2147483647 h 238"/>
              <a:gd name="T28" fmla="*/ 2147483647 w 257"/>
              <a:gd name="T29" fmla="*/ 2147483647 h 238"/>
              <a:gd name="T30" fmla="*/ 2147483647 w 257"/>
              <a:gd name="T31" fmla="*/ 2147483647 h 238"/>
              <a:gd name="T32" fmla="*/ 2147483647 w 257"/>
              <a:gd name="T33" fmla="*/ 2147483647 h 238"/>
              <a:gd name="T34" fmla="*/ 2147483647 w 257"/>
              <a:gd name="T35" fmla="*/ 2147483647 h 238"/>
              <a:gd name="T36" fmla="*/ 2147483647 w 257"/>
              <a:gd name="T37" fmla="*/ 2147483647 h 238"/>
              <a:gd name="T38" fmla="*/ 2147483647 w 257"/>
              <a:gd name="T39" fmla="*/ 2147483647 h 238"/>
              <a:gd name="T40" fmla="*/ 2147483647 w 257"/>
              <a:gd name="T41" fmla="*/ 2147483647 h 238"/>
              <a:gd name="T42" fmla="*/ 2147483647 w 257"/>
              <a:gd name="T43" fmla="*/ 2147483647 h 238"/>
              <a:gd name="T44" fmla="*/ 2147483647 w 257"/>
              <a:gd name="T45" fmla="*/ 2147483647 h 238"/>
              <a:gd name="T46" fmla="*/ 2147483647 w 257"/>
              <a:gd name="T47" fmla="*/ 2147483647 h 238"/>
              <a:gd name="T48" fmla="*/ 2035948501 w 257"/>
              <a:gd name="T49" fmla="*/ 2147483647 h 238"/>
              <a:gd name="T50" fmla="*/ 0 w 257"/>
              <a:gd name="T51" fmla="*/ 2147483647 h 238"/>
              <a:gd name="T52" fmla="*/ 0 w 257"/>
              <a:gd name="T53" fmla="*/ 2147483647 h 238"/>
              <a:gd name="T54" fmla="*/ 1628758914 w 257"/>
              <a:gd name="T55" fmla="*/ 2147483647 h 238"/>
              <a:gd name="T56" fmla="*/ 2147483647 w 257"/>
              <a:gd name="T57" fmla="*/ 2147483647 h 238"/>
              <a:gd name="T58" fmla="*/ 2147483647 w 257"/>
              <a:gd name="T59" fmla="*/ 2147483647 h 238"/>
              <a:gd name="T60" fmla="*/ 2147483647 w 257"/>
              <a:gd name="T61" fmla="*/ 2147483647 h 238"/>
              <a:gd name="T62" fmla="*/ 2147483647 w 257"/>
              <a:gd name="T63" fmla="*/ 1854892101 h 238"/>
              <a:gd name="T64" fmla="*/ 2147483647 w 257"/>
              <a:gd name="T65" fmla="*/ 464503702 h 238"/>
              <a:gd name="T66" fmla="*/ 2147483647 w 257"/>
              <a:gd name="T67" fmla="*/ 0 h 238"/>
              <a:gd name="T68" fmla="*/ 2147483647 w 257"/>
              <a:gd name="T69" fmla="*/ 0 h 238"/>
              <a:gd name="T70" fmla="*/ 2147483647 w 257"/>
              <a:gd name="T71" fmla="*/ 1390367415 h 238"/>
              <a:gd name="T72" fmla="*/ 2147483647 w 257"/>
              <a:gd name="T73" fmla="*/ 2147483647 h 238"/>
              <a:gd name="T74" fmla="*/ 2147483647 w 257"/>
              <a:gd name="T75" fmla="*/ 2147483647 h 238"/>
              <a:gd name="T76" fmla="*/ 2147483647 w 257"/>
              <a:gd name="T77" fmla="*/ 2147483647 h 238"/>
              <a:gd name="T78" fmla="*/ 2147483647 w 257"/>
              <a:gd name="T79" fmla="*/ 2147483647 h 238"/>
              <a:gd name="T80" fmla="*/ 2147483647 w 257"/>
              <a:gd name="T81" fmla="*/ 2147483647 h 238"/>
              <a:gd name="T82" fmla="*/ 2147483647 w 257"/>
              <a:gd name="T83" fmla="*/ 2147483647 h 238"/>
              <a:gd name="T84" fmla="*/ 2147483647 w 257"/>
              <a:gd name="T85" fmla="*/ 2147483647 h 238"/>
              <a:gd name="T86" fmla="*/ 2147483647 w 257"/>
              <a:gd name="T87" fmla="*/ 2147483647 h 238"/>
              <a:gd name="T88" fmla="*/ 2147483647 w 257"/>
              <a:gd name="T89" fmla="*/ 2147483647 h 238"/>
              <a:gd name="T90" fmla="*/ 2147483647 w 257"/>
              <a:gd name="T91" fmla="*/ 2147483647 h 238"/>
              <a:gd name="T92" fmla="*/ 2147483647 w 257"/>
              <a:gd name="T93" fmla="*/ 2147483647 h 238"/>
              <a:gd name="T94" fmla="*/ 2147483647 w 257"/>
              <a:gd name="T95" fmla="*/ 2147483647 h 238"/>
              <a:gd name="T96" fmla="*/ 2147483647 w 257"/>
              <a:gd name="T97" fmla="*/ 2147483647 h 238"/>
              <a:gd name="T98" fmla="*/ 2147483647 w 257"/>
              <a:gd name="T99" fmla="*/ 2147483647 h 238"/>
              <a:gd name="T100" fmla="*/ 2147483647 w 257"/>
              <a:gd name="T101" fmla="*/ 2147483647 h 238"/>
              <a:gd name="T102" fmla="*/ 2147483647 w 257"/>
              <a:gd name="T103" fmla="*/ 2147483647 h 238"/>
              <a:gd name="T104" fmla="*/ 2147483647 w 257"/>
              <a:gd name="T105" fmla="*/ 2147483647 h 23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57"/>
              <a:gd name="T160" fmla="*/ 0 h 238"/>
              <a:gd name="T161" fmla="*/ 257 w 257"/>
              <a:gd name="T162" fmla="*/ 238 h 23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57" h="238">
                <a:moveTo>
                  <a:pt x="252" y="136"/>
                </a:moveTo>
                <a:lnTo>
                  <a:pt x="257" y="157"/>
                </a:lnTo>
                <a:lnTo>
                  <a:pt x="257" y="178"/>
                </a:lnTo>
                <a:lnTo>
                  <a:pt x="252" y="197"/>
                </a:lnTo>
                <a:lnTo>
                  <a:pt x="243" y="214"/>
                </a:lnTo>
                <a:lnTo>
                  <a:pt x="236" y="220"/>
                </a:lnTo>
                <a:lnTo>
                  <a:pt x="228" y="227"/>
                </a:lnTo>
                <a:lnTo>
                  <a:pt x="219" y="231"/>
                </a:lnTo>
                <a:lnTo>
                  <a:pt x="210" y="234"/>
                </a:lnTo>
                <a:lnTo>
                  <a:pt x="200" y="237"/>
                </a:lnTo>
                <a:lnTo>
                  <a:pt x="189" y="238"/>
                </a:lnTo>
                <a:lnTo>
                  <a:pt x="178" y="238"/>
                </a:lnTo>
                <a:lnTo>
                  <a:pt x="167" y="237"/>
                </a:lnTo>
                <a:lnTo>
                  <a:pt x="155" y="236"/>
                </a:lnTo>
                <a:lnTo>
                  <a:pt x="142" y="233"/>
                </a:lnTo>
                <a:lnTo>
                  <a:pt x="130" y="229"/>
                </a:lnTo>
                <a:lnTo>
                  <a:pt x="117" y="224"/>
                </a:lnTo>
                <a:lnTo>
                  <a:pt x="104" y="218"/>
                </a:lnTo>
                <a:lnTo>
                  <a:pt x="91" y="211"/>
                </a:lnTo>
                <a:lnTo>
                  <a:pt x="80" y="203"/>
                </a:lnTo>
                <a:lnTo>
                  <a:pt x="67" y="194"/>
                </a:lnTo>
                <a:lnTo>
                  <a:pt x="46" y="173"/>
                </a:lnTo>
                <a:lnTo>
                  <a:pt x="28" y="150"/>
                </a:lnTo>
                <a:lnTo>
                  <a:pt x="14" y="128"/>
                </a:lnTo>
                <a:lnTo>
                  <a:pt x="5" y="105"/>
                </a:lnTo>
                <a:lnTo>
                  <a:pt x="0" y="83"/>
                </a:lnTo>
                <a:lnTo>
                  <a:pt x="0" y="60"/>
                </a:lnTo>
                <a:lnTo>
                  <a:pt x="4" y="41"/>
                </a:lnTo>
                <a:lnTo>
                  <a:pt x="13" y="24"/>
                </a:lnTo>
                <a:lnTo>
                  <a:pt x="22" y="16"/>
                </a:lnTo>
                <a:lnTo>
                  <a:pt x="32" y="10"/>
                </a:lnTo>
                <a:lnTo>
                  <a:pt x="45" y="4"/>
                </a:lnTo>
                <a:lnTo>
                  <a:pt x="58" y="1"/>
                </a:lnTo>
                <a:lnTo>
                  <a:pt x="72" y="0"/>
                </a:lnTo>
                <a:lnTo>
                  <a:pt x="87" y="0"/>
                </a:lnTo>
                <a:lnTo>
                  <a:pt x="102" y="3"/>
                </a:lnTo>
                <a:lnTo>
                  <a:pt x="118" y="7"/>
                </a:lnTo>
                <a:lnTo>
                  <a:pt x="127" y="17"/>
                </a:lnTo>
                <a:lnTo>
                  <a:pt x="137" y="28"/>
                </a:lnTo>
                <a:lnTo>
                  <a:pt x="146" y="37"/>
                </a:lnTo>
                <a:lnTo>
                  <a:pt x="156" y="47"/>
                </a:lnTo>
                <a:lnTo>
                  <a:pt x="165" y="56"/>
                </a:lnTo>
                <a:lnTo>
                  <a:pt x="174" y="66"/>
                </a:lnTo>
                <a:lnTo>
                  <a:pt x="183" y="76"/>
                </a:lnTo>
                <a:lnTo>
                  <a:pt x="192" y="86"/>
                </a:lnTo>
                <a:lnTo>
                  <a:pt x="199" y="92"/>
                </a:lnTo>
                <a:lnTo>
                  <a:pt x="208" y="97"/>
                </a:lnTo>
                <a:lnTo>
                  <a:pt x="215" y="104"/>
                </a:lnTo>
                <a:lnTo>
                  <a:pt x="223" y="110"/>
                </a:lnTo>
                <a:lnTo>
                  <a:pt x="229" y="117"/>
                </a:lnTo>
                <a:lnTo>
                  <a:pt x="236" y="123"/>
                </a:lnTo>
                <a:lnTo>
                  <a:pt x="245" y="129"/>
                </a:lnTo>
                <a:lnTo>
                  <a:pt x="252" y="136"/>
                </a:lnTo>
                <a:close/>
              </a:path>
            </a:pathLst>
          </a:custGeom>
          <a:solidFill>
            <a:srgbClr val="D3DBF2"/>
          </a:solidFill>
          <a:ln w="9525">
            <a:noFill/>
            <a:round/>
            <a:headEnd/>
            <a:tailEnd/>
          </a:ln>
        </p:spPr>
        <p:txBody>
          <a:bodyPr/>
          <a:lstStyle/>
          <a:p>
            <a:endParaRPr lang="en-US"/>
          </a:p>
        </p:txBody>
      </p:sp>
      <p:sp>
        <p:nvSpPr>
          <p:cNvPr id="13380" name="Freeform 68"/>
          <p:cNvSpPr>
            <a:spLocks/>
          </p:cNvSpPr>
          <p:nvPr/>
        </p:nvSpPr>
        <p:spPr bwMode="auto">
          <a:xfrm>
            <a:off x="2605088" y="5319713"/>
            <a:ext cx="26987" cy="25400"/>
          </a:xfrm>
          <a:custGeom>
            <a:avLst/>
            <a:gdLst>
              <a:gd name="T0" fmla="*/ 2147483647 w 186"/>
              <a:gd name="T1" fmla="*/ 2147483647 h 173"/>
              <a:gd name="T2" fmla="*/ 2147483647 w 186"/>
              <a:gd name="T3" fmla="*/ 2147483647 h 173"/>
              <a:gd name="T4" fmla="*/ 2147483647 w 186"/>
              <a:gd name="T5" fmla="*/ 2147483647 h 173"/>
              <a:gd name="T6" fmla="*/ 2147483647 w 186"/>
              <a:gd name="T7" fmla="*/ 2147483647 h 173"/>
              <a:gd name="T8" fmla="*/ 2147483647 w 186"/>
              <a:gd name="T9" fmla="*/ 2147483647 h 173"/>
              <a:gd name="T10" fmla="*/ 2147483647 w 186"/>
              <a:gd name="T11" fmla="*/ 2147483647 h 173"/>
              <a:gd name="T12" fmla="*/ 2147483647 w 186"/>
              <a:gd name="T13" fmla="*/ 2147483647 h 173"/>
              <a:gd name="T14" fmla="*/ 2147483647 w 186"/>
              <a:gd name="T15" fmla="*/ 2147483647 h 173"/>
              <a:gd name="T16" fmla="*/ 2147483647 w 186"/>
              <a:gd name="T17" fmla="*/ 2147483647 h 173"/>
              <a:gd name="T18" fmla="*/ 2147483647 w 186"/>
              <a:gd name="T19" fmla="*/ 2147483647 h 173"/>
              <a:gd name="T20" fmla="*/ 2147483647 w 186"/>
              <a:gd name="T21" fmla="*/ 2147483647 h 173"/>
              <a:gd name="T22" fmla="*/ 2147483647 w 186"/>
              <a:gd name="T23" fmla="*/ 2147483647 h 173"/>
              <a:gd name="T24" fmla="*/ 2147483647 w 186"/>
              <a:gd name="T25" fmla="*/ 2147483647 h 173"/>
              <a:gd name="T26" fmla="*/ 2147483647 w 186"/>
              <a:gd name="T27" fmla="*/ 2147483647 h 173"/>
              <a:gd name="T28" fmla="*/ 2147483647 w 186"/>
              <a:gd name="T29" fmla="*/ 2147483647 h 173"/>
              <a:gd name="T30" fmla="*/ 2147483647 w 186"/>
              <a:gd name="T31" fmla="*/ 2147483647 h 173"/>
              <a:gd name="T32" fmla="*/ 2147483647 w 186"/>
              <a:gd name="T33" fmla="*/ 2147483647 h 173"/>
              <a:gd name="T34" fmla="*/ 2147483647 w 186"/>
              <a:gd name="T35" fmla="*/ 2147483647 h 173"/>
              <a:gd name="T36" fmla="*/ 2147483647 w 186"/>
              <a:gd name="T37" fmla="*/ 2147483647 h 173"/>
              <a:gd name="T38" fmla="*/ 2147483647 w 186"/>
              <a:gd name="T39" fmla="*/ 2147483647 h 173"/>
              <a:gd name="T40" fmla="*/ 1328665915 w 186"/>
              <a:gd name="T41" fmla="*/ 2147483647 h 173"/>
              <a:gd name="T42" fmla="*/ 0 w 186"/>
              <a:gd name="T43" fmla="*/ 2147483647 h 173"/>
              <a:gd name="T44" fmla="*/ 0 w 186"/>
              <a:gd name="T45" fmla="*/ 2147483647 h 173"/>
              <a:gd name="T46" fmla="*/ 1328665915 w 186"/>
              <a:gd name="T47" fmla="*/ 2147483647 h 173"/>
              <a:gd name="T48" fmla="*/ 2147483647 w 186"/>
              <a:gd name="T49" fmla="*/ 2147483647 h 173"/>
              <a:gd name="T50" fmla="*/ 2147483647 w 186"/>
              <a:gd name="T51" fmla="*/ 2147483647 h 173"/>
              <a:gd name="T52" fmla="*/ 2147483647 w 186"/>
              <a:gd name="T53" fmla="*/ 1392561409 h 173"/>
              <a:gd name="T54" fmla="*/ 2147483647 w 186"/>
              <a:gd name="T55" fmla="*/ 0 h 173"/>
              <a:gd name="T56" fmla="*/ 2147483647 w 186"/>
              <a:gd name="T57" fmla="*/ 0 h 173"/>
              <a:gd name="T58" fmla="*/ 2147483647 w 186"/>
              <a:gd name="T59" fmla="*/ 1857811724 h 173"/>
              <a:gd name="T60" fmla="*/ 2147483647 w 186"/>
              <a:gd name="T61" fmla="*/ 2147483647 h 173"/>
              <a:gd name="T62" fmla="*/ 2147483647 w 186"/>
              <a:gd name="T63" fmla="*/ 2147483647 h 173"/>
              <a:gd name="T64" fmla="*/ 2147483647 w 186"/>
              <a:gd name="T65" fmla="*/ 2147483647 h 17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86"/>
              <a:gd name="T100" fmla="*/ 0 h 173"/>
              <a:gd name="T101" fmla="*/ 186 w 186"/>
              <a:gd name="T102" fmla="*/ 173 h 17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86" h="173">
                <a:moveTo>
                  <a:pt x="138" y="33"/>
                </a:moveTo>
                <a:lnTo>
                  <a:pt x="153" y="48"/>
                </a:lnTo>
                <a:lnTo>
                  <a:pt x="166" y="63"/>
                </a:lnTo>
                <a:lnTo>
                  <a:pt x="176" y="80"/>
                </a:lnTo>
                <a:lnTo>
                  <a:pt x="183" y="96"/>
                </a:lnTo>
                <a:lnTo>
                  <a:pt x="186" y="112"/>
                </a:lnTo>
                <a:lnTo>
                  <a:pt x="186" y="128"/>
                </a:lnTo>
                <a:lnTo>
                  <a:pt x="183" y="142"/>
                </a:lnTo>
                <a:lnTo>
                  <a:pt x="177" y="155"/>
                </a:lnTo>
                <a:lnTo>
                  <a:pt x="166" y="164"/>
                </a:lnTo>
                <a:lnTo>
                  <a:pt x="152" y="170"/>
                </a:lnTo>
                <a:lnTo>
                  <a:pt x="138" y="173"/>
                </a:lnTo>
                <a:lnTo>
                  <a:pt x="121" y="173"/>
                </a:lnTo>
                <a:lnTo>
                  <a:pt x="103" y="168"/>
                </a:lnTo>
                <a:lnTo>
                  <a:pt x="85" y="162"/>
                </a:lnTo>
                <a:lnTo>
                  <a:pt x="67" y="151"/>
                </a:lnTo>
                <a:lnTo>
                  <a:pt x="49" y="139"/>
                </a:lnTo>
                <a:lnTo>
                  <a:pt x="33" y="124"/>
                </a:lnTo>
                <a:lnTo>
                  <a:pt x="20" y="109"/>
                </a:lnTo>
                <a:lnTo>
                  <a:pt x="11" y="92"/>
                </a:lnTo>
                <a:lnTo>
                  <a:pt x="3" y="75"/>
                </a:lnTo>
                <a:lnTo>
                  <a:pt x="0" y="59"/>
                </a:lnTo>
                <a:lnTo>
                  <a:pt x="0" y="43"/>
                </a:lnTo>
                <a:lnTo>
                  <a:pt x="3" y="30"/>
                </a:lnTo>
                <a:lnTo>
                  <a:pt x="11" y="18"/>
                </a:lnTo>
                <a:lnTo>
                  <a:pt x="20" y="8"/>
                </a:lnTo>
                <a:lnTo>
                  <a:pt x="33" y="3"/>
                </a:lnTo>
                <a:lnTo>
                  <a:pt x="49" y="0"/>
                </a:lnTo>
                <a:lnTo>
                  <a:pt x="65" y="0"/>
                </a:lnTo>
                <a:lnTo>
                  <a:pt x="83" y="4"/>
                </a:lnTo>
                <a:lnTo>
                  <a:pt x="102" y="10"/>
                </a:lnTo>
                <a:lnTo>
                  <a:pt x="120" y="20"/>
                </a:lnTo>
                <a:lnTo>
                  <a:pt x="138" y="33"/>
                </a:lnTo>
                <a:close/>
              </a:path>
            </a:pathLst>
          </a:custGeom>
          <a:solidFill>
            <a:srgbClr val="D8DDF2"/>
          </a:solidFill>
          <a:ln w="9525">
            <a:noFill/>
            <a:round/>
            <a:headEnd/>
            <a:tailEnd/>
          </a:ln>
        </p:spPr>
        <p:txBody>
          <a:bodyPr/>
          <a:lstStyle/>
          <a:p>
            <a:endParaRPr lang="en-US"/>
          </a:p>
        </p:txBody>
      </p:sp>
      <p:sp>
        <p:nvSpPr>
          <p:cNvPr id="13381" name="Freeform 69"/>
          <p:cNvSpPr>
            <a:spLocks/>
          </p:cNvSpPr>
          <p:nvPr/>
        </p:nvSpPr>
        <p:spPr bwMode="auto">
          <a:xfrm>
            <a:off x="2609850" y="5324475"/>
            <a:ext cx="17463" cy="15875"/>
          </a:xfrm>
          <a:custGeom>
            <a:avLst/>
            <a:gdLst>
              <a:gd name="T0" fmla="*/ 2147483647 w 117"/>
              <a:gd name="T1" fmla="*/ 2147483647 h 107"/>
              <a:gd name="T2" fmla="*/ 2147483647 w 117"/>
              <a:gd name="T3" fmla="*/ 2147483647 h 107"/>
              <a:gd name="T4" fmla="*/ 2147483647 w 117"/>
              <a:gd name="T5" fmla="*/ 2147483647 h 107"/>
              <a:gd name="T6" fmla="*/ 2147483647 w 117"/>
              <a:gd name="T7" fmla="*/ 2147483647 h 107"/>
              <a:gd name="T8" fmla="*/ 2147483647 w 117"/>
              <a:gd name="T9" fmla="*/ 2147483647 h 107"/>
              <a:gd name="T10" fmla="*/ 2147483647 w 117"/>
              <a:gd name="T11" fmla="*/ 2147483647 h 107"/>
              <a:gd name="T12" fmla="*/ 2147483647 w 117"/>
              <a:gd name="T13" fmla="*/ 2147483647 h 107"/>
              <a:gd name="T14" fmla="*/ 2147483647 w 117"/>
              <a:gd name="T15" fmla="*/ 2147483647 h 107"/>
              <a:gd name="T16" fmla="*/ 2147483647 w 117"/>
              <a:gd name="T17" fmla="*/ 2147483647 h 107"/>
              <a:gd name="T18" fmla="*/ 2147483647 w 117"/>
              <a:gd name="T19" fmla="*/ 2147483647 h 107"/>
              <a:gd name="T20" fmla="*/ 2147483647 w 117"/>
              <a:gd name="T21" fmla="*/ 2147483647 h 107"/>
              <a:gd name="T22" fmla="*/ 2147483647 w 117"/>
              <a:gd name="T23" fmla="*/ 2147483647 h 107"/>
              <a:gd name="T24" fmla="*/ 2147483647 w 117"/>
              <a:gd name="T25" fmla="*/ 2147483647 h 107"/>
              <a:gd name="T26" fmla="*/ 2147483647 w 117"/>
              <a:gd name="T27" fmla="*/ 2147483647 h 107"/>
              <a:gd name="T28" fmla="*/ 2147483647 w 117"/>
              <a:gd name="T29" fmla="*/ 2147483647 h 107"/>
              <a:gd name="T30" fmla="*/ 2147483647 w 117"/>
              <a:gd name="T31" fmla="*/ 2147483647 h 107"/>
              <a:gd name="T32" fmla="*/ 2147483647 w 117"/>
              <a:gd name="T33" fmla="*/ 2147483647 h 107"/>
              <a:gd name="T34" fmla="*/ 2147483647 w 117"/>
              <a:gd name="T35" fmla="*/ 2147483647 h 107"/>
              <a:gd name="T36" fmla="*/ 2147483647 w 117"/>
              <a:gd name="T37" fmla="*/ 2147483647 h 107"/>
              <a:gd name="T38" fmla="*/ 2147483647 w 117"/>
              <a:gd name="T39" fmla="*/ 2147483647 h 107"/>
              <a:gd name="T40" fmla="*/ 1489628139 w 117"/>
              <a:gd name="T41" fmla="*/ 2147483647 h 107"/>
              <a:gd name="T42" fmla="*/ 495428912 w 117"/>
              <a:gd name="T43" fmla="*/ 2147483647 h 107"/>
              <a:gd name="T44" fmla="*/ 0 w 117"/>
              <a:gd name="T45" fmla="*/ 2147483647 h 107"/>
              <a:gd name="T46" fmla="*/ 1489628139 w 117"/>
              <a:gd name="T47" fmla="*/ 2147483647 h 107"/>
              <a:gd name="T48" fmla="*/ 2147483647 w 117"/>
              <a:gd name="T49" fmla="*/ 2147483647 h 107"/>
              <a:gd name="T50" fmla="*/ 2147483647 w 117"/>
              <a:gd name="T51" fmla="*/ 2147483647 h 107"/>
              <a:gd name="T52" fmla="*/ 2147483647 w 117"/>
              <a:gd name="T53" fmla="*/ 969937595 h 107"/>
              <a:gd name="T54" fmla="*/ 2147483647 w 117"/>
              <a:gd name="T55" fmla="*/ 0 h 107"/>
              <a:gd name="T56" fmla="*/ 2147483647 w 117"/>
              <a:gd name="T57" fmla="*/ 483340053 h 107"/>
              <a:gd name="T58" fmla="*/ 2147483647 w 117"/>
              <a:gd name="T59" fmla="*/ 1453277796 h 107"/>
              <a:gd name="T60" fmla="*/ 2147483647 w 117"/>
              <a:gd name="T61" fmla="*/ 2147483647 h 107"/>
              <a:gd name="T62" fmla="*/ 2147483647 w 117"/>
              <a:gd name="T63" fmla="*/ 2147483647 h 107"/>
              <a:gd name="T64" fmla="*/ 2147483647 w 117"/>
              <a:gd name="T65" fmla="*/ 2147483647 h 10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7"/>
              <a:gd name="T100" fmla="*/ 0 h 107"/>
              <a:gd name="T101" fmla="*/ 117 w 117"/>
              <a:gd name="T102" fmla="*/ 107 h 10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7" h="107">
                <a:moveTo>
                  <a:pt x="86" y="21"/>
                </a:moveTo>
                <a:lnTo>
                  <a:pt x="96" y="30"/>
                </a:lnTo>
                <a:lnTo>
                  <a:pt x="104" y="40"/>
                </a:lnTo>
                <a:lnTo>
                  <a:pt x="111" y="50"/>
                </a:lnTo>
                <a:lnTo>
                  <a:pt x="115" y="61"/>
                </a:lnTo>
                <a:lnTo>
                  <a:pt x="117" y="71"/>
                </a:lnTo>
                <a:lnTo>
                  <a:pt x="117" y="80"/>
                </a:lnTo>
                <a:lnTo>
                  <a:pt x="114" y="89"/>
                </a:lnTo>
                <a:lnTo>
                  <a:pt x="110" y="96"/>
                </a:lnTo>
                <a:lnTo>
                  <a:pt x="103" y="101"/>
                </a:lnTo>
                <a:lnTo>
                  <a:pt x="96" y="106"/>
                </a:lnTo>
                <a:lnTo>
                  <a:pt x="86" y="107"/>
                </a:lnTo>
                <a:lnTo>
                  <a:pt x="76" y="107"/>
                </a:lnTo>
                <a:lnTo>
                  <a:pt x="64" y="105"/>
                </a:lnTo>
                <a:lnTo>
                  <a:pt x="52" y="100"/>
                </a:lnTo>
                <a:lnTo>
                  <a:pt x="41" y="94"/>
                </a:lnTo>
                <a:lnTo>
                  <a:pt x="30" y="87"/>
                </a:lnTo>
                <a:lnTo>
                  <a:pt x="21" y="77"/>
                </a:lnTo>
                <a:lnTo>
                  <a:pt x="12" y="67"/>
                </a:lnTo>
                <a:lnTo>
                  <a:pt x="7" y="57"/>
                </a:lnTo>
                <a:lnTo>
                  <a:pt x="3" y="46"/>
                </a:lnTo>
                <a:lnTo>
                  <a:pt x="1" y="37"/>
                </a:lnTo>
                <a:lnTo>
                  <a:pt x="0" y="27"/>
                </a:lnTo>
                <a:lnTo>
                  <a:pt x="3" y="18"/>
                </a:lnTo>
                <a:lnTo>
                  <a:pt x="7" y="10"/>
                </a:lnTo>
                <a:lnTo>
                  <a:pt x="13" y="5"/>
                </a:lnTo>
                <a:lnTo>
                  <a:pt x="21" y="2"/>
                </a:lnTo>
                <a:lnTo>
                  <a:pt x="30" y="0"/>
                </a:lnTo>
                <a:lnTo>
                  <a:pt x="41" y="1"/>
                </a:lnTo>
                <a:lnTo>
                  <a:pt x="52" y="3"/>
                </a:lnTo>
                <a:lnTo>
                  <a:pt x="64" y="7"/>
                </a:lnTo>
                <a:lnTo>
                  <a:pt x="76" y="13"/>
                </a:lnTo>
                <a:lnTo>
                  <a:pt x="86" y="21"/>
                </a:lnTo>
                <a:close/>
              </a:path>
            </a:pathLst>
          </a:custGeom>
          <a:solidFill>
            <a:srgbClr val="DDE2F4"/>
          </a:solidFill>
          <a:ln w="9525">
            <a:noFill/>
            <a:round/>
            <a:headEnd/>
            <a:tailEnd/>
          </a:ln>
        </p:spPr>
        <p:txBody>
          <a:bodyPr/>
          <a:lstStyle/>
          <a:p>
            <a:endParaRPr lang="en-US"/>
          </a:p>
        </p:txBody>
      </p:sp>
      <p:sp>
        <p:nvSpPr>
          <p:cNvPr id="13382" name="Freeform 70"/>
          <p:cNvSpPr>
            <a:spLocks/>
          </p:cNvSpPr>
          <p:nvPr/>
        </p:nvSpPr>
        <p:spPr bwMode="auto">
          <a:xfrm>
            <a:off x="2614613" y="5329238"/>
            <a:ext cx="6350" cy="6350"/>
          </a:xfrm>
          <a:custGeom>
            <a:avLst/>
            <a:gdLst>
              <a:gd name="T0" fmla="*/ 2147483647 w 47"/>
              <a:gd name="T1" fmla="*/ 2147483647 h 43"/>
              <a:gd name="T2" fmla="*/ 2147483647 w 47"/>
              <a:gd name="T3" fmla="*/ 2147483647 h 43"/>
              <a:gd name="T4" fmla="*/ 2147483647 w 47"/>
              <a:gd name="T5" fmla="*/ 2147483647 h 43"/>
              <a:gd name="T6" fmla="*/ 2147483647 w 47"/>
              <a:gd name="T7" fmla="*/ 2147483647 h 43"/>
              <a:gd name="T8" fmla="*/ 2147483647 w 47"/>
              <a:gd name="T9" fmla="*/ 2147483647 h 43"/>
              <a:gd name="T10" fmla="*/ 2147483647 w 47"/>
              <a:gd name="T11" fmla="*/ 2147483647 h 43"/>
              <a:gd name="T12" fmla="*/ 2147483647 w 47"/>
              <a:gd name="T13" fmla="*/ 2147483647 h 43"/>
              <a:gd name="T14" fmla="*/ 2147483647 w 47"/>
              <a:gd name="T15" fmla="*/ 2147483647 h 43"/>
              <a:gd name="T16" fmla="*/ 2147483647 w 47"/>
              <a:gd name="T17" fmla="*/ 2147483647 h 43"/>
              <a:gd name="T18" fmla="*/ 1667150076 w 47"/>
              <a:gd name="T19" fmla="*/ 2147483647 h 43"/>
              <a:gd name="T20" fmla="*/ 332929987 w 47"/>
              <a:gd name="T21" fmla="*/ 2147483647 h 43"/>
              <a:gd name="T22" fmla="*/ 0 w 47"/>
              <a:gd name="T23" fmla="*/ 2147483647 h 43"/>
              <a:gd name="T24" fmla="*/ 665877807 w 47"/>
              <a:gd name="T25" fmla="*/ 2147483647 h 43"/>
              <a:gd name="T26" fmla="*/ 1667150076 w 47"/>
              <a:gd name="T27" fmla="*/ 1426661377 h 43"/>
              <a:gd name="T28" fmla="*/ 2147483647 w 47"/>
              <a:gd name="T29" fmla="*/ 0 h 43"/>
              <a:gd name="T30" fmla="*/ 2147483647 w 47"/>
              <a:gd name="T31" fmla="*/ 0 h 43"/>
              <a:gd name="T32" fmla="*/ 2147483647 w 47"/>
              <a:gd name="T33" fmla="*/ 0 h 43"/>
              <a:gd name="T34" fmla="*/ 2147483647 w 47"/>
              <a:gd name="T35" fmla="*/ 950032023 h 43"/>
              <a:gd name="T36" fmla="*/ 2147483647 w 47"/>
              <a:gd name="T37" fmla="*/ 1426661377 h 43"/>
              <a:gd name="T38" fmla="*/ 2147483647 w 47"/>
              <a:gd name="T39" fmla="*/ 2147483647 h 43"/>
              <a:gd name="T40" fmla="*/ 2147483647 w 47"/>
              <a:gd name="T41" fmla="*/ 2147483647 h 4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7"/>
              <a:gd name="T64" fmla="*/ 0 h 43"/>
              <a:gd name="T65" fmla="*/ 47 w 47"/>
              <a:gd name="T66" fmla="*/ 43 h 4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7" h="43">
                <a:moveTo>
                  <a:pt x="34" y="8"/>
                </a:moveTo>
                <a:lnTo>
                  <a:pt x="41" y="16"/>
                </a:lnTo>
                <a:lnTo>
                  <a:pt x="46" y="25"/>
                </a:lnTo>
                <a:lnTo>
                  <a:pt x="47" y="32"/>
                </a:lnTo>
                <a:lnTo>
                  <a:pt x="44" y="40"/>
                </a:lnTo>
                <a:lnTo>
                  <a:pt x="38" y="43"/>
                </a:lnTo>
                <a:lnTo>
                  <a:pt x="31" y="43"/>
                </a:lnTo>
                <a:lnTo>
                  <a:pt x="21" y="41"/>
                </a:lnTo>
                <a:lnTo>
                  <a:pt x="13" y="35"/>
                </a:lnTo>
                <a:lnTo>
                  <a:pt x="5" y="27"/>
                </a:lnTo>
                <a:lnTo>
                  <a:pt x="1" y="18"/>
                </a:lnTo>
                <a:lnTo>
                  <a:pt x="0" y="11"/>
                </a:lnTo>
                <a:lnTo>
                  <a:pt x="2" y="5"/>
                </a:lnTo>
                <a:lnTo>
                  <a:pt x="5" y="3"/>
                </a:lnTo>
                <a:lnTo>
                  <a:pt x="9" y="0"/>
                </a:lnTo>
                <a:lnTo>
                  <a:pt x="12" y="0"/>
                </a:lnTo>
                <a:lnTo>
                  <a:pt x="16" y="0"/>
                </a:lnTo>
                <a:lnTo>
                  <a:pt x="20" y="2"/>
                </a:lnTo>
                <a:lnTo>
                  <a:pt x="26" y="3"/>
                </a:lnTo>
                <a:lnTo>
                  <a:pt x="30" y="5"/>
                </a:lnTo>
                <a:lnTo>
                  <a:pt x="34" y="8"/>
                </a:lnTo>
                <a:close/>
              </a:path>
            </a:pathLst>
          </a:custGeom>
          <a:solidFill>
            <a:srgbClr val="E5EAF7"/>
          </a:solidFill>
          <a:ln w="9525">
            <a:noFill/>
            <a:round/>
            <a:headEnd/>
            <a:tailEnd/>
          </a:ln>
        </p:spPr>
        <p:txBody>
          <a:bodyPr/>
          <a:lstStyle/>
          <a:p>
            <a:endParaRPr lang="en-US"/>
          </a:p>
        </p:txBody>
      </p:sp>
      <p:sp>
        <p:nvSpPr>
          <p:cNvPr id="13383" name="Freeform 71"/>
          <p:cNvSpPr>
            <a:spLocks/>
          </p:cNvSpPr>
          <p:nvPr/>
        </p:nvSpPr>
        <p:spPr bwMode="auto">
          <a:xfrm>
            <a:off x="2655888" y="5378450"/>
            <a:ext cx="14287" cy="6350"/>
          </a:xfrm>
          <a:custGeom>
            <a:avLst/>
            <a:gdLst>
              <a:gd name="T0" fmla="*/ 2147483647 w 98"/>
              <a:gd name="T1" fmla="*/ 2147483647 h 45"/>
              <a:gd name="T2" fmla="*/ 2147483647 w 98"/>
              <a:gd name="T3" fmla="*/ 2147483647 h 45"/>
              <a:gd name="T4" fmla="*/ 2147483647 w 98"/>
              <a:gd name="T5" fmla="*/ 2147483647 h 45"/>
              <a:gd name="T6" fmla="*/ 2147483647 w 98"/>
              <a:gd name="T7" fmla="*/ 2147483647 h 45"/>
              <a:gd name="T8" fmla="*/ 2147483647 w 98"/>
              <a:gd name="T9" fmla="*/ 2147483647 h 45"/>
              <a:gd name="T10" fmla="*/ 2147483647 w 98"/>
              <a:gd name="T11" fmla="*/ 2147483647 h 45"/>
              <a:gd name="T12" fmla="*/ 2147483647 w 98"/>
              <a:gd name="T13" fmla="*/ 2147483647 h 45"/>
              <a:gd name="T14" fmla="*/ 2147483647 w 98"/>
              <a:gd name="T15" fmla="*/ 2147483647 h 45"/>
              <a:gd name="T16" fmla="*/ 2147483647 w 98"/>
              <a:gd name="T17" fmla="*/ 2147483647 h 45"/>
              <a:gd name="T18" fmla="*/ 2147483647 w 98"/>
              <a:gd name="T19" fmla="*/ 2147483647 h 45"/>
              <a:gd name="T20" fmla="*/ 2147483647 w 98"/>
              <a:gd name="T21" fmla="*/ 2147483647 h 45"/>
              <a:gd name="T22" fmla="*/ 2147483647 w 98"/>
              <a:gd name="T23" fmla="*/ 2147483647 h 45"/>
              <a:gd name="T24" fmla="*/ 2147483647 w 98"/>
              <a:gd name="T25" fmla="*/ 2147483647 h 45"/>
              <a:gd name="T26" fmla="*/ 2147483647 w 98"/>
              <a:gd name="T27" fmla="*/ 2147483647 h 45"/>
              <a:gd name="T28" fmla="*/ 2147483647 w 98"/>
              <a:gd name="T29" fmla="*/ 2147483647 h 45"/>
              <a:gd name="T30" fmla="*/ 2147483647 w 98"/>
              <a:gd name="T31" fmla="*/ 2147483647 h 45"/>
              <a:gd name="T32" fmla="*/ 2147483647 w 98"/>
              <a:gd name="T33" fmla="*/ 2147483647 h 45"/>
              <a:gd name="T34" fmla="*/ 1806395818 w 98"/>
              <a:gd name="T35" fmla="*/ 2147483647 h 45"/>
              <a:gd name="T36" fmla="*/ 1354015889 w 98"/>
              <a:gd name="T37" fmla="*/ 2147483647 h 45"/>
              <a:gd name="T38" fmla="*/ 904739155 w 98"/>
              <a:gd name="T39" fmla="*/ 2147483647 h 45"/>
              <a:gd name="T40" fmla="*/ 0 w 98"/>
              <a:gd name="T41" fmla="*/ 2147483647 h 45"/>
              <a:gd name="T42" fmla="*/ 2147483647 w 98"/>
              <a:gd name="T43" fmla="*/ 1188567761 h 45"/>
              <a:gd name="T44" fmla="*/ 2147483647 w 98"/>
              <a:gd name="T45" fmla="*/ 0 h 45"/>
              <a:gd name="T46" fmla="*/ 2147483647 w 98"/>
              <a:gd name="T47" fmla="*/ 0 h 45"/>
              <a:gd name="T48" fmla="*/ 2147483647 w 98"/>
              <a:gd name="T49" fmla="*/ 792371640 h 45"/>
              <a:gd name="T50" fmla="*/ 2147483647 w 98"/>
              <a:gd name="T51" fmla="*/ 2147483647 h 45"/>
              <a:gd name="T52" fmla="*/ 2147483647 w 98"/>
              <a:gd name="T53" fmla="*/ 2147483647 h 45"/>
              <a:gd name="T54" fmla="*/ 2147483647 w 98"/>
              <a:gd name="T55" fmla="*/ 2147483647 h 45"/>
              <a:gd name="T56" fmla="*/ 2147483647 w 98"/>
              <a:gd name="T57" fmla="*/ 2147483647 h 4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8"/>
              <a:gd name="T88" fmla="*/ 0 h 45"/>
              <a:gd name="T89" fmla="*/ 98 w 98"/>
              <a:gd name="T90" fmla="*/ 45 h 4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8" h="45">
                <a:moveTo>
                  <a:pt x="98" y="34"/>
                </a:moveTo>
                <a:lnTo>
                  <a:pt x="93" y="36"/>
                </a:lnTo>
                <a:lnTo>
                  <a:pt x="87" y="39"/>
                </a:lnTo>
                <a:lnTo>
                  <a:pt x="79" y="41"/>
                </a:lnTo>
                <a:lnTo>
                  <a:pt x="73" y="42"/>
                </a:lnTo>
                <a:lnTo>
                  <a:pt x="65" y="43"/>
                </a:lnTo>
                <a:lnTo>
                  <a:pt x="59" y="44"/>
                </a:lnTo>
                <a:lnTo>
                  <a:pt x="52" y="45"/>
                </a:lnTo>
                <a:lnTo>
                  <a:pt x="44" y="45"/>
                </a:lnTo>
                <a:lnTo>
                  <a:pt x="44" y="38"/>
                </a:lnTo>
                <a:lnTo>
                  <a:pt x="42" y="31"/>
                </a:lnTo>
                <a:lnTo>
                  <a:pt x="37" y="26"/>
                </a:lnTo>
                <a:lnTo>
                  <a:pt x="32" y="22"/>
                </a:lnTo>
                <a:lnTo>
                  <a:pt x="24" y="19"/>
                </a:lnTo>
                <a:lnTo>
                  <a:pt x="18" y="16"/>
                </a:lnTo>
                <a:lnTo>
                  <a:pt x="10" y="12"/>
                </a:lnTo>
                <a:lnTo>
                  <a:pt x="5" y="9"/>
                </a:lnTo>
                <a:lnTo>
                  <a:pt x="4" y="9"/>
                </a:lnTo>
                <a:lnTo>
                  <a:pt x="3" y="9"/>
                </a:lnTo>
                <a:lnTo>
                  <a:pt x="2" y="9"/>
                </a:lnTo>
                <a:lnTo>
                  <a:pt x="0" y="9"/>
                </a:lnTo>
                <a:lnTo>
                  <a:pt x="22" y="3"/>
                </a:lnTo>
                <a:lnTo>
                  <a:pt x="42" y="0"/>
                </a:lnTo>
                <a:lnTo>
                  <a:pt x="59" y="0"/>
                </a:lnTo>
                <a:lnTo>
                  <a:pt x="73" y="2"/>
                </a:lnTo>
                <a:lnTo>
                  <a:pt x="83" y="7"/>
                </a:lnTo>
                <a:lnTo>
                  <a:pt x="92" y="14"/>
                </a:lnTo>
                <a:lnTo>
                  <a:pt x="96" y="24"/>
                </a:lnTo>
                <a:lnTo>
                  <a:pt x="98" y="34"/>
                </a:lnTo>
                <a:close/>
              </a:path>
            </a:pathLst>
          </a:custGeom>
          <a:solidFill>
            <a:srgbClr val="91A3E0"/>
          </a:solidFill>
          <a:ln w="9525">
            <a:noFill/>
            <a:round/>
            <a:headEnd/>
            <a:tailEnd/>
          </a:ln>
        </p:spPr>
        <p:txBody>
          <a:bodyPr/>
          <a:lstStyle/>
          <a:p>
            <a:endParaRPr lang="en-US"/>
          </a:p>
        </p:txBody>
      </p:sp>
      <p:sp>
        <p:nvSpPr>
          <p:cNvPr id="13384" name="Freeform 72"/>
          <p:cNvSpPr>
            <a:spLocks/>
          </p:cNvSpPr>
          <p:nvPr/>
        </p:nvSpPr>
        <p:spPr bwMode="auto">
          <a:xfrm>
            <a:off x="2584450" y="5278438"/>
            <a:ext cx="12700" cy="9525"/>
          </a:xfrm>
          <a:custGeom>
            <a:avLst/>
            <a:gdLst>
              <a:gd name="T0" fmla="*/ 2147483647 w 90"/>
              <a:gd name="T1" fmla="*/ 2147483647 h 69"/>
              <a:gd name="T2" fmla="*/ 2147483647 w 90"/>
              <a:gd name="T3" fmla="*/ 2147483647 h 69"/>
              <a:gd name="T4" fmla="*/ 2147483647 w 90"/>
              <a:gd name="T5" fmla="*/ 2147483647 h 69"/>
              <a:gd name="T6" fmla="*/ 2147483647 w 90"/>
              <a:gd name="T7" fmla="*/ 2147483647 h 69"/>
              <a:gd name="T8" fmla="*/ 2147483647 w 90"/>
              <a:gd name="T9" fmla="*/ 2147483647 h 69"/>
              <a:gd name="T10" fmla="*/ 2147483647 w 90"/>
              <a:gd name="T11" fmla="*/ 2147483647 h 69"/>
              <a:gd name="T12" fmla="*/ 2147483647 w 90"/>
              <a:gd name="T13" fmla="*/ 2147483647 h 69"/>
              <a:gd name="T14" fmla="*/ 2147483647 w 90"/>
              <a:gd name="T15" fmla="*/ 2147483647 h 69"/>
              <a:gd name="T16" fmla="*/ 2147483647 w 90"/>
              <a:gd name="T17" fmla="*/ 2147483647 h 69"/>
              <a:gd name="T18" fmla="*/ 2147483647 w 90"/>
              <a:gd name="T19" fmla="*/ 2147483647 h 69"/>
              <a:gd name="T20" fmla="*/ 0 w 90"/>
              <a:gd name="T21" fmla="*/ 2147483647 h 69"/>
              <a:gd name="T22" fmla="*/ 0 w 90"/>
              <a:gd name="T23" fmla="*/ 2147483647 h 69"/>
              <a:gd name="T24" fmla="*/ 2147483647 w 90"/>
              <a:gd name="T25" fmla="*/ 2147483647 h 69"/>
              <a:gd name="T26" fmla="*/ 2147483647 w 90"/>
              <a:gd name="T27" fmla="*/ 2147483647 h 69"/>
              <a:gd name="T28" fmla="*/ 2147483647 w 90"/>
              <a:gd name="T29" fmla="*/ 2147483647 h 69"/>
              <a:gd name="T30" fmla="*/ 2147483647 w 90"/>
              <a:gd name="T31" fmla="*/ 2147483647 h 69"/>
              <a:gd name="T32" fmla="*/ 2147483647 w 90"/>
              <a:gd name="T33" fmla="*/ 726033555 h 69"/>
              <a:gd name="T34" fmla="*/ 2147483647 w 90"/>
              <a:gd name="T35" fmla="*/ 0 h 69"/>
              <a:gd name="T36" fmla="*/ 2147483647 w 90"/>
              <a:gd name="T37" fmla="*/ 0 h 69"/>
              <a:gd name="T38" fmla="*/ 2147483647 w 90"/>
              <a:gd name="T39" fmla="*/ 726033555 h 69"/>
              <a:gd name="T40" fmla="*/ 2147483647 w 90"/>
              <a:gd name="T41" fmla="*/ 2147483647 h 69"/>
              <a:gd name="T42" fmla="*/ 2147483647 w 90"/>
              <a:gd name="T43" fmla="*/ 2147483647 h 69"/>
              <a:gd name="T44" fmla="*/ 2147483647 w 90"/>
              <a:gd name="T45" fmla="*/ 2147483647 h 69"/>
              <a:gd name="T46" fmla="*/ 2147483647 w 90"/>
              <a:gd name="T47" fmla="*/ 2147483647 h 6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0"/>
              <a:gd name="T73" fmla="*/ 0 h 69"/>
              <a:gd name="T74" fmla="*/ 90 w 90"/>
              <a:gd name="T75" fmla="*/ 69 h 6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0" h="69">
                <a:moveTo>
                  <a:pt x="90" y="25"/>
                </a:moveTo>
                <a:lnTo>
                  <a:pt x="82" y="34"/>
                </a:lnTo>
                <a:lnTo>
                  <a:pt x="74" y="42"/>
                </a:lnTo>
                <a:lnTo>
                  <a:pt x="66" y="48"/>
                </a:lnTo>
                <a:lnTo>
                  <a:pt x="56" y="55"/>
                </a:lnTo>
                <a:lnTo>
                  <a:pt x="45" y="60"/>
                </a:lnTo>
                <a:lnTo>
                  <a:pt x="35" y="64"/>
                </a:lnTo>
                <a:lnTo>
                  <a:pt x="24" y="68"/>
                </a:lnTo>
                <a:lnTo>
                  <a:pt x="14" y="69"/>
                </a:lnTo>
                <a:lnTo>
                  <a:pt x="0" y="51"/>
                </a:lnTo>
                <a:lnTo>
                  <a:pt x="13" y="35"/>
                </a:lnTo>
                <a:lnTo>
                  <a:pt x="24" y="22"/>
                </a:lnTo>
                <a:lnTo>
                  <a:pt x="36" y="12"/>
                </a:lnTo>
                <a:lnTo>
                  <a:pt x="48" y="6"/>
                </a:lnTo>
                <a:lnTo>
                  <a:pt x="58" y="2"/>
                </a:lnTo>
                <a:lnTo>
                  <a:pt x="69" y="0"/>
                </a:lnTo>
                <a:lnTo>
                  <a:pt x="77" y="0"/>
                </a:lnTo>
                <a:lnTo>
                  <a:pt x="86" y="2"/>
                </a:lnTo>
                <a:lnTo>
                  <a:pt x="87" y="7"/>
                </a:lnTo>
                <a:lnTo>
                  <a:pt x="88" y="14"/>
                </a:lnTo>
                <a:lnTo>
                  <a:pt x="89" y="20"/>
                </a:lnTo>
                <a:lnTo>
                  <a:pt x="90" y="25"/>
                </a:lnTo>
                <a:close/>
              </a:path>
            </a:pathLst>
          </a:custGeom>
          <a:solidFill>
            <a:srgbClr val="BAB2FF"/>
          </a:solidFill>
          <a:ln w="9525">
            <a:noFill/>
            <a:round/>
            <a:headEnd/>
            <a:tailEnd/>
          </a:ln>
        </p:spPr>
        <p:txBody>
          <a:bodyPr/>
          <a:lstStyle/>
          <a:p>
            <a:endParaRPr lang="en-US"/>
          </a:p>
        </p:txBody>
      </p:sp>
      <p:sp>
        <p:nvSpPr>
          <p:cNvPr id="13385" name="Freeform 73"/>
          <p:cNvSpPr>
            <a:spLocks/>
          </p:cNvSpPr>
          <p:nvPr/>
        </p:nvSpPr>
        <p:spPr bwMode="auto">
          <a:xfrm>
            <a:off x="2690813" y="5376863"/>
            <a:ext cx="12700" cy="9525"/>
          </a:xfrm>
          <a:custGeom>
            <a:avLst/>
            <a:gdLst>
              <a:gd name="T0" fmla="*/ 2147483647 w 89"/>
              <a:gd name="T1" fmla="*/ 2147483647 h 63"/>
              <a:gd name="T2" fmla="*/ 2147483647 w 89"/>
              <a:gd name="T3" fmla="*/ 2147483647 h 63"/>
              <a:gd name="T4" fmla="*/ 2147483647 w 89"/>
              <a:gd name="T5" fmla="*/ 2147483647 h 63"/>
              <a:gd name="T6" fmla="*/ 2147483647 w 89"/>
              <a:gd name="T7" fmla="*/ 2147483647 h 63"/>
              <a:gd name="T8" fmla="*/ 2147483647 w 89"/>
              <a:gd name="T9" fmla="*/ 2147483647 h 63"/>
              <a:gd name="T10" fmla="*/ 2147483647 w 89"/>
              <a:gd name="T11" fmla="*/ 2147483647 h 63"/>
              <a:gd name="T12" fmla="*/ 2147483647 w 89"/>
              <a:gd name="T13" fmla="*/ 2147483647 h 63"/>
              <a:gd name="T14" fmla="*/ 2147483647 w 89"/>
              <a:gd name="T15" fmla="*/ 2147483647 h 63"/>
              <a:gd name="T16" fmla="*/ 2147483647 w 89"/>
              <a:gd name="T17" fmla="*/ 2147483647 h 63"/>
              <a:gd name="T18" fmla="*/ 2147483647 w 89"/>
              <a:gd name="T19" fmla="*/ 2147483647 h 63"/>
              <a:gd name="T20" fmla="*/ 0 w 89"/>
              <a:gd name="T21" fmla="*/ 2147483647 h 63"/>
              <a:gd name="T22" fmla="*/ 0 w 89"/>
              <a:gd name="T23" fmla="*/ 2147483647 h 63"/>
              <a:gd name="T24" fmla="*/ 2147483647 w 89"/>
              <a:gd name="T25" fmla="*/ 2147483647 h 63"/>
              <a:gd name="T26" fmla="*/ 2147483647 w 89"/>
              <a:gd name="T27" fmla="*/ 2147483647 h 63"/>
              <a:gd name="T28" fmla="*/ 2147483647 w 89"/>
              <a:gd name="T29" fmla="*/ 2147483647 h 63"/>
              <a:gd name="T30" fmla="*/ 2147483647 w 89"/>
              <a:gd name="T31" fmla="*/ 2147483647 h 63"/>
              <a:gd name="T32" fmla="*/ 2147483647 w 89"/>
              <a:gd name="T33" fmla="*/ 2147483647 h 63"/>
              <a:gd name="T34" fmla="*/ 2147483647 w 89"/>
              <a:gd name="T35" fmla="*/ 2147483647 h 63"/>
              <a:gd name="T36" fmla="*/ 2147483647 w 89"/>
              <a:gd name="T37" fmla="*/ 1569011444 h 63"/>
              <a:gd name="T38" fmla="*/ 2147483647 w 89"/>
              <a:gd name="T39" fmla="*/ 0 h 63"/>
              <a:gd name="T40" fmla="*/ 2147483647 w 89"/>
              <a:gd name="T41" fmla="*/ 1569011444 h 63"/>
              <a:gd name="T42" fmla="*/ 2147483647 w 89"/>
              <a:gd name="T43" fmla="*/ 2147483647 h 63"/>
              <a:gd name="T44" fmla="*/ 2147483647 w 89"/>
              <a:gd name="T45" fmla="*/ 2147483647 h 63"/>
              <a:gd name="T46" fmla="*/ 2147483647 w 89"/>
              <a:gd name="T47" fmla="*/ 2147483647 h 63"/>
              <a:gd name="T48" fmla="*/ 2147483647 w 89"/>
              <a:gd name="T49" fmla="*/ 2147483647 h 63"/>
              <a:gd name="T50" fmla="*/ 2147483647 w 89"/>
              <a:gd name="T51" fmla="*/ 2147483647 h 63"/>
              <a:gd name="T52" fmla="*/ 2147483647 w 89"/>
              <a:gd name="T53" fmla="*/ 2147483647 h 63"/>
              <a:gd name="T54" fmla="*/ 2147483647 w 89"/>
              <a:gd name="T55" fmla="*/ 2147483647 h 6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9"/>
              <a:gd name="T85" fmla="*/ 0 h 63"/>
              <a:gd name="T86" fmla="*/ 89 w 89"/>
              <a:gd name="T87" fmla="*/ 63 h 6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9" h="63">
                <a:moveTo>
                  <a:pt x="89" y="23"/>
                </a:moveTo>
                <a:lnTo>
                  <a:pt x="81" y="32"/>
                </a:lnTo>
                <a:lnTo>
                  <a:pt x="73" y="38"/>
                </a:lnTo>
                <a:lnTo>
                  <a:pt x="63" y="46"/>
                </a:lnTo>
                <a:lnTo>
                  <a:pt x="54" y="51"/>
                </a:lnTo>
                <a:lnTo>
                  <a:pt x="43" y="55"/>
                </a:lnTo>
                <a:lnTo>
                  <a:pt x="34" y="59"/>
                </a:lnTo>
                <a:lnTo>
                  <a:pt x="23" y="62"/>
                </a:lnTo>
                <a:lnTo>
                  <a:pt x="13" y="63"/>
                </a:lnTo>
                <a:lnTo>
                  <a:pt x="0" y="46"/>
                </a:lnTo>
                <a:lnTo>
                  <a:pt x="6" y="37"/>
                </a:lnTo>
                <a:lnTo>
                  <a:pt x="13" y="29"/>
                </a:lnTo>
                <a:lnTo>
                  <a:pt x="19" y="22"/>
                </a:lnTo>
                <a:lnTo>
                  <a:pt x="25" y="16"/>
                </a:lnTo>
                <a:lnTo>
                  <a:pt x="32" y="11"/>
                </a:lnTo>
                <a:lnTo>
                  <a:pt x="38" y="6"/>
                </a:lnTo>
                <a:lnTo>
                  <a:pt x="44" y="3"/>
                </a:lnTo>
                <a:lnTo>
                  <a:pt x="51" y="0"/>
                </a:lnTo>
                <a:lnTo>
                  <a:pt x="55" y="3"/>
                </a:lnTo>
                <a:lnTo>
                  <a:pt x="59" y="5"/>
                </a:lnTo>
                <a:lnTo>
                  <a:pt x="64" y="9"/>
                </a:lnTo>
                <a:lnTo>
                  <a:pt x="69" y="12"/>
                </a:lnTo>
                <a:lnTo>
                  <a:pt x="74" y="14"/>
                </a:lnTo>
                <a:lnTo>
                  <a:pt x="78" y="17"/>
                </a:lnTo>
                <a:lnTo>
                  <a:pt x="83" y="20"/>
                </a:lnTo>
                <a:lnTo>
                  <a:pt x="89" y="23"/>
                </a:lnTo>
                <a:close/>
              </a:path>
            </a:pathLst>
          </a:custGeom>
          <a:solidFill>
            <a:srgbClr val="BAB2FF"/>
          </a:solidFill>
          <a:ln w="9525">
            <a:noFill/>
            <a:round/>
            <a:headEnd/>
            <a:tailEnd/>
          </a:ln>
        </p:spPr>
        <p:txBody>
          <a:bodyPr/>
          <a:lstStyle/>
          <a:p>
            <a:endParaRPr lang="en-US"/>
          </a:p>
        </p:txBody>
      </p:sp>
      <p:sp>
        <p:nvSpPr>
          <p:cNvPr id="13386" name="Freeform 74"/>
          <p:cNvSpPr>
            <a:spLocks/>
          </p:cNvSpPr>
          <p:nvPr/>
        </p:nvSpPr>
        <p:spPr bwMode="auto">
          <a:xfrm>
            <a:off x="2679700" y="5368925"/>
            <a:ext cx="12700" cy="9525"/>
          </a:xfrm>
          <a:custGeom>
            <a:avLst/>
            <a:gdLst>
              <a:gd name="T0" fmla="*/ 2147483647 w 88"/>
              <a:gd name="T1" fmla="*/ 2147483647 h 66"/>
              <a:gd name="T2" fmla="*/ 2147483647 w 88"/>
              <a:gd name="T3" fmla="*/ 2147483647 h 66"/>
              <a:gd name="T4" fmla="*/ 2147483647 w 88"/>
              <a:gd name="T5" fmla="*/ 2147483647 h 66"/>
              <a:gd name="T6" fmla="*/ 2147483647 w 88"/>
              <a:gd name="T7" fmla="*/ 2147483647 h 66"/>
              <a:gd name="T8" fmla="*/ 2147483647 w 88"/>
              <a:gd name="T9" fmla="*/ 2147483647 h 66"/>
              <a:gd name="T10" fmla="*/ 2147483647 w 88"/>
              <a:gd name="T11" fmla="*/ 2147483647 h 66"/>
              <a:gd name="T12" fmla="*/ 2147483647 w 88"/>
              <a:gd name="T13" fmla="*/ 2147483647 h 66"/>
              <a:gd name="T14" fmla="*/ 2147483647 w 88"/>
              <a:gd name="T15" fmla="*/ 2147483647 h 66"/>
              <a:gd name="T16" fmla="*/ 2147483647 w 88"/>
              <a:gd name="T17" fmla="*/ 2147483647 h 66"/>
              <a:gd name="T18" fmla="*/ 2147483647 w 88"/>
              <a:gd name="T19" fmla="*/ 2147483647 h 66"/>
              <a:gd name="T20" fmla="*/ 0 w 88"/>
              <a:gd name="T21" fmla="*/ 2147483647 h 66"/>
              <a:gd name="T22" fmla="*/ 0 w 88"/>
              <a:gd name="T23" fmla="*/ 2147483647 h 66"/>
              <a:gd name="T24" fmla="*/ 2147483647 w 88"/>
              <a:gd name="T25" fmla="*/ 2147483647 h 66"/>
              <a:gd name="T26" fmla="*/ 2147483647 w 88"/>
              <a:gd name="T27" fmla="*/ 2147483647 h 66"/>
              <a:gd name="T28" fmla="*/ 2147483647 w 88"/>
              <a:gd name="T29" fmla="*/ 2147483647 h 66"/>
              <a:gd name="T30" fmla="*/ 2147483647 w 88"/>
              <a:gd name="T31" fmla="*/ 2147483647 h 66"/>
              <a:gd name="T32" fmla="*/ 2147483647 w 88"/>
              <a:gd name="T33" fmla="*/ 2147483647 h 66"/>
              <a:gd name="T34" fmla="*/ 2147483647 w 88"/>
              <a:gd name="T35" fmla="*/ 2147483647 h 66"/>
              <a:gd name="T36" fmla="*/ 2147483647 w 88"/>
              <a:gd name="T37" fmla="*/ 1301524839 h 66"/>
              <a:gd name="T38" fmla="*/ 2147483647 w 88"/>
              <a:gd name="T39" fmla="*/ 0 h 66"/>
              <a:gd name="T40" fmla="*/ 2147483647 w 88"/>
              <a:gd name="T41" fmla="*/ 1301524839 h 66"/>
              <a:gd name="T42" fmla="*/ 2147483647 w 88"/>
              <a:gd name="T43" fmla="*/ 2147483647 h 66"/>
              <a:gd name="T44" fmla="*/ 2147483647 w 88"/>
              <a:gd name="T45" fmla="*/ 2147483647 h 66"/>
              <a:gd name="T46" fmla="*/ 2147483647 w 88"/>
              <a:gd name="T47" fmla="*/ 2147483647 h 66"/>
              <a:gd name="T48" fmla="*/ 2147483647 w 88"/>
              <a:gd name="T49" fmla="*/ 2147483647 h 66"/>
              <a:gd name="T50" fmla="*/ 2147483647 w 88"/>
              <a:gd name="T51" fmla="*/ 2147483647 h 66"/>
              <a:gd name="T52" fmla="*/ 2147483647 w 88"/>
              <a:gd name="T53" fmla="*/ 2147483647 h 66"/>
              <a:gd name="T54" fmla="*/ 2147483647 w 88"/>
              <a:gd name="T55" fmla="*/ 2147483647 h 6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8"/>
              <a:gd name="T85" fmla="*/ 0 h 66"/>
              <a:gd name="T86" fmla="*/ 88 w 88"/>
              <a:gd name="T87" fmla="*/ 66 h 6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8" h="66">
                <a:moveTo>
                  <a:pt x="88" y="24"/>
                </a:moveTo>
                <a:lnTo>
                  <a:pt x="81" y="33"/>
                </a:lnTo>
                <a:lnTo>
                  <a:pt x="73" y="40"/>
                </a:lnTo>
                <a:lnTo>
                  <a:pt x="63" y="47"/>
                </a:lnTo>
                <a:lnTo>
                  <a:pt x="53" y="53"/>
                </a:lnTo>
                <a:lnTo>
                  <a:pt x="43" y="57"/>
                </a:lnTo>
                <a:lnTo>
                  <a:pt x="32" y="61"/>
                </a:lnTo>
                <a:lnTo>
                  <a:pt x="22" y="65"/>
                </a:lnTo>
                <a:lnTo>
                  <a:pt x="11" y="66"/>
                </a:lnTo>
                <a:lnTo>
                  <a:pt x="0" y="47"/>
                </a:lnTo>
                <a:lnTo>
                  <a:pt x="7" y="37"/>
                </a:lnTo>
                <a:lnTo>
                  <a:pt x="13" y="29"/>
                </a:lnTo>
                <a:lnTo>
                  <a:pt x="21" y="22"/>
                </a:lnTo>
                <a:lnTo>
                  <a:pt x="28" y="16"/>
                </a:lnTo>
                <a:lnTo>
                  <a:pt x="34" y="11"/>
                </a:lnTo>
                <a:lnTo>
                  <a:pt x="42" y="6"/>
                </a:lnTo>
                <a:lnTo>
                  <a:pt x="48" y="3"/>
                </a:lnTo>
                <a:lnTo>
                  <a:pt x="55" y="0"/>
                </a:lnTo>
                <a:lnTo>
                  <a:pt x="59" y="3"/>
                </a:lnTo>
                <a:lnTo>
                  <a:pt x="63" y="5"/>
                </a:lnTo>
                <a:lnTo>
                  <a:pt x="67" y="8"/>
                </a:lnTo>
                <a:lnTo>
                  <a:pt x="71" y="12"/>
                </a:lnTo>
                <a:lnTo>
                  <a:pt x="76" y="15"/>
                </a:lnTo>
                <a:lnTo>
                  <a:pt x="80" y="18"/>
                </a:lnTo>
                <a:lnTo>
                  <a:pt x="84" y="21"/>
                </a:lnTo>
                <a:lnTo>
                  <a:pt x="88" y="24"/>
                </a:lnTo>
                <a:close/>
              </a:path>
            </a:pathLst>
          </a:custGeom>
          <a:solidFill>
            <a:srgbClr val="BAB2FF"/>
          </a:solidFill>
          <a:ln w="9525">
            <a:noFill/>
            <a:round/>
            <a:headEnd/>
            <a:tailEnd/>
          </a:ln>
        </p:spPr>
        <p:txBody>
          <a:bodyPr/>
          <a:lstStyle/>
          <a:p>
            <a:endParaRPr lang="en-US"/>
          </a:p>
        </p:txBody>
      </p:sp>
      <p:sp>
        <p:nvSpPr>
          <p:cNvPr id="13387" name="Freeform 75"/>
          <p:cNvSpPr>
            <a:spLocks/>
          </p:cNvSpPr>
          <p:nvPr/>
        </p:nvSpPr>
        <p:spPr bwMode="auto">
          <a:xfrm>
            <a:off x="2597150" y="5292725"/>
            <a:ext cx="7938" cy="7938"/>
          </a:xfrm>
          <a:custGeom>
            <a:avLst/>
            <a:gdLst>
              <a:gd name="T0" fmla="*/ 2147483647 w 56"/>
              <a:gd name="T1" fmla="*/ 2147483647 h 53"/>
              <a:gd name="T2" fmla="*/ 2147483647 w 56"/>
              <a:gd name="T3" fmla="*/ 2147483647 h 53"/>
              <a:gd name="T4" fmla="*/ 2147483647 w 56"/>
              <a:gd name="T5" fmla="*/ 2147483647 h 53"/>
              <a:gd name="T6" fmla="*/ 2147483647 w 56"/>
              <a:gd name="T7" fmla="*/ 2147483647 h 53"/>
              <a:gd name="T8" fmla="*/ 2147483647 w 56"/>
              <a:gd name="T9" fmla="*/ 2147483647 h 53"/>
              <a:gd name="T10" fmla="*/ 2147483647 w 56"/>
              <a:gd name="T11" fmla="*/ 2147483647 h 53"/>
              <a:gd name="T12" fmla="*/ 2147483647 w 56"/>
              <a:gd name="T13" fmla="*/ 2147483647 h 53"/>
              <a:gd name="T14" fmla="*/ 2147483647 w 56"/>
              <a:gd name="T15" fmla="*/ 2147483647 h 53"/>
              <a:gd name="T16" fmla="*/ 2147483647 w 56"/>
              <a:gd name="T17" fmla="*/ 2147483647 h 53"/>
              <a:gd name="T18" fmla="*/ 2147483647 w 56"/>
              <a:gd name="T19" fmla="*/ 2147483647 h 53"/>
              <a:gd name="T20" fmla="*/ 0 w 56"/>
              <a:gd name="T21" fmla="*/ 2147483647 h 53"/>
              <a:gd name="T22" fmla="*/ 0 w 56"/>
              <a:gd name="T23" fmla="*/ 2147483647 h 53"/>
              <a:gd name="T24" fmla="*/ 1614919321 w 56"/>
              <a:gd name="T25" fmla="*/ 2147483647 h 53"/>
              <a:gd name="T26" fmla="*/ 2147483647 w 56"/>
              <a:gd name="T27" fmla="*/ 2147483647 h 53"/>
              <a:gd name="T28" fmla="*/ 2147483647 w 56"/>
              <a:gd name="T29" fmla="*/ 2147483647 h 53"/>
              <a:gd name="T30" fmla="*/ 2147483647 w 56"/>
              <a:gd name="T31" fmla="*/ 2147483647 h 53"/>
              <a:gd name="T32" fmla="*/ 2147483647 w 56"/>
              <a:gd name="T33" fmla="*/ 2147483647 h 53"/>
              <a:gd name="T34" fmla="*/ 2147483647 w 56"/>
              <a:gd name="T35" fmla="*/ 2147483647 h 53"/>
              <a:gd name="T36" fmla="*/ 2147483647 w 56"/>
              <a:gd name="T37" fmla="*/ 2012475329 h 53"/>
              <a:gd name="T38" fmla="*/ 2147483647 w 56"/>
              <a:gd name="T39" fmla="*/ 0 h 53"/>
              <a:gd name="T40" fmla="*/ 2147483647 w 56"/>
              <a:gd name="T41" fmla="*/ 2147483647 h 53"/>
              <a:gd name="T42" fmla="*/ 2147483647 w 56"/>
              <a:gd name="T43" fmla="*/ 2147483647 h 53"/>
              <a:gd name="T44" fmla="*/ 2147483647 w 56"/>
              <a:gd name="T45" fmla="*/ 2147483647 h 53"/>
              <a:gd name="T46" fmla="*/ 2147483647 w 56"/>
              <a:gd name="T47" fmla="*/ 2147483647 h 5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6"/>
              <a:gd name="T73" fmla="*/ 0 h 53"/>
              <a:gd name="T74" fmla="*/ 56 w 56"/>
              <a:gd name="T75" fmla="*/ 53 h 5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6" h="53">
                <a:moveTo>
                  <a:pt x="56" y="41"/>
                </a:moveTo>
                <a:lnTo>
                  <a:pt x="50" y="44"/>
                </a:lnTo>
                <a:lnTo>
                  <a:pt x="44" y="46"/>
                </a:lnTo>
                <a:lnTo>
                  <a:pt x="39" y="48"/>
                </a:lnTo>
                <a:lnTo>
                  <a:pt x="32" y="50"/>
                </a:lnTo>
                <a:lnTo>
                  <a:pt x="27" y="51"/>
                </a:lnTo>
                <a:lnTo>
                  <a:pt x="21" y="52"/>
                </a:lnTo>
                <a:lnTo>
                  <a:pt x="15" y="53"/>
                </a:lnTo>
                <a:lnTo>
                  <a:pt x="9" y="53"/>
                </a:lnTo>
                <a:lnTo>
                  <a:pt x="0" y="33"/>
                </a:lnTo>
                <a:lnTo>
                  <a:pt x="4" y="28"/>
                </a:lnTo>
                <a:lnTo>
                  <a:pt x="8" y="24"/>
                </a:lnTo>
                <a:lnTo>
                  <a:pt x="12" y="18"/>
                </a:lnTo>
                <a:lnTo>
                  <a:pt x="17" y="14"/>
                </a:lnTo>
                <a:lnTo>
                  <a:pt x="21" y="10"/>
                </a:lnTo>
                <a:lnTo>
                  <a:pt x="25" y="7"/>
                </a:lnTo>
                <a:lnTo>
                  <a:pt x="29" y="4"/>
                </a:lnTo>
                <a:lnTo>
                  <a:pt x="32" y="0"/>
                </a:lnTo>
                <a:lnTo>
                  <a:pt x="39" y="11"/>
                </a:lnTo>
                <a:lnTo>
                  <a:pt x="44" y="20"/>
                </a:lnTo>
                <a:lnTo>
                  <a:pt x="50" y="31"/>
                </a:lnTo>
                <a:lnTo>
                  <a:pt x="56" y="41"/>
                </a:lnTo>
                <a:close/>
              </a:path>
            </a:pathLst>
          </a:custGeom>
          <a:solidFill>
            <a:srgbClr val="BAB2FF"/>
          </a:solidFill>
          <a:ln w="9525">
            <a:noFill/>
            <a:round/>
            <a:headEnd/>
            <a:tailEnd/>
          </a:ln>
        </p:spPr>
        <p:txBody>
          <a:bodyPr/>
          <a:lstStyle/>
          <a:p>
            <a:endParaRPr lang="en-US"/>
          </a:p>
        </p:txBody>
      </p:sp>
      <p:sp>
        <p:nvSpPr>
          <p:cNvPr id="13388" name="Freeform 76"/>
          <p:cNvSpPr>
            <a:spLocks/>
          </p:cNvSpPr>
          <p:nvPr/>
        </p:nvSpPr>
        <p:spPr bwMode="auto">
          <a:xfrm>
            <a:off x="2584450" y="5270500"/>
            <a:ext cx="11113" cy="9525"/>
          </a:xfrm>
          <a:custGeom>
            <a:avLst/>
            <a:gdLst>
              <a:gd name="T0" fmla="*/ 2147483647 w 82"/>
              <a:gd name="T1" fmla="*/ 2147483647 h 65"/>
              <a:gd name="T2" fmla="*/ 2147483647 w 82"/>
              <a:gd name="T3" fmla="*/ 2147483647 h 65"/>
              <a:gd name="T4" fmla="*/ 2147483647 w 82"/>
              <a:gd name="T5" fmla="*/ 2147483647 h 65"/>
              <a:gd name="T6" fmla="*/ 2147483647 w 82"/>
              <a:gd name="T7" fmla="*/ 2147483647 h 65"/>
              <a:gd name="T8" fmla="*/ 2147483647 w 82"/>
              <a:gd name="T9" fmla="*/ 2147483647 h 65"/>
              <a:gd name="T10" fmla="*/ 2147483647 w 82"/>
              <a:gd name="T11" fmla="*/ 2147483647 h 65"/>
              <a:gd name="T12" fmla="*/ 2147483647 w 82"/>
              <a:gd name="T13" fmla="*/ 2147483647 h 65"/>
              <a:gd name="T14" fmla="*/ 2147483647 w 82"/>
              <a:gd name="T15" fmla="*/ 2147483647 h 65"/>
              <a:gd name="T16" fmla="*/ 2147483647 w 82"/>
              <a:gd name="T17" fmla="*/ 2147483647 h 65"/>
              <a:gd name="T18" fmla="*/ 2147483647 w 82"/>
              <a:gd name="T19" fmla="*/ 2147483647 h 65"/>
              <a:gd name="T20" fmla="*/ 0 w 82"/>
              <a:gd name="T21" fmla="*/ 2147483647 h 65"/>
              <a:gd name="T22" fmla="*/ 0 w 82"/>
              <a:gd name="T23" fmla="*/ 2147483647 h 65"/>
              <a:gd name="T24" fmla="*/ 2147483647 w 82"/>
              <a:gd name="T25" fmla="*/ 2147483647 h 65"/>
              <a:gd name="T26" fmla="*/ 2147483647 w 82"/>
              <a:gd name="T27" fmla="*/ 2147483647 h 65"/>
              <a:gd name="T28" fmla="*/ 2147483647 w 82"/>
              <a:gd name="T29" fmla="*/ 2147483647 h 65"/>
              <a:gd name="T30" fmla="*/ 2147483647 w 82"/>
              <a:gd name="T31" fmla="*/ 2147483647 h 65"/>
              <a:gd name="T32" fmla="*/ 2147483647 w 82"/>
              <a:gd name="T33" fmla="*/ 1384546902 h 65"/>
              <a:gd name="T34" fmla="*/ 2147483647 w 82"/>
              <a:gd name="T35" fmla="*/ 462560892 h 65"/>
              <a:gd name="T36" fmla="*/ 2147483647 w 82"/>
              <a:gd name="T37" fmla="*/ 0 h 65"/>
              <a:gd name="T38" fmla="*/ 2147483647 w 82"/>
              <a:gd name="T39" fmla="*/ 462560892 h 65"/>
              <a:gd name="T40" fmla="*/ 2147483647 w 82"/>
              <a:gd name="T41" fmla="*/ 2147483647 h 65"/>
              <a:gd name="T42" fmla="*/ 2147483647 w 82"/>
              <a:gd name="T43" fmla="*/ 2147483647 h 65"/>
              <a:gd name="T44" fmla="*/ 2147483647 w 82"/>
              <a:gd name="T45" fmla="*/ 2147483647 h 65"/>
              <a:gd name="T46" fmla="*/ 2147483647 w 82"/>
              <a:gd name="T47" fmla="*/ 2147483647 h 6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2"/>
              <a:gd name="T73" fmla="*/ 0 h 65"/>
              <a:gd name="T74" fmla="*/ 82 w 82"/>
              <a:gd name="T75" fmla="*/ 65 h 6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2" h="65">
                <a:moveTo>
                  <a:pt x="82" y="38"/>
                </a:moveTo>
                <a:lnTo>
                  <a:pt x="73" y="43"/>
                </a:lnTo>
                <a:lnTo>
                  <a:pt x="65" y="48"/>
                </a:lnTo>
                <a:lnTo>
                  <a:pt x="56" y="54"/>
                </a:lnTo>
                <a:lnTo>
                  <a:pt x="48" y="58"/>
                </a:lnTo>
                <a:lnTo>
                  <a:pt x="38" y="61"/>
                </a:lnTo>
                <a:lnTo>
                  <a:pt x="30" y="63"/>
                </a:lnTo>
                <a:lnTo>
                  <a:pt x="20" y="64"/>
                </a:lnTo>
                <a:lnTo>
                  <a:pt x="12" y="65"/>
                </a:lnTo>
                <a:lnTo>
                  <a:pt x="0" y="45"/>
                </a:lnTo>
                <a:lnTo>
                  <a:pt x="12" y="32"/>
                </a:lnTo>
                <a:lnTo>
                  <a:pt x="22" y="22"/>
                </a:lnTo>
                <a:lnTo>
                  <a:pt x="33" y="13"/>
                </a:lnTo>
                <a:lnTo>
                  <a:pt x="43" y="7"/>
                </a:lnTo>
                <a:lnTo>
                  <a:pt x="53" y="3"/>
                </a:lnTo>
                <a:lnTo>
                  <a:pt x="62" y="1"/>
                </a:lnTo>
                <a:lnTo>
                  <a:pt x="71" y="0"/>
                </a:lnTo>
                <a:lnTo>
                  <a:pt x="79" y="1"/>
                </a:lnTo>
                <a:lnTo>
                  <a:pt x="79" y="10"/>
                </a:lnTo>
                <a:lnTo>
                  <a:pt x="79" y="19"/>
                </a:lnTo>
                <a:lnTo>
                  <a:pt x="80" y="28"/>
                </a:lnTo>
                <a:lnTo>
                  <a:pt x="82" y="38"/>
                </a:lnTo>
                <a:close/>
              </a:path>
            </a:pathLst>
          </a:custGeom>
          <a:solidFill>
            <a:srgbClr val="C693FF"/>
          </a:solidFill>
          <a:ln w="9525">
            <a:noFill/>
            <a:round/>
            <a:headEnd/>
            <a:tailEnd/>
          </a:ln>
        </p:spPr>
        <p:txBody>
          <a:bodyPr/>
          <a:lstStyle/>
          <a:p>
            <a:endParaRPr lang="en-US"/>
          </a:p>
        </p:txBody>
      </p:sp>
      <p:sp>
        <p:nvSpPr>
          <p:cNvPr id="13389" name="Freeform 77"/>
          <p:cNvSpPr>
            <a:spLocks/>
          </p:cNvSpPr>
          <p:nvPr/>
        </p:nvSpPr>
        <p:spPr bwMode="auto">
          <a:xfrm>
            <a:off x="2517775" y="5211763"/>
            <a:ext cx="15875" cy="12700"/>
          </a:xfrm>
          <a:custGeom>
            <a:avLst/>
            <a:gdLst>
              <a:gd name="T0" fmla="*/ 2147483647 w 113"/>
              <a:gd name="T1" fmla="*/ 1362472455 h 87"/>
              <a:gd name="T2" fmla="*/ 2147483647 w 113"/>
              <a:gd name="T3" fmla="*/ 2147483647 h 87"/>
              <a:gd name="T4" fmla="*/ 2147483647 w 113"/>
              <a:gd name="T5" fmla="*/ 2147483647 h 87"/>
              <a:gd name="T6" fmla="*/ 2147483647 w 113"/>
              <a:gd name="T7" fmla="*/ 2147483647 h 87"/>
              <a:gd name="T8" fmla="*/ 2147483647 w 113"/>
              <a:gd name="T9" fmla="*/ 2147483647 h 87"/>
              <a:gd name="T10" fmla="*/ 2147483647 w 113"/>
              <a:gd name="T11" fmla="*/ 2147483647 h 87"/>
              <a:gd name="T12" fmla="*/ 2147483647 w 113"/>
              <a:gd name="T13" fmla="*/ 2147483647 h 87"/>
              <a:gd name="T14" fmla="*/ 2147483647 w 113"/>
              <a:gd name="T15" fmla="*/ 2147483647 h 87"/>
              <a:gd name="T16" fmla="*/ 0 w 113"/>
              <a:gd name="T17" fmla="*/ 2147483647 h 87"/>
              <a:gd name="T18" fmla="*/ 2147483647 w 113"/>
              <a:gd name="T19" fmla="*/ 2147483647 h 87"/>
              <a:gd name="T20" fmla="*/ 2147483647 w 113"/>
              <a:gd name="T21" fmla="*/ 2147483647 h 87"/>
              <a:gd name="T22" fmla="*/ 2147483647 w 113"/>
              <a:gd name="T23" fmla="*/ 2147483647 h 87"/>
              <a:gd name="T24" fmla="*/ 2147483647 w 113"/>
              <a:gd name="T25" fmla="*/ 2147483647 h 87"/>
              <a:gd name="T26" fmla="*/ 2147483647 w 113"/>
              <a:gd name="T27" fmla="*/ 2147483647 h 87"/>
              <a:gd name="T28" fmla="*/ 2147483647 w 113"/>
              <a:gd name="T29" fmla="*/ 2147483647 h 87"/>
              <a:gd name="T30" fmla="*/ 2147483647 w 113"/>
              <a:gd name="T31" fmla="*/ 2147483647 h 87"/>
              <a:gd name="T32" fmla="*/ 2147483647 w 113"/>
              <a:gd name="T33" fmla="*/ 0 h 87"/>
              <a:gd name="T34" fmla="*/ 2147483647 w 113"/>
              <a:gd name="T35" fmla="*/ 0 h 87"/>
              <a:gd name="T36" fmla="*/ 2147483647 w 113"/>
              <a:gd name="T37" fmla="*/ 1362472455 h 87"/>
              <a:gd name="T38" fmla="*/ 2147483647 w 113"/>
              <a:gd name="T39" fmla="*/ 1362472455 h 8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3"/>
              <a:gd name="T61" fmla="*/ 0 h 87"/>
              <a:gd name="T62" fmla="*/ 113 w 113"/>
              <a:gd name="T63" fmla="*/ 87 h 8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3" h="87">
                <a:moveTo>
                  <a:pt x="113" y="3"/>
                </a:moveTo>
                <a:lnTo>
                  <a:pt x="100" y="11"/>
                </a:lnTo>
                <a:lnTo>
                  <a:pt x="85" y="21"/>
                </a:lnTo>
                <a:lnTo>
                  <a:pt x="70" y="29"/>
                </a:lnTo>
                <a:lnTo>
                  <a:pt x="56" y="39"/>
                </a:lnTo>
                <a:lnTo>
                  <a:pt x="41" y="50"/>
                </a:lnTo>
                <a:lnTo>
                  <a:pt x="28" y="61"/>
                </a:lnTo>
                <a:lnTo>
                  <a:pt x="14" y="73"/>
                </a:lnTo>
                <a:lnTo>
                  <a:pt x="0" y="87"/>
                </a:lnTo>
                <a:lnTo>
                  <a:pt x="6" y="73"/>
                </a:lnTo>
                <a:lnTo>
                  <a:pt x="14" y="60"/>
                </a:lnTo>
                <a:lnTo>
                  <a:pt x="25" y="46"/>
                </a:lnTo>
                <a:lnTo>
                  <a:pt x="37" y="35"/>
                </a:lnTo>
                <a:lnTo>
                  <a:pt x="50" y="23"/>
                </a:lnTo>
                <a:lnTo>
                  <a:pt x="65" y="14"/>
                </a:lnTo>
                <a:lnTo>
                  <a:pt x="80" y="6"/>
                </a:lnTo>
                <a:lnTo>
                  <a:pt x="94" y="0"/>
                </a:lnTo>
                <a:lnTo>
                  <a:pt x="113" y="3"/>
                </a:lnTo>
                <a:close/>
              </a:path>
            </a:pathLst>
          </a:custGeom>
          <a:solidFill>
            <a:srgbClr val="FF9E5E"/>
          </a:solidFill>
          <a:ln w="9525">
            <a:noFill/>
            <a:round/>
            <a:headEnd/>
            <a:tailEnd/>
          </a:ln>
        </p:spPr>
        <p:txBody>
          <a:bodyPr/>
          <a:lstStyle/>
          <a:p>
            <a:endParaRPr lang="en-US"/>
          </a:p>
        </p:txBody>
      </p:sp>
      <p:sp>
        <p:nvSpPr>
          <p:cNvPr id="13390" name="Freeform 78"/>
          <p:cNvSpPr>
            <a:spLocks/>
          </p:cNvSpPr>
          <p:nvPr/>
        </p:nvSpPr>
        <p:spPr bwMode="auto">
          <a:xfrm>
            <a:off x="2584450" y="5211763"/>
            <a:ext cx="30163" cy="47625"/>
          </a:xfrm>
          <a:custGeom>
            <a:avLst/>
            <a:gdLst>
              <a:gd name="T0" fmla="*/ 2147483647 w 216"/>
              <a:gd name="T1" fmla="*/ 0 h 328"/>
              <a:gd name="T2" fmla="*/ 2147483647 w 216"/>
              <a:gd name="T3" fmla="*/ 2147483647 h 328"/>
              <a:gd name="T4" fmla="*/ 2147483647 w 216"/>
              <a:gd name="T5" fmla="*/ 2147483647 h 328"/>
              <a:gd name="T6" fmla="*/ 2147483647 w 216"/>
              <a:gd name="T7" fmla="*/ 2147483647 h 328"/>
              <a:gd name="T8" fmla="*/ 2147483647 w 216"/>
              <a:gd name="T9" fmla="*/ 2147483647 h 328"/>
              <a:gd name="T10" fmla="*/ 2147483647 w 216"/>
              <a:gd name="T11" fmla="*/ 2147483647 h 328"/>
              <a:gd name="T12" fmla="*/ 2147483647 w 216"/>
              <a:gd name="T13" fmla="*/ 2147483647 h 328"/>
              <a:gd name="T14" fmla="*/ 2147483647 w 216"/>
              <a:gd name="T15" fmla="*/ 2147483647 h 328"/>
              <a:gd name="T16" fmla="*/ 2147483647 w 216"/>
              <a:gd name="T17" fmla="*/ 2147483647 h 328"/>
              <a:gd name="T18" fmla="*/ 2147483647 w 216"/>
              <a:gd name="T19" fmla="*/ 2147483647 h 328"/>
              <a:gd name="T20" fmla="*/ 2147483647 w 216"/>
              <a:gd name="T21" fmla="*/ 2147483647 h 328"/>
              <a:gd name="T22" fmla="*/ 2147483647 w 216"/>
              <a:gd name="T23" fmla="*/ 2147483647 h 328"/>
              <a:gd name="T24" fmla="*/ 2147483647 w 216"/>
              <a:gd name="T25" fmla="*/ 2147483647 h 328"/>
              <a:gd name="T26" fmla="*/ 2147483647 w 216"/>
              <a:gd name="T27" fmla="*/ 2147483647 h 328"/>
              <a:gd name="T28" fmla="*/ 2147483647 w 216"/>
              <a:gd name="T29" fmla="*/ 2147483647 h 328"/>
              <a:gd name="T30" fmla="*/ 2147483647 w 216"/>
              <a:gd name="T31" fmla="*/ 2147483647 h 328"/>
              <a:gd name="T32" fmla="*/ 2147483647 w 216"/>
              <a:gd name="T33" fmla="*/ 2147483647 h 328"/>
              <a:gd name="T34" fmla="*/ 2147483647 w 216"/>
              <a:gd name="T35" fmla="*/ 2147483647 h 328"/>
              <a:gd name="T36" fmla="*/ 2147483647 w 216"/>
              <a:gd name="T37" fmla="*/ 2147483647 h 328"/>
              <a:gd name="T38" fmla="*/ 2147483647 w 216"/>
              <a:gd name="T39" fmla="*/ 2147483647 h 328"/>
              <a:gd name="T40" fmla="*/ 2147483647 w 216"/>
              <a:gd name="T41" fmla="*/ 2147483647 h 328"/>
              <a:gd name="T42" fmla="*/ 2147483647 w 216"/>
              <a:gd name="T43" fmla="*/ 2147483647 h 328"/>
              <a:gd name="T44" fmla="*/ 2147483647 w 216"/>
              <a:gd name="T45" fmla="*/ 2147483647 h 328"/>
              <a:gd name="T46" fmla="*/ 2147483647 w 216"/>
              <a:gd name="T47" fmla="*/ 2147483647 h 328"/>
              <a:gd name="T48" fmla="*/ 2147483647 w 216"/>
              <a:gd name="T49" fmla="*/ 2147483647 h 328"/>
              <a:gd name="T50" fmla="*/ 2147483647 w 216"/>
              <a:gd name="T51" fmla="*/ 2147483647 h 328"/>
              <a:gd name="T52" fmla="*/ 1140982461 w 216"/>
              <a:gd name="T53" fmla="*/ 2147483647 h 328"/>
              <a:gd name="T54" fmla="*/ 0 w 216"/>
              <a:gd name="T55" fmla="*/ 2147483647 h 328"/>
              <a:gd name="T56" fmla="*/ 0 w 216"/>
              <a:gd name="T57" fmla="*/ 2147483647 h 328"/>
              <a:gd name="T58" fmla="*/ 381231027 w 216"/>
              <a:gd name="T59" fmla="*/ 2147483647 h 328"/>
              <a:gd name="T60" fmla="*/ 1140982461 w 216"/>
              <a:gd name="T61" fmla="*/ 2147483647 h 328"/>
              <a:gd name="T62" fmla="*/ 2147483647 w 216"/>
              <a:gd name="T63" fmla="*/ 2147483647 h 328"/>
              <a:gd name="T64" fmla="*/ 2147483647 w 216"/>
              <a:gd name="T65" fmla="*/ 2147483647 h 328"/>
              <a:gd name="T66" fmla="*/ 2147483647 w 216"/>
              <a:gd name="T67" fmla="*/ 2147483647 h 328"/>
              <a:gd name="T68" fmla="*/ 2147483647 w 216"/>
              <a:gd name="T69" fmla="*/ 2147483647 h 328"/>
              <a:gd name="T70" fmla="*/ 2147483647 w 216"/>
              <a:gd name="T71" fmla="*/ 2147483647 h 328"/>
              <a:gd name="T72" fmla="*/ 2147483647 w 216"/>
              <a:gd name="T73" fmla="*/ 2147483647 h 328"/>
              <a:gd name="T74" fmla="*/ 2147483647 w 216"/>
              <a:gd name="T75" fmla="*/ 2147483647 h 328"/>
              <a:gd name="T76" fmla="*/ 2147483647 w 216"/>
              <a:gd name="T77" fmla="*/ 2147483647 h 328"/>
              <a:gd name="T78" fmla="*/ 2147483647 w 216"/>
              <a:gd name="T79" fmla="*/ 2147483647 h 328"/>
              <a:gd name="T80" fmla="*/ 2147483647 w 216"/>
              <a:gd name="T81" fmla="*/ 0 h 328"/>
              <a:gd name="T82" fmla="*/ 2147483647 w 216"/>
              <a:gd name="T83" fmla="*/ 0 h 328"/>
              <a:gd name="T84" fmla="*/ 2147483647 w 216"/>
              <a:gd name="T85" fmla="*/ 0 h 328"/>
              <a:gd name="T86" fmla="*/ 2147483647 w 216"/>
              <a:gd name="T87" fmla="*/ 0 h 32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16"/>
              <a:gd name="T133" fmla="*/ 0 h 328"/>
              <a:gd name="T134" fmla="*/ 216 w 216"/>
              <a:gd name="T135" fmla="*/ 328 h 32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16" h="328">
                <a:moveTo>
                  <a:pt x="81" y="0"/>
                </a:moveTo>
                <a:lnTo>
                  <a:pt x="95" y="27"/>
                </a:lnTo>
                <a:lnTo>
                  <a:pt x="112" y="53"/>
                </a:lnTo>
                <a:lnTo>
                  <a:pt x="131" y="77"/>
                </a:lnTo>
                <a:lnTo>
                  <a:pt x="150" y="103"/>
                </a:lnTo>
                <a:lnTo>
                  <a:pt x="169" y="127"/>
                </a:lnTo>
                <a:lnTo>
                  <a:pt x="186" y="152"/>
                </a:lnTo>
                <a:lnTo>
                  <a:pt x="203" y="178"/>
                </a:lnTo>
                <a:lnTo>
                  <a:pt x="216" y="205"/>
                </a:lnTo>
                <a:lnTo>
                  <a:pt x="204" y="213"/>
                </a:lnTo>
                <a:lnTo>
                  <a:pt x="192" y="221"/>
                </a:lnTo>
                <a:lnTo>
                  <a:pt x="181" y="230"/>
                </a:lnTo>
                <a:lnTo>
                  <a:pt x="169" y="238"/>
                </a:lnTo>
                <a:lnTo>
                  <a:pt x="157" y="248"/>
                </a:lnTo>
                <a:lnTo>
                  <a:pt x="146" y="256"/>
                </a:lnTo>
                <a:lnTo>
                  <a:pt x="134" y="266"/>
                </a:lnTo>
                <a:lnTo>
                  <a:pt x="121" y="274"/>
                </a:lnTo>
                <a:lnTo>
                  <a:pt x="110" y="283"/>
                </a:lnTo>
                <a:lnTo>
                  <a:pt x="97" y="291"/>
                </a:lnTo>
                <a:lnTo>
                  <a:pt x="86" y="300"/>
                </a:lnTo>
                <a:lnTo>
                  <a:pt x="73" y="306"/>
                </a:lnTo>
                <a:lnTo>
                  <a:pt x="60" y="313"/>
                </a:lnTo>
                <a:lnTo>
                  <a:pt x="47" y="319"/>
                </a:lnTo>
                <a:lnTo>
                  <a:pt x="34" y="324"/>
                </a:lnTo>
                <a:lnTo>
                  <a:pt x="21" y="328"/>
                </a:lnTo>
                <a:lnTo>
                  <a:pt x="10" y="309"/>
                </a:lnTo>
                <a:lnTo>
                  <a:pt x="3" y="288"/>
                </a:lnTo>
                <a:lnTo>
                  <a:pt x="0" y="265"/>
                </a:lnTo>
                <a:lnTo>
                  <a:pt x="0" y="240"/>
                </a:lnTo>
                <a:lnTo>
                  <a:pt x="1" y="216"/>
                </a:lnTo>
                <a:lnTo>
                  <a:pt x="3" y="192"/>
                </a:lnTo>
                <a:lnTo>
                  <a:pt x="6" y="167"/>
                </a:lnTo>
                <a:lnTo>
                  <a:pt x="9" y="145"/>
                </a:lnTo>
                <a:lnTo>
                  <a:pt x="14" y="125"/>
                </a:lnTo>
                <a:lnTo>
                  <a:pt x="17" y="104"/>
                </a:lnTo>
                <a:lnTo>
                  <a:pt x="21" y="81"/>
                </a:lnTo>
                <a:lnTo>
                  <a:pt x="26" y="61"/>
                </a:lnTo>
                <a:lnTo>
                  <a:pt x="34" y="41"/>
                </a:lnTo>
                <a:lnTo>
                  <a:pt x="43" y="24"/>
                </a:lnTo>
                <a:lnTo>
                  <a:pt x="56" y="10"/>
                </a:lnTo>
                <a:lnTo>
                  <a:pt x="74" y="0"/>
                </a:lnTo>
                <a:lnTo>
                  <a:pt x="81" y="0"/>
                </a:lnTo>
                <a:close/>
              </a:path>
            </a:pathLst>
          </a:custGeom>
          <a:solidFill>
            <a:srgbClr val="B7C1E8"/>
          </a:solidFill>
          <a:ln w="9525">
            <a:noFill/>
            <a:round/>
            <a:headEnd/>
            <a:tailEnd/>
          </a:ln>
        </p:spPr>
        <p:txBody>
          <a:bodyPr/>
          <a:lstStyle/>
          <a:p>
            <a:endParaRPr lang="en-US"/>
          </a:p>
        </p:txBody>
      </p:sp>
      <p:sp>
        <p:nvSpPr>
          <p:cNvPr id="13391" name="Freeform 79"/>
          <p:cNvSpPr>
            <a:spLocks/>
          </p:cNvSpPr>
          <p:nvPr/>
        </p:nvSpPr>
        <p:spPr bwMode="auto">
          <a:xfrm>
            <a:off x="2584450" y="5213350"/>
            <a:ext cx="28575" cy="42863"/>
          </a:xfrm>
          <a:custGeom>
            <a:avLst/>
            <a:gdLst>
              <a:gd name="T0" fmla="*/ 2147483647 w 198"/>
              <a:gd name="T1" fmla="*/ 0 h 302"/>
              <a:gd name="T2" fmla="*/ 2147483647 w 198"/>
              <a:gd name="T3" fmla="*/ 2147483647 h 302"/>
              <a:gd name="T4" fmla="*/ 2147483647 w 198"/>
              <a:gd name="T5" fmla="*/ 2147483647 h 302"/>
              <a:gd name="T6" fmla="*/ 2147483647 w 198"/>
              <a:gd name="T7" fmla="*/ 2147483647 h 302"/>
              <a:gd name="T8" fmla="*/ 2147483647 w 198"/>
              <a:gd name="T9" fmla="*/ 2147483647 h 302"/>
              <a:gd name="T10" fmla="*/ 2147483647 w 198"/>
              <a:gd name="T11" fmla="*/ 2147483647 h 302"/>
              <a:gd name="T12" fmla="*/ 2147483647 w 198"/>
              <a:gd name="T13" fmla="*/ 2147483647 h 302"/>
              <a:gd name="T14" fmla="*/ 2147483647 w 198"/>
              <a:gd name="T15" fmla="*/ 2147483647 h 302"/>
              <a:gd name="T16" fmla="*/ 2147483647 w 198"/>
              <a:gd name="T17" fmla="*/ 2147483647 h 302"/>
              <a:gd name="T18" fmla="*/ 2147483647 w 198"/>
              <a:gd name="T19" fmla="*/ 2147483647 h 302"/>
              <a:gd name="T20" fmla="*/ 2147483647 w 198"/>
              <a:gd name="T21" fmla="*/ 2147483647 h 302"/>
              <a:gd name="T22" fmla="*/ 2147483647 w 198"/>
              <a:gd name="T23" fmla="*/ 2147483647 h 302"/>
              <a:gd name="T24" fmla="*/ 2147483647 w 198"/>
              <a:gd name="T25" fmla="*/ 2147483647 h 302"/>
              <a:gd name="T26" fmla="*/ 2147483647 w 198"/>
              <a:gd name="T27" fmla="*/ 2147483647 h 302"/>
              <a:gd name="T28" fmla="*/ 2147483647 w 198"/>
              <a:gd name="T29" fmla="*/ 2147483647 h 302"/>
              <a:gd name="T30" fmla="*/ 2147483647 w 198"/>
              <a:gd name="T31" fmla="*/ 2147483647 h 302"/>
              <a:gd name="T32" fmla="*/ 2147483647 w 198"/>
              <a:gd name="T33" fmla="*/ 2147483647 h 302"/>
              <a:gd name="T34" fmla="*/ 2147483647 w 198"/>
              <a:gd name="T35" fmla="*/ 2147483647 h 302"/>
              <a:gd name="T36" fmla="*/ 2147483647 w 198"/>
              <a:gd name="T37" fmla="*/ 2147483647 h 302"/>
              <a:gd name="T38" fmla="*/ 2147483647 w 198"/>
              <a:gd name="T39" fmla="*/ 2147483647 h 302"/>
              <a:gd name="T40" fmla="*/ 2147483647 w 198"/>
              <a:gd name="T41" fmla="*/ 2147483647 h 302"/>
              <a:gd name="T42" fmla="*/ 2147483647 w 198"/>
              <a:gd name="T43" fmla="*/ 2147483647 h 302"/>
              <a:gd name="T44" fmla="*/ 2147483647 w 198"/>
              <a:gd name="T45" fmla="*/ 2147483647 h 302"/>
              <a:gd name="T46" fmla="*/ 2147483647 w 198"/>
              <a:gd name="T47" fmla="*/ 2147483647 h 302"/>
              <a:gd name="T48" fmla="*/ 2147483647 w 198"/>
              <a:gd name="T49" fmla="*/ 2147483647 h 302"/>
              <a:gd name="T50" fmla="*/ 2147483647 w 198"/>
              <a:gd name="T51" fmla="*/ 2147483647 h 302"/>
              <a:gd name="T52" fmla="*/ 2147483647 w 198"/>
              <a:gd name="T53" fmla="*/ 2147483647 h 302"/>
              <a:gd name="T54" fmla="*/ 432841988 w 198"/>
              <a:gd name="T55" fmla="*/ 2147483647 h 302"/>
              <a:gd name="T56" fmla="*/ 0 w 198"/>
              <a:gd name="T57" fmla="*/ 2147483647 h 302"/>
              <a:gd name="T58" fmla="*/ 432841988 w 198"/>
              <a:gd name="T59" fmla="*/ 2147483647 h 302"/>
              <a:gd name="T60" fmla="*/ 1734367461 w 198"/>
              <a:gd name="T61" fmla="*/ 2147483647 h 302"/>
              <a:gd name="T62" fmla="*/ 2147483647 w 198"/>
              <a:gd name="T63" fmla="*/ 2147483647 h 302"/>
              <a:gd name="T64" fmla="*/ 2147483647 w 198"/>
              <a:gd name="T65" fmla="*/ 2147483647 h 302"/>
              <a:gd name="T66" fmla="*/ 2147483647 w 198"/>
              <a:gd name="T67" fmla="*/ 2147483647 h 302"/>
              <a:gd name="T68" fmla="*/ 2147483647 w 198"/>
              <a:gd name="T69" fmla="*/ 2147483647 h 302"/>
              <a:gd name="T70" fmla="*/ 2147483647 w 198"/>
              <a:gd name="T71" fmla="*/ 2147483647 h 302"/>
              <a:gd name="T72" fmla="*/ 2147483647 w 198"/>
              <a:gd name="T73" fmla="*/ 2147483647 h 302"/>
              <a:gd name="T74" fmla="*/ 2147483647 w 198"/>
              <a:gd name="T75" fmla="*/ 2147483647 h 302"/>
              <a:gd name="T76" fmla="*/ 2147483647 w 198"/>
              <a:gd name="T77" fmla="*/ 2147483647 h 302"/>
              <a:gd name="T78" fmla="*/ 2147483647 w 198"/>
              <a:gd name="T79" fmla="*/ 2147483647 h 302"/>
              <a:gd name="T80" fmla="*/ 2147483647 w 198"/>
              <a:gd name="T81" fmla="*/ 0 h 302"/>
              <a:gd name="T82" fmla="*/ 2147483647 w 198"/>
              <a:gd name="T83" fmla="*/ 0 h 302"/>
              <a:gd name="T84" fmla="*/ 2147483647 w 198"/>
              <a:gd name="T85" fmla="*/ 0 h 302"/>
              <a:gd name="T86" fmla="*/ 2147483647 w 198"/>
              <a:gd name="T87" fmla="*/ 0 h 302"/>
              <a:gd name="T88" fmla="*/ 2147483647 w 198"/>
              <a:gd name="T89" fmla="*/ 0 h 302"/>
              <a:gd name="T90" fmla="*/ 2147483647 w 198"/>
              <a:gd name="T91" fmla="*/ 0 h 302"/>
              <a:gd name="T92" fmla="*/ 2147483647 w 198"/>
              <a:gd name="T93" fmla="*/ 0 h 30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98"/>
              <a:gd name="T142" fmla="*/ 0 h 302"/>
              <a:gd name="T143" fmla="*/ 198 w 198"/>
              <a:gd name="T144" fmla="*/ 302 h 30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98" h="302">
                <a:moveTo>
                  <a:pt x="75" y="0"/>
                </a:moveTo>
                <a:lnTo>
                  <a:pt x="88" y="25"/>
                </a:lnTo>
                <a:lnTo>
                  <a:pt x="103" y="49"/>
                </a:lnTo>
                <a:lnTo>
                  <a:pt x="120" y="72"/>
                </a:lnTo>
                <a:lnTo>
                  <a:pt x="138" y="95"/>
                </a:lnTo>
                <a:lnTo>
                  <a:pt x="155" y="117"/>
                </a:lnTo>
                <a:lnTo>
                  <a:pt x="172" y="140"/>
                </a:lnTo>
                <a:lnTo>
                  <a:pt x="186" y="164"/>
                </a:lnTo>
                <a:lnTo>
                  <a:pt x="198" y="189"/>
                </a:lnTo>
                <a:lnTo>
                  <a:pt x="187" y="195"/>
                </a:lnTo>
                <a:lnTo>
                  <a:pt x="177" y="203"/>
                </a:lnTo>
                <a:lnTo>
                  <a:pt x="166" y="211"/>
                </a:lnTo>
                <a:lnTo>
                  <a:pt x="156" y="219"/>
                </a:lnTo>
                <a:lnTo>
                  <a:pt x="145" y="227"/>
                </a:lnTo>
                <a:lnTo>
                  <a:pt x="134" y="235"/>
                </a:lnTo>
                <a:lnTo>
                  <a:pt x="123" y="244"/>
                </a:lnTo>
                <a:lnTo>
                  <a:pt x="112" y="251"/>
                </a:lnTo>
                <a:lnTo>
                  <a:pt x="101" y="260"/>
                </a:lnTo>
                <a:lnTo>
                  <a:pt x="90" y="267"/>
                </a:lnTo>
                <a:lnTo>
                  <a:pt x="79" y="275"/>
                </a:lnTo>
                <a:lnTo>
                  <a:pt x="68" y="282"/>
                </a:lnTo>
                <a:lnTo>
                  <a:pt x="56" y="288"/>
                </a:lnTo>
                <a:lnTo>
                  <a:pt x="45" y="294"/>
                </a:lnTo>
                <a:lnTo>
                  <a:pt x="33" y="298"/>
                </a:lnTo>
                <a:lnTo>
                  <a:pt x="22" y="302"/>
                </a:lnTo>
                <a:lnTo>
                  <a:pt x="11" y="284"/>
                </a:lnTo>
                <a:lnTo>
                  <a:pt x="5" y="264"/>
                </a:lnTo>
                <a:lnTo>
                  <a:pt x="1" y="243"/>
                </a:lnTo>
                <a:lnTo>
                  <a:pt x="0" y="221"/>
                </a:lnTo>
                <a:lnTo>
                  <a:pt x="1" y="198"/>
                </a:lnTo>
                <a:lnTo>
                  <a:pt x="4" y="176"/>
                </a:lnTo>
                <a:lnTo>
                  <a:pt x="6" y="155"/>
                </a:lnTo>
                <a:lnTo>
                  <a:pt x="8" y="135"/>
                </a:lnTo>
                <a:lnTo>
                  <a:pt x="12" y="116"/>
                </a:lnTo>
                <a:lnTo>
                  <a:pt x="15" y="97"/>
                </a:lnTo>
                <a:lnTo>
                  <a:pt x="19" y="77"/>
                </a:lnTo>
                <a:lnTo>
                  <a:pt x="24" y="57"/>
                </a:lnTo>
                <a:lnTo>
                  <a:pt x="31" y="39"/>
                </a:lnTo>
                <a:lnTo>
                  <a:pt x="39" y="24"/>
                </a:lnTo>
                <a:lnTo>
                  <a:pt x="52" y="10"/>
                </a:lnTo>
                <a:lnTo>
                  <a:pt x="68" y="0"/>
                </a:lnTo>
                <a:lnTo>
                  <a:pt x="70" y="0"/>
                </a:lnTo>
                <a:lnTo>
                  <a:pt x="72" y="0"/>
                </a:lnTo>
                <a:lnTo>
                  <a:pt x="73" y="0"/>
                </a:lnTo>
                <a:lnTo>
                  <a:pt x="75" y="0"/>
                </a:lnTo>
                <a:close/>
              </a:path>
            </a:pathLst>
          </a:custGeom>
          <a:solidFill>
            <a:srgbClr val="AFBCE5"/>
          </a:solidFill>
          <a:ln w="9525">
            <a:noFill/>
            <a:round/>
            <a:headEnd/>
            <a:tailEnd/>
          </a:ln>
        </p:spPr>
        <p:txBody>
          <a:bodyPr/>
          <a:lstStyle/>
          <a:p>
            <a:endParaRPr lang="en-US"/>
          </a:p>
        </p:txBody>
      </p:sp>
      <p:sp>
        <p:nvSpPr>
          <p:cNvPr id="13392" name="Freeform 80"/>
          <p:cNvSpPr>
            <a:spLocks/>
          </p:cNvSpPr>
          <p:nvPr/>
        </p:nvSpPr>
        <p:spPr bwMode="auto">
          <a:xfrm>
            <a:off x="2586038" y="5214938"/>
            <a:ext cx="26987" cy="39687"/>
          </a:xfrm>
          <a:custGeom>
            <a:avLst/>
            <a:gdLst>
              <a:gd name="T0" fmla="*/ 2147483647 w 179"/>
              <a:gd name="T1" fmla="*/ 0 h 272"/>
              <a:gd name="T2" fmla="*/ 2147483647 w 179"/>
              <a:gd name="T3" fmla="*/ 2147483647 h 272"/>
              <a:gd name="T4" fmla="*/ 2147483647 w 179"/>
              <a:gd name="T5" fmla="*/ 2147483647 h 272"/>
              <a:gd name="T6" fmla="*/ 2147483647 w 179"/>
              <a:gd name="T7" fmla="*/ 2147483647 h 272"/>
              <a:gd name="T8" fmla="*/ 2147483647 w 179"/>
              <a:gd name="T9" fmla="*/ 2147483647 h 272"/>
              <a:gd name="T10" fmla="*/ 2147483647 w 179"/>
              <a:gd name="T11" fmla="*/ 2147483647 h 272"/>
              <a:gd name="T12" fmla="*/ 2147483647 w 179"/>
              <a:gd name="T13" fmla="*/ 2147483647 h 272"/>
              <a:gd name="T14" fmla="*/ 2147483647 w 179"/>
              <a:gd name="T15" fmla="*/ 2147483647 h 272"/>
              <a:gd name="T16" fmla="*/ 2147483647 w 179"/>
              <a:gd name="T17" fmla="*/ 2147483647 h 272"/>
              <a:gd name="T18" fmla="*/ 2147483647 w 179"/>
              <a:gd name="T19" fmla="*/ 2147483647 h 272"/>
              <a:gd name="T20" fmla="*/ 2147483647 w 179"/>
              <a:gd name="T21" fmla="*/ 2147483647 h 272"/>
              <a:gd name="T22" fmla="*/ 2147483647 w 179"/>
              <a:gd name="T23" fmla="*/ 2147483647 h 272"/>
              <a:gd name="T24" fmla="*/ 2147483647 w 179"/>
              <a:gd name="T25" fmla="*/ 2147483647 h 272"/>
              <a:gd name="T26" fmla="*/ 2147483647 w 179"/>
              <a:gd name="T27" fmla="*/ 2147483647 h 272"/>
              <a:gd name="T28" fmla="*/ 2147483647 w 179"/>
              <a:gd name="T29" fmla="*/ 2147483647 h 272"/>
              <a:gd name="T30" fmla="*/ 2147483647 w 179"/>
              <a:gd name="T31" fmla="*/ 2147483647 h 272"/>
              <a:gd name="T32" fmla="*/ 2147483647 w 179"/>
              <a:gd name="T33" fmla="*/ 2147483647 h 272"/>
              <a:gd name="T34" fmla="*/ 1548971859 w 179"/>
              <a:gd name="T35" fmla="*/ 2147483647 h 272"/>
              <a:gd name="T36" fmla="*/ 0 w 179"/>
              <a:gd name="T37" fmla="*/ 2147483647 h 272"/>
              <a:gd name="T38" fmla="*/ 1548971859 w 179"/>
              <a:gd name="T39" fmla="*/ 2147483647 h 272"/>
              <a:gd name="T40" fmla="*/ 2147483647 w 179"/>
              <a:gd name="T41" fmla="*/ 2147483647 h 272"/>
              <a:gd name="T42" fmla="*/ 2147483647 w 179"/>
              <a:gd name="T43" fmla="*/ 2147483647 h 272"/>
              <a:gd name="T44" fmla="*/ 2147483647 w 179"/>
              <a:gd name="T45" fmla="*/ 2147483647 h 272"/>
              <a:gd name="T46" fmla="*/ 2147483647 w 179"/>
              <a:gd name="T47" fmla="*/ 2147483647 h 272"/>
              <a:gd name="T48" fmla="*/ 2147483647 w 179"/>
              <a:gd name="T49" fmla="*/ 2147483647 h 272"/>
              <a:gd name="T50" fmla="*/ 2147483647 w 179"/>
              <a:gd name="T51" fmla="*/ 2147483647 h 272"/>
              <a:gd name="T52" fmla="*/ 2147483647 w 179"/>
              <a:gd name="T53" fmla="*/ 2147483647 h 272"/>
              <a:gd name="T54" fmla="*/ 2147483647 w 179"/>
              <a:gd name="T55" fmla="*/ 2147483647 h 272"/>
              <a:gd name="T56" fmla="*/ 2147483647 w 179"/>
              <a:gd name="T57" fmla="*/ 0 h 272"/>
              <a:gd name="T58" fmla="*/ 2147483647 w 179"/>
              <a:gd name="T59" fmla="*/ 0 h 272"/>
              <a:gd name="T60" fmla="*/ 2147483647 w 179"/>
              <a:gd name="T61" fmla="*/ 0 h 272"/>
              <a:gd name="T62" fmla="*/ 2147483647 w 179"/>
              <a:gd name="T63" fmla="*/ 0 h 272"/>
              <a:gd name="T64" fmla="*/ 2147483647 w 179"/>
              <a:gd name="T65" fmla="*/ 0 h 272"/>
              <a:gd name="T66" fmla="*/ 2147483647 w 179"/>
              <a:gd name="T67" fmla="*/ 0 h 272"/>
              <a:gd name="T68" fmla="*/ 2147483647 w 179"/>
              <a:gd name="T69" fmla="*/ 0 h 27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79"/>
              <a:gd name="T106" fmla="*/ 0 h 272"/>
              <a:gd name="T107" fmla="*/ 179 w 179"/>
              <a:gd name="T108" fmla="*/ 272 h 27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79" h="272">
                <a:moveTo>
                  <a:pt x="68" y="0"/>
                </a:moveTo>
                <a:lnTo>
                  <a:pt x="79" y="22"/>
                </a:lnTo>
                <a:lnTo>
                  <a:pt x="93" y="43"/>
                </a:lnTo>
                <a:lnTo>
                  <a:pt x="108" y="63"/>
                </a:lnTo>
                <a:lnTo>
                  <a:pt x="124" y="84"/>
                </a:lnTo>
                <a:lnTo>
                  <a:pt x="139" y="104"/>
                </a:lnTo>
                <a:lnTo>
                  <a:pt x="154" y="125"/>
                </a:lnTo>
                <a:lnTo>
                  <a:pt x="168" y="147"/>
                </a:lnTo>
                <a:lnTo>
                  <a:pt x="179" y="169"/>
                </a:lnTo>
                <a:lnTo>
                  <a:pt x="159" y="182"/>
                </a:lnTo>
                <a:lnTo>
                  <a:pt x="139" y="197"/>
                </a:lnTo>
                <a:lnTo>
                  <a:pt x="120" y="212"/>
                </a:lnTo>
                <a:lnTo>
                  <a:pt x="100" y="227"/>
                </a:lnTo>
                <a:lnTo>
                  <a:pt x="79" y="242"/>
                </a:lnTo>
                <a:lnTo>
                  <a:pt x="59" y="254"/>
                </a:lnTo>
                <a:lnTo>
                  <a:pt x="38" y="265"/>
                </a:lnTo>
                <a:lnTo>
                  <a:pt x="17" y="272"/>
                </a:lnTo>
                <a:lnTo>
                  <a:pt x="3" y="238"/>
                </a:lnTo>
                <a:lnTo>
                  <a:pt x="0" y="199"/>
                </a:lnTo>
                <a:lnTo>
                  <a:pt x="3" y="159"/>
                </a:lnTo>
                <a:lnTo>
                  <a:pt x="7" y="121"/>
                </a:lnTo>
                <a:lnTo>
                  <a:pt x="10" y="104"/>
                </a:lnTo>
                <a:lnTo>
                  <a:pt x="14" y="86"/>
                </a:lnTo>
                <a:lnTo>
                  <a:pt x="17" y="68"/>
                </a:lnTo>
                <a:lnTo>
                  <a:pt x="21" y="50"/>
                </a:lnTo>
                <a:lnTo>
                  <a:pt x="27" y="34"/>
                </a:lnTo>
                <a:lnTo>
                  <a:pt x="36" y="20"/>
                </a:lnTo>
                <a:lnTo>
                  <a:pt x="46" y="8"/>
                </a:lnTo>
                <a:lnTo>
                  <a:pt x="61" y="0"/>
                </a:lnTo>
                <a:lnTo>
                  <a:pt x="63" y="0"/>
                </a:lnTo>
                <a:lnTo>
                  <a:pt x="64" y="0"/>
                </a:lnTo>
                <a:lnTo>
                  <a:pt x="66" y="0"/>
                </a:lnTo>
                <a:lnTo>
                  <a:pt x="68" y="0"/>
                </a:lnTo>
                <a:close/>
              </a:path>
            </a:pathLst>
          </a:custGeom>
          <a:solidFill>
            <a:srgbClr val="AAB5E2"/>
          </a:solidFill>
          <a:ln w="9525">
            <a:noFill/>
            <a:round/>
            <a:headEnd/>
            <a:tailEnd/>
          </a:ln>
        </p:spPr>
        <p:txBody>
          <a:bodyPr/>
          <a:lstStyle/>
          <a:p>
            <a:endParaRPr lang="en-US"/>
          </a:p>
        </p:txBody>
      </p:sp>
      <p:sp>
        <p:nvSpPr>
          <p:cNvPr id="13393" name="Freeform 81"/>
          <p:cNvSpPr>
            <a:spLocks/>
          </p:cNvSpPr>
          <p:nvPr/>
        </p:nvSpPr>
        <p:spPr bwMode="auto">
          <a:xfrm>
            <a:off x="2587625" y="5216525"/>
            <a:ext cx="23813" cy="34925"/>
          </a:xfrm>
          <a:custGeom>
            <a:avLst/>
            <a:gdLst>
              <a:gd name="T0" fmla="*/ 2147483647 w 162"/>
              <a:gd name="T1" fmla="*/ 0 h 244"/>
              <a:gd name="T2" fmla="*/ 2147483647 w 162"/>
              <a:gd name="T3" fmla="*/ 2147483647 h 244"/>
              <a:gd name="T4" fmla="*/ 2147483647 w 162"/>
              <a:gd name="T5" fmla="*/ 2147483647 h 244"/>
              <a:gd name="T6" fmla="*/ 2147483647 w 162"/>
              <a:gd name="T7" fmla="*/ 2147483647 h 244"/>
              <a:gd name="T8" fmla="*/ 2147483647 w 162"/>
              <a:gd name="T9" fmla="*/ 2147483647 h 244"/>
              <a:gd name="T10" fmla="*/ 2147483647 w 162"/>
              <a:gd name="T11" fmla="*/ 2147483647 h 244"/>
              <a:gd name="T12" fmla="*/ 2147483647 w 162"/>
              <a:gd name="T13" fmla="*/ 2147483647 h 244"/>
              <a:gd name="T14" fmla="*/ 2147483647 w 162"/>
              <a:gd name="T15" fmla="*/ 2147483647 h 244"/>
              <a:gd name="T16" fmla="*/ 2147483647 w 162"/>
              <a:gd name="T17" fmla="*/ 2147483647 h 244"/>
              <a:gd name="T18" fmla="*/ 2147483647 w 162"/>
              <a:gd name="T19" fmla="*/ 2147483647 h 244"/>
              <a:gd name="T20" fmla="*/ 2147483647 w 162"/>
              <a:gd name="T21" fmla="*/ 2147483647 h 244"/>
              <a:gd name="T22" fmla="*/ 2147483647 w 162"/>
              <a:gd name="T23" fmla="*/ 2147483647 h 244"/>
              <a:gd name="T24" fmla="*/ 2147483647 w 162"/>
              <a:gd name="T25" fmla="*/ 2147483647 h 244"/>
              <a:gd name="T26" fmla="*/ 2147483647 w 162"/>
              <a:gd name="T27" fmla="*/ 2147483647 h 244"/>
              <a:gd name="T28" fmla="*/ 2147483647 w 162"/>
              <a:gd name="T29" fmla="*/ 2147483647 h 244"/>
              <a:gd name="T30" fmla="*/ 2147483647 w 162"/>
              <a:gd name="T31" fmla="*/ 2147483647 h 244"/>
              <a:gd name="T32" fmla="*/ 2147483647 w 162"/>
              <a:gd name="T33" fmla="*/ 2147483647 h 244"/>
              <a:gd name="T34" fmla="*/ 2147483647 w 162"/>
              <a:gd name="T35" fmla="*/ 2147483647 h 244"/>
              <a:gd name="T36" fmla="*/ 0 w 162"/>
              <a:gd name="T37" fmla="*/ 2147483647 h 244"/>
              <a:gd name="T38" fmla="*/ 933775877 w 162"/>
              <a:gd name="T39" fmla="*/ 2147483647 h 244"/>
              <a:gd name="T40" fmla="*/ 2147483647 w 162"/>
              <a:gd name="T41" fmla="*/ 2147483647 h 244"/>
              <a:gd name="T42" fmla="*/ 2147483647 w 162"/>
              <a:gd name="T43" fmla="*/ 2147483647 h 244"/>
              <a:gd name="T44" fmla="*/ 2147483647 w 162"/>
              <a:gd name="T45" fmla="*/ 2147483647 h 244"/>
              <a:gd name="T46" fmla="*/ 2147483647 w 162"/>
              <a:gd name="T47" fmla="*/ 2147483647 h 244"/>
              <a:gd name="T48" fmla="*/ 2147483647 w 162"/>
              <a:gd name="T49" fmla="*/ 2147483647 h 244"/>
              <a:gd name="T50" fmla="*/ 2147483647 w 162"/>
              <a:gd name="T51" fmla="*/ 2147483647 h 244"/>
              <a:gd name="T52" fmla="*/ 2147483647 w 162"/>
              <a:gd name="T53" fmla="*/ 2147483647 h 244"/>
              <a:gd name="T54" fmla="*/ 2147483647 w 162"/>
              <a:gd name="T55" fmla="*/ 2147483647 h 244"/>
              <a:gd name="T56" fmla="*/ 2147483647 w 162"/>
              <a:gd name="T57" fmla="*/ 0 h 244"/>
              <a:gd name="T58" fmla="*/ 2147483647 w 162"/>
              <a:gd name="T59" fmla="*/ 0 h 244"/>
              <a:gd name="T60" fmla="*/ 2147483647 w 162"/>
              <a:gd name="T61" fmla="*/ 0 h 244"/>
              <a:gd name="T62" fmla="*/ 2147483647 w 162"/>
              <a:gd name="T63" fmla="*/ 0 h 244"/>
              <a:gd name="T64" fmla="*/ 2147483647 w 162"/>
              <a:gd name="T65" fmla="*/ 0 h 244"/>
              <a:gd name="T66" fmla="*/ 2147483647 w 162"/>
              <a:gd name="T67" fmla="*/ 0 h 244"/>
              <a:gd name="T68" fmla="*/ 2147483647 w 162"/>
              <a:gd name="T69" fmla="*/ 0 h 24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2"/>
              <a:gd name="T106" fmla="*/ 0 h 244"/>
              <a:gd name="T107" fmla="*/ 162 w 162"/>
              <a:gd name="T108" fmla="*/ 244 h 24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2" h="244">
                <a:moveTo>
                  <a:pt x="63" y="0"/>
                </a:moveTo>
                <a:lnTo>
                  <a:pt x="72" y="21"/>
                </a:lnTo>
                <a:lnTo>
                  <a:pt x="85" y="40"/>
                </a:lnTo>
                <a:lnTo>
                  <a:pt x="99" y="59"/>
                </a:lnTo>
                <a:lnTo>
                  <a:pt x="112" y="77"/>
                </a:lnTo>
                <a:lnTo>
                  <a:pt x="126" y="95"/>
                </a:lnTo>
                <a:lnTo>
                  <a:pt x="140" y="114"/>
                </a:lnTo>
                <a:lnTo>
                  <a:pt x="152" y="133"/>
                </a:lnTo>
                <a:lnTo>
                  <a:pt x="162" y="153"/>
                </a:lnTo>
                <a:lnTo>
                  <a:pt x="144" y="165"/>
                </a:lnTo>
                <a:lnTo>
                  <a:pt x="127" y="177"/>
                </a:lnTo>
                <a:lnTo>
                  <a:pt x="109" y="191"/>
                </a:lnTo>
                <a:lnTo>
                  <a:pt x="91" y="204"/>
                </a:lnTo>
                <a:lnTo>
                  <a:pt x="73" y="217"/>
                </a:lnTo>
                <a:lnTo>
                  <a:pt x="55" y="228"/>
                </a:lnTo>
                <a:lnTo>
                  <a:pt x="37" y="238"/>
                </a:lnTo>
                <a:lnTo>
                  <a:pt x="18" y="244"/>
                </a:lnTo>
                <a:lnTo>
                  <a:pt x="5" y="214"/>
                </a:lnTo>
                <a:lnTo>
                  <a:pt x="0" y="180"/>
                </a:lnTo>
                <a:lnTo>
                  <a:pt x="2" y="143"/>
                </a:lnTo>
                <a:lnTo>
                  <a:pt x="7" y="110"/>
                </a:lnTo>
                <a:lnTo>
                  <a:pt x="10" y="94"/>
                </a:lnTo>
                <a:lnTo>
                  <a:pt x="13" y="78"/>
                </a:lnTo>
                <a:lnTo>
                  <a:pt x="16" y="61"/>
                </a:lnTo>
                <a:lnTo>
                  <a:pt x="20" y="45"/>
                </a:lnTo>
                <a:lnTo>
                  <a:pt x="26" y="31"/>
                </a:lnTo>
                <a:lnTo>
                  <a:pt x="33" y="18"/>
                </a:lnTo>
                <a:lnTo>
                  <a:pt x="43" y="8"/>
                </a:lnTo>
                <a:lnTo>
                  <a:pt x="56" y="0"/>
                </a:lnTo>
                <a:lnTo>
                  <a:pt x="58" y="0"/>
                </a:lnTo>
                <a:lnTo>
                  <a:pt x="59" y="0"/>
                </a:lnTo>
                <a:lnTo>
                  <a:pt x="62" y="0"/>
                </a:lnTo>
                <a:lnTo>
                  <a:pt x="63" y="0"/>
                </a:lnTo>
                <a:close/>
              </a:path>
            </a:pathLst>
          </a:custGeom>
          <a:solidFill>
            <a:srgbClr val="A5B2E2"/>
          </a:solidFill>
          <a:ln w="9525">
            <a:noFill/>
            <a:round/>
            <a:headEnd/>
            <a:tailEnd/>
          </a:ln>
        </p:spPr>
        <p:txBody>
          <a:bodyPr/>
          <a:lstStyle/>
          <a:p>
            <a:endParaRPr lang="en-US"/>
          </a:p>
        </p:txBody>
      </p:sp>
      <p:sp>
        <p:nvSpPr>
          <p:cNvPr id="13394" name="Freeform 82"/>
          <p:cNvSpPr>
            <a:spLocks/>
          </p:cNvSpPr>
          <p:nvPr/>
        </p:nvSpPr>
        <p:spPr bwMode="auto">
          <a:xfrm>
            <a:off x="2589213" y="5218113"/>
            <a:ext cx="20637" cy="30162"/>
          </a:xfrm>
          <a:custGeom>
            <a:avLst/>
            <a:gdLst>
              <a:gd name="T0" fmla="*/ 2147483647 w 140"/>
              <a:gd name="T1" fmla="*/ 0 h 216"/>
              <a:gd name="T2" fmla="*/ 2147483647 w 140"/>
              <a:gd name="T3" fmla="*/ 2147483647 h 216"/>
              <a:gd name="T4" fmla="*/ 2147483647 w 140"/>
              <a:gd name="T5" fmla="*/ 2147483647 h 216"/>
              <a:gd name="T6" fmla="*/ 2147483647 w 140"/>
              <a:gd name="T7" fmla="*/ 2147483647 h 216"/>
              <a:gd name="T8" fmla="*/ 2147483647 w 140"/>
              <a:gd name="T9" fmla="*/ 2147483647 h 216"/>
              <a:gd name="T10" fmla="*/ 2147483647 w 140"/>
              <a:gd name="T11" fmla="*/ 2147483647 h 216"/>
              <a:gd name="T12" fmla="*/ 2147483647 w 140"/>
              <a:gd name="T13" fmla="*/ 2147483647 h 216"/>
              <a:gd name="T14" fmla="*/ 2147483647 w 140"/>
              <a:gd name="T15" fmla="*/ 2147483647 h 216"/>
              <a:gd name="T16" fmla="*/ 2147483647 w 140"/>
              <a:gd name="T17" fmla="*/ 2147483647 h 216"/>
              <a:gd name="T18" fmla="*/ 2147483647 w 140"/>
              <a:gd name="T19" fmla="*/ 2147483647 h 216"/>
              <a:gd name="T20" fmla="*/ 2147483647 w 140"/>
              <a:gd name="T21" fmla="*/ 2147483647 h 216"/>
              <a:gd name="T22" fmla="*/ 2147483647 w 140"/>
              <a:gd name="T23" fmla="*/ 2147483647 h 216"/>
              <a:gd name="T24" fmla="*/ 2147483647 w 140"/>
              <a:gd name="T25" fmla="*/ 2147483647 h 216"/>
              <a:gd name="T26" fmla="*/ 2147483647 w 140"/>
              <a:gd name="T27" fmla="*/ 2147483647 h 216"/>
              <a:gd name="T28" fmla="*/ 2147483647 w 140"/>
              <a:gd name="T29" fmla="*/ 2147483647 h 216"/>
              <a:gd name="T30" fmla="*/ 2147483647 w 140"/>
              <a:gd name="T31" fmla="*/ 2147483647 h 216"/>
              <a:gd name="T32" fmla="*/ 2147483647 w 140"/>
              <a:gd name="T33" fmla="*/ 2147483647 h 216"/>
              <a:gd name="T34" fmla="*/ 944879079 w 140"/>
              <a:gd name="T35" fmla="*/ 2147483647 h 216"/>
              <a:gd name="T36" fmla="*/ 0 w 140"/>
              <a:gd name="T37" fmla="*/ 2147483647 h 216"/>
              <a:gd name="T38" fmla="*/ 944879079 w 140"/>
              <a:gd name="T39" fmla="*/ 2147483647 h 216"/>
              <a:gd name="T40" fmla="*/ 2147483647 w 140"/>
              <a:gd name="T41" fmla="*/ 2147483647 h 216"/>
              <a:gd name="T42" fmla="*/ 2147483647 w 140"/>
              <a:gd name="T43" fmla="*/ 2147483647 h 216"/>
              <a:gd name="T44" fmla="*/ 2147483647 w 140"/>
              <a:gd name="T45" fmla="*/ 2147483647 h 216"/>
              <a:gd name="T46" fmla="*/ 2147483647 w 140"/>
              <a:gd name="T47" fmla="*/ 2147483647 h 216"/>
              <a:gd name="T48" fmla="*/ 2147483647 w 140"/>
              <a:gd name="T49" fmla="*/ 2147483647 h 216"/>
              <a:gd name="T50" fmla="*/ 2147483647 w 140"/>
              <a:gd name="T51" fmla="*/ 2147483647 h 216"/>
              <a:gd name="T52" fmla="*/ 2147483647 w 140"/>
              <a:gd name="T53" fmla="*/ 2147483647 h 216"/>
              <a:gd name="T54" fmla="*/ 2147483647 w 140"/>
              <a:gd name="T55" fmla="*/ 2147483647 h 216"/>
              <a:gd name="T56" fmla="*/ 2147483647 w 140"/>
              <a:gd name="T57" fmla="*/ 0 h 216"/>
              <a:gd name="T58" fmla="*/ 2147483647 w 140"/>
              <a:gd name="T59" fmla="*/ 0 h 216"/>
              <a:gd name="T60" fmla="*/ 2147483647 w 140"/>
              <a:gd name="T61" fmla="*/ 0 h 216"/>
              <a:gd name="T62" fmla="*/ 2147483647 w 140"/>
              <a:gd name="T63" fmla="*/ 0 h 216"/>
              <a:gd name="T64" fmla="*/ 2147483647 w 140"/>
              <a:gd name="T65" fmla="*/ 0 h 216"/>
              <a:gd name="T66" fmla="*/ 2147483647 w 140"/>
              <a:gd name="T67" fmla="*/ 0 h 216"/>
              <a:gd name="T68" fmla="*/ 2147483647 w 140"/>
              <a:gd name="T69" fmla="*/ 0 h 21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40"/>
              <a:gd name="T106" fmla="*/ 0 h 216"/>
              <a:gd name="T107" fmla="*/ 140 w 140"/>
              <a:gd name="T108" fmla="*/ 216 h 21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40" h="216">
                <a:moveTo>
                  <a:pt x="53" y="0"/>
                </a:moveTo>
                <a:lnTo>
                  <a:pt x="62" y="18"/>
                </a:lnTo>
                <a:lnTo>
                  <a:pt x="73" y="35"/>
                </a:lnTo>
                <a:lnTo>
                  <a:pt x="84" y="51"/>
                </a:lnTo>
                <a:lnTo>
                  <a:pt x="97" y="67"/>
                </a:lnTo>
                <a:lnTo>
                  <a:pt x="110" y="84"/>
                </a:lnTo>
                <a:lnTo>
                  <a:pt x="121" y="100"/>
                </a:lnTo>
                <a:lnTo>
                  <a:pt x="132" y="117"/>
                </a:lnTo>
                <a:lnTo>
                  <a:pt x="140" y="135"/>
                </a:lnTo>
                <a:lnTo>
                  <a:pt x="126" y="145"/>
                </a:lnTo>
                <a:lnTo>
                  <a:pt x="111" y="157"/>
                </a:lnTo>
                <a:lnTo>
                  <a:pt x="95" y="168"/>
                </a:lnTo>
                <a:lnTo>
                  <a:pt x="80" y="180"/>
                </a:lnTo>
                <a:lnTo>
                  <a:pt x="64" y="192"/>
                </a:lnTo>
                <a:lnTo>
                  <a:pt x="47" y="202"/>
                </a:lnTo>
                <a:lnTo>
                  <a:pt x="30" y="211"/>
                </a:lnTo>
                <a:lnTo>
                  <a:pt x="14" y="216"/>
                </a:lnTo>
                <a:lnTo>
                  <a:pt x="2" y="190"/>
                </a:lnTo>
                <a:lnTo>
                  <a:pt x="0" y="158"/>
                </a:lnTo>
                <a:lnTo>
                  <a:pt x="2" y="125"/>
                </a:lnTo>
                <a:lnTo>
                  <a:pt x="6" y="95"/>
                </a:lnTo>
                <a:lnTo>
                  <a:pt x="8" y="82"/>
                </a:lnTo>
                <a:lnTo>
                  <a:pt x="11" y="68"/>
                </a:lnTo>
                <a:lnTo>
                  <a:pt x="14" y="54"/>
                </a:lnTo>
                <a:lnTo>
                  <a:pt x="17" y="40"/>
                </a:lnTo>
                <a:lnTo>
                  <a:pt x="22" y="28"/>
                </a:lnTo>
                <a:lnTo>
                  <a:pt x="28" y="17"/>
                </a:lnTo>
                <a:lnTo>
                  <a:pt x="37" y="7"/>
                </a:lnTo>
                <a:lnTo>
                  <a:pt x="48" y="0"/>
                </a:lnTo>
                <a:lnTo>
                  <a:pt x="49" y="0"/>
                </a:lnTo>
                <a:lnTo>
                  <a:pt x="52" y="0"/>
                </a:lnTo>
                <a:lnTo>
                  <a:pt x="53" y="0"/>
                </a:lnTo>
                <a:close/>
              </a:path>
            </a:pathLst>
          </a:custGeom>
          <a:solidFill>
            <a:srgbClr val="9EADE0"/>
          </a:solidFill>
          <a:ln w="9525">
            <a:noFill/>
            <a:round/>
            <a:headEnd/>
            <a:tailEnd/>
          </a:ln>
        </p:spPr>
        <p:txBody>
          <a:bodyPr/>
          <a:lstStyle/>
          <a:p>
            <a:endParaRPr lang="en-US"/>
          </a:p>
        </p:txBody>
      </p:sp>
      <p:sp>
        <p:nvSpPr>
          <p:cNvPr id="13395" name="Freeform 83"/>
          <p:cNvSpPr>
            <a:spLocks/>
          </p:cNvSpPr>
          <p:nvPr/>
        </p:nvSpPr>
        <p:spPr bwMode="auto">
          <a:xfrm>
            <a:off x="2590800" y="5219700"/>
            <a:ext cx="17463" cy="26988"/>
          </a:xfrm>
          <a:custGeom>
            <a:avLst/>
            <a:gdLst>
              <a:gd name="T0" fmla="*/ 2147483647 w 124"/>
              <a:gd name="T1" fmla="*/ 0 h 185"/>
              <a:gd name="T2" fmla="*/ 2147483647 w 124"/>
              <a:gd name="T3" fmla="*/ 2147483647 h 185"/>
              <a:gd name="T4" fmla="*/ 2147483647 w 124"/>
              <a:gd name="T5" fmla="*/ 2147483647 h 185"/>
              <a:gd name="T6" fmla="*/ 2147483647 w 124"/>
              <a:gd name="T7" fmla="*/ 2147483647 h 185"/>
              <a:gd name="T8" fmla="*/ 2147483647 w 124"/>
              <a:gd name="T9" fmla="*/ 2147483647 h 185"/>
              <a:gd name="T10" fmla="*/ 2147483647 w 124"/>
              <a:gd name="T11" fmla="*/ 2147483647 h 185"/>
              <a:gd name="T12" fmla="*/ 2147483647 w 124"/>
              <a:gd name="T13" fmla="*/ 2147483647 h 185"/>
              <a:gd name="T14" fmla="*/ 2147483647 w 124"/>
              <a:gd name="T15" fmla="*/ 2147483647 h 185"/>
              <a:gd name="T16" fmla="*/ 2147483647 w 124"/>
              <a:gd name="T17" fmla="*/ 2147483647 h 185"/>
              <a:gd name="T18" fmla="*/ 2147483647 w 124"/>
              <a:gd name="T19" fmla="*/ 2147483647 h 185"/>
              <a:gd name="T20" fmla="*/ 2147483647 w 124"/>
              <a:gd name="T21" fmla="*/ 2147483647 h 185"/>
              <a:gd name="T22" fmla="*/ 2147483647 w 124"/>
              <a:gd name="T23" fmla="*/ 2147483647 h 185"/>
              <a:gd name="T24" fmla="*/ 2147483647 w 124"/>
              <a:gd name="T25" fmla="*/ 2147483647 h 185"/>
              <a:gd name="T26" fmla="*/ 2147483647 w 124"/>
              <a:gd name="T27" fmla="*/ 2147483647 h 185"/>
              <a:gd name="T28" fmla="*/ 2147483647 w 124"/>
              <a:gd name="T29" fmla="*/ 2147483647 h 185"/>
              <a:gd name="T30" fmla="*/ 2147483647 w 124"/>
              <a:gd name="T31" fmla="*/ 2147483647 h 185"/>
              <a:gd name="T32" fmla="*/ 2147483647 w 124"/>
              <a:gd name="T33" fmla="*/ 2147483647 h 185"/>
              <a:gd name="T34" fmla="*/ 787658563 w 124"/>
              <a:gd name="T35" fmla="*/ 2147483647 h 185"/>
              <a:gd name="T36" fmla="*/ 0 w 124"/>
              <a:gd name="T37" fmla="*/ 2147483647 h 185"/>
              <a:gd name="T38" fmla="*/ 787658563 w 124"/>
              <a:gd name="T39" fmla="*/ 2147483647 h 185"/>
              <a:gd name="T40" fmla="*/ 2147483647 w 124"/>
              <a:gd name="T41" fmla="*/ 2147483647 h 185"/>
              <a:gd name="T42" fmla="*/ 2147483647 w 124"/>
              <a:gd name="T43" fmla="*/ 2147483647 h 185"/>
              <a:gd name="T44" fmla="*/ 2147483647 w 124"/>
              <a:gd name="T45" fmla="*/ 2147483647 h 185"/>
              <a:gd name="T46" fmla="*/ 2147483647 w 124"/>
              <a:gd name="T47" fmla="*/ 2147483647 h 185"/>
              <a:gd name="T48" fmla="*/ 2147483647 w 124"/>
              <a:gd name="T49" fmla="*/ 2147483647 h 185"/>
              <a:gd name="T50" fmla="*/ 2147483647 w 124"/>
              <a:gd name="T51" fmla="*/ 2147483647 h 185"/>
              <a:gd name="T52" fmla="*/ 2147483647 w 124"/>
              <a:gd name="T53" fmla="*/ 2147483647 h 185"/>
              <a:gd name="T54" fmla="*/ 2147483647 w 124"/>
              <a:gd name="T55" fmla="*/ 2147483647 h 185"/>
              <a:gd name="T56" fmla="*/ 2147483647 w 124"/>
              <a:gd name="T57" fmla="*/ 0 h 185"/>
              <a:gd name="T58" fmla="*/ 2147483647 w 124"/>
              <a:gd name="T59" fmla="*/ 0 h 185"/>
              <a:gd name="T60" fmla="*/ 2147483647 w 124"/>
              <a:gd name="T61" fmla="*/ 0 h 185"/>
              <a:gd name="T62" fmla="*/ 2147483647 w 124"/>
              <a:gd name="T63" fmla="*/ 0 h 185"/>
              <a:gd name="T64" fmla="*/ 2147483647 w 124"/>
              <a:gd name="T65" fmla="*/ 0 h 185"/>
              <a:gd name="T66" fmla="*/ 2147483647 w 124"/>
              <a:gd name="T67" fmla="*/ 0 h 185"/>
              <a:gd name="T68" fmla="*/ 2147483647 w 124"/>
              <a:gd name="T69" fmla="*/ 0 h 1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4"/>
              <a:gd name="T106" fmla="*/ 0 h 185"/>
              <a:gd name="T107" fmla="*/ 124 w 124"/>
              <a:gd name="T108" fmla="*/ 185 h 18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4" h="185">
                <a:moveTo>
                  <a:pt x="47" y="0"/>
                </a:moveTo>
                <a:lnTo>
                  <a:pt x="55" y="14"/>
                </a:lnTo>
                <a:lnTo>
                  <a:pt x="64" y="29"/>
                </a:lnTo>
                <a:lnTo>
                  <a:pt x="74" y="43"/>
                </a:lnTo>
                <a:lnTo>
                  <a:pt x="86" y="57"/>
                </a:lnTo>
                <a:lnTo>
                  <a:pt x="96" y="72"/>
                </a:lnTo>
                <a:lnTo>
                  <a:pt x="107" y="85"/>
                </a:lnTo>
                <a:lnTo>
                  <a:pt x="115" y="100"/>
                </a:lnTo>
                <a:lnTo>
                  <a:pt x="124" y="115"/>
                </a:lnTo>
                <a:lnTo>
                  <a:pt x="111" y="125"/>
                </a:lnTo>
                <a:lnTo>
                  <a:pt x="97" y="134"/>
                </a:lnTo>
                <a:lnTo>
                  <a:pt x="84" y="145"/>
                </a:lnTo>
                <a:lnTo>
                  <a:pt x="70" y="155"/>
                </a:lnTo>
                <a:lnTo>
                  <a:pt x="56" y="165"/>
                </a:lnTo>
                <a:lnTo>
                  <a:pt x="41" y="173"/>
                </a:lnTo>
                <a:lnTo>
                  <a:pt x="28" y="180"/>
                </a:lnTo>
                <a:lnTo>
                  <a:pt x="13" y="185"/>
                </a:lnTo>
                <a:lnTo>
                  <a:pt x="2" y="163"/>
                </a:lnTo>
                <a:lnTo>
                  <a:pt x="0" y="135"/>
                </a:lnTo>
                <a:lnTo>
                  <a:pt x="2" y="108"/>
                </a:lnTo>
                <a:lnTo>
                  <a:pt x="6" y="81"/>
                </a:lnTo>
                <a:lnTo>
                  <a:pt x="8" y="70"/>
                </a:lnTo>
                <a:lnTo>
                  <a:pt x="10" y="58"/>
                </a:lnTo>
                <a:lnTo>
                  <a:pt x="13" y="46"/>
                </a:lnTo>
                <a:lnTo>
                  <a:pt x="16" y="34"/>
                </a:lnTo>
                <a:lnTo>
                  <a:pt x="19" y="23"/>
                </a:lnTo>
                <a:lnTo>
                  <a:pt x="26" y="13"/>
                </a:lnTo>
                <a:lnTo>
                  <a:pt x="33" y="5"/>
                </a:lnTo>
                <a:lnTo>
                  <a:pt x="43" y="0"/>
                </a:lnTo>
                <a:lnTo>
                  <a:pt x="44" y="0"/>
                </a:lnTo>
                <a:lnTo>
                  <a:pt x="46" y="0"/>
                </a:lnTo>
                <a:lnTo>
                  <a:pt x="47" y="0"/>
                </a:lnTo>
                <a:close/>
              </a:path>
            </a:pathLst>
          </a:custGeom>
          <a:solidFill>
            <a:srgbClr val="96A5DD"/>
          </a:solidFill>
          <a:ln w="9525">
            <a:noFill/>
            <a:round/>
            <a:headEnd/>
            <a:tailEnd/>
          </a:ln>
        </p:spPr>
        <p:txBody>
          <a:bodyPr/>
          <a:lstStyle/>
          <a:p>
            <a:endParaRPr lang="en-US"/>
          </a:p>
        </p:txBody>
      </p:sp>
      <p:sp>
        <p:nvSpPr>
          <p:cNvPr id="13396" name="Freeform 84"/>
          <p:cNvSpPr>
            <a:spLocks/>
          </p:cNvSpPr>
          <p:nvPr/>
        </p:nvSpPr>
        <p:spPr bwMode="auto">
          <a:xfrm>
            <a:off x="2590800" y="5221288"/>
            <a:ext cx="15875" cy="22225"/>
          </a:xfrm>
          <a:custGeom>
            <a:avLst/>
            <a:gdLst>
              <a:gd name="T0" fmla="*/ 2147483647 w 105"/>
              <a:gd name="T1" fmla="*/ 0 h 158"/>
              <a:gd name="T2" fmla="*/ 2147483647 w 105"/>
              <a:gd name="T3" fmla="*/ 2147483647 h 158"/>
              <a:gd name="T4" fmla="*/ 2147483647 w 105"/>
              <a:gd name="T5" fmla="*/ 2147483647 h 158"/>
              <a:gd name="T6" fmla="*/ 2147483647 w 105"/>
              <a:gd name="T7" fmla="*/ 2147483647 h 158"/>
              <a:gd name="T8" fmla="*/ 2147483647 w 105"/>
              <a:gd name="T9" fmla="*/ 2147483647 h 158"/>
              <a:gd name="T10" fmla="*/ 2147483647 w 105"/>
              <a:gd name="T11" fmla="*/ 2147483647 h 158"/>
              <a:gd name="T12" fmla="*/ 2147483647 w 105"/>
              <a:gd name="T13" fmla="*/ 2147483647 h 158"/>
              <a:gd name="T14" fmla="*/ 2147483647 w 105"/>
              <a:gd name="T15" fmla="*/ 2147483647 h 158"/>
              <a:gd name="T16" fmla="*/ 2147483647 w 105"/>
              <a:gd name="T17" fmla="*/ 2147483647 h 158"/>
              <a:gd name="T18" fmla="*/ 2147483647 w 105"/>
              <a:gd name="T19" fmla="*/ 2147483647 h 158"/>
              <a:gd name="T20" fmla="*/ 2147483647 w 105"/>
              <a:gd name="T21" fmla="*/ 2147483647 h 158"/>
              <a:gd name="T22" fmla="*/ 2147483647 w 105"/>
              <a:gd name="T23" fmla="*/ 2147483647 h 158"/>
              <a:gd name="T24" fmla="*/ 2147483647 w 105"/>
              <a:gd name="T25" fmla="*/ 2147483647 h 158"/>
              <a:gd name="T26" fmla="*/ 2147483647 w 105"/>
              <a:gd name="T27" fmla="*/ 2147483647 h 158"/>
              <a:gd name="T28" fmla="*/ 2147483647 w 105"/>
              <a:gd name="T29" fmla="*/ 2147483647 h 158"/>
              <a:gd name="T30" fmla="*/ 2147483647 w 105"/>
              <a:gd name="T31" fmla="*/ 2147483647 h 158"/>
              <a:gd name="T32" fmla="*/ 2147483647 w 105"/>
              <a:gd name="T33" fmla="*/ 2147483647 h 158"/>
              <a:gd name="T34" fmla="*/ 1043721680 w 105"/>
              <a:gd name="T35" fmla="*/ 2147483647 h 158"/>
              <a:gd name="T36" fmla="*/ 0 w 105"/>
              <a:gd name="T37" fmla="*/ 2147483647 h 158"/>
              <a:gd name="T38" fmla="*/ 1043721680 w 105"/>
              <a:gd name="T39" fmla="*/ 2147483647 h 158"/>
              <a:gd name="T40" fmla="*/ 2090872359 w 105"/>
              <a:gd name="T41" fmla="*/ 2147483647 h 158"/>
              <a:gd name="T42" fmla="*/ 2147483647 w 105"/>
              <a:gd name="T43" fmla="*/ 2147483647 h 158"/>
              <a:gd name="T44" fmla="*/ 2147483647 w 105"/>
              <a:gd name="T45" fmla="*/ 2147483647 h 158"/>
              <a:gd name="T46" fmla="*/ 2147483647 w 105"/>
              <a:gd name="T47" fmla="*/ 2147483647 h 158"/>
              <a:gd name="T48" fmla="*/ 2147483647 w 105"/>
              <a:gd name="T49" fmla="*/ 2147483647 h 158"/>
              <a:gd name="T50" fmla="*/ 2147483647 w 105"/>
              <a:gd name="T51" fmla="*/ 2147483647 h 158"/>
              <a:gd name="T52" fmla="*/ 2147483647 w 105"/>
              <a:gd name="T53" fmla="*/ 2147483647 h 158"/>
              <a:gd name="T54" fmla="*/ 2147483647 w 105"/>
              <a:gd name="T55" fmla="*/ 1956628040 h 158"/>
              <a:gd name="T56" fmla="*/ 2147483647 w 105"/>
              <a:gd name="T57" fmla="*/ 0 h 158"/>
              <a:gd name="T58" fmla="*/ 2147483647 w 105"/>
              <a:gd name="T59" fmla="*/ 0 h 158"/>
              <a:gd name="T60" fmla="*/ 2147483647 w 105"/>
              <a:gd name="T61" fmla="*/ 0 h 158"/>
              <a:gd name="T62" fmla="*/ 2147483647 w 105"/>
              <a:gd name="T63" fmla="*/ 0 h 158"/>
              <a:gd name="T64" fmla="*/ 2147483647 w 105"/>
              <a:gd name="T65" fmla="*/ 0 h 158"/>
              <a:gd name="T66" fmla="*/ 2147483647 w 105"/>
              <a:gd name="T67" fmla="*/ 0 h 158"/>
              <a:gd name="T68" fmla="*/ 2147483647 w 105"/>
              <a:gd name="T69" fmla="*/ 0 h 1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05"/>
              <a:gd name="T106" fmla="*/ 0 h 158"/>
              <a:gd name="T107" fmla="*/ 105 w 105"/>
              <a:gd name="T108" fmla="*/ 158 h 15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05" h="158">
                <a:moveTo>
                  <a:pt x="40" y="0"/>
                </a:moveTo>
                <a:lnTo>
                  <a:pt x="46" y="13"/>
                </a:lnTo>
                <a:lnTo>
                  <a:pt x="54" y="26"/>
                </a:lnTo>
                <a:lnTo>
                  <a:pt x="63" y="37"/>
                </a:lnTo>
                <a:lnTo>
                  <a:pt x="73" y="50"/>
                </a:lnTo>
                <a:lnTo>
                  <a:pt x="81" y="62"/>
                </a:lnTo>
                <a:lnTo>
                  <a:pt x="91" y="73"/>
                </a:lnTo>
                <a:lnTo>
                  <a:pt x="99" y="86"/>
                </a:lnTo>
                <a:lnTo>
                  <a:pt x="105" y="100"/>
                </a:lnTo>
                <a:lnTo>
                  <a:pt x="94" y="107"/>
                </a:lnTo>
                <a:lnTo>
                  <a:pt x="82" y="115"/>
                </a:lnTo>
                <a:lnTo>
                  <a:pt x="71" y="123"/>
                </a:lnTo>
                <a:lnTo>
                  <a:pt x="59" y="132"/>
                </a:lnTo>
                <a:lnTo>
                  <a:pt x="46" y="140"/>
                </a:lnTo>
                <a:lnTo>
                  <a:pt x="35" y="147"/>
                </a:lnTo>
                <a:lnTo>
                  <a:pt x="23" y="154"/>
                </a:lnTo>
                <a:lnTo>
                  <a:pt x="10" y="158"/>
                </a:lnTo>
                <a:lnTo>
                  <a:pt x="2" y="139"/>
                </a:lnTo>
                <a:lnTo>
                  <a:pt x="0" y="117"/>
                </a:lnTo>
                <a:lnTo>
                  <a:pt x="2" y="93"/>
                </a:lnTo>
                <a:lnTo>
                  <a:pt x="4" y="71"/>
                </a:lnTo>
                <a:lnTo>
                  <a:pt x="6" y="62"/>
                </a:lnTo>
                <a:lnTo>
                  <a:pt x="8" y="51"/>
                </a:lnTo>
                <a:lnTo>
                  <a:pt x="10" y="40"/>
                </a:lnTo>
                <a:lnTo>
                  <a:pt x="12" y="30"/>
                </a:lnTo>
                <a:lnTo>
                  <a:pt x="17" y="20"/>
                </a:lnTo>
                <a:lnTo>
                  <a:pt x="21" y="12"/>
                </a:lnTo>
                <a:lnTo>
                  <a:pt x="27" y="5"/>
                </a:lnTo>
                <a:lnTo>
                  <a:pt x="36" y="0"/>
                </a:lnTo>
                <a:lnTo>
                  <a:pt x="37" y="0"/>
                </a:lnTo>
                <a:lnTo>
                  <a:pt x="38" y="0"/>
                </a:lnTo>
                <a:lnTo>
                  <a:pt x="39" y="0"/>
                </a:lnTo>
                <a:lnTo>
                  <a:pt x="40" y="0"/>
                </a:lnTo>
                <a:close/>
              </a:path>
            </a:pathLst>
          </a:custGeom>
          <a:solidFill>
            <a:srgbClr val="93A3DD"/>
          </a:solidFill>
          <a:ln w="9525">
            <a:noFill/>
            <a:round/>
            <a:headEnd/>
            <a:tailEnd/>
          </a:ln>
        </p:spPr>
        <p:txBody>
          <a:bodyPr/>
          <a:lstStyle/>
          <a:p>
            <a:endParaRPr lang="en-US"/>
          </a:p>
        </p:txBody>
      </p:sp>
      <p:sp>
        <p:nvSpPr>
          <p:cNvPr id="13397" name="Freeform 85"/>
          <p:cNvSpPr>
            <a:spLocks/>
          </p:cNvSpPr>
          <p:nvPr/>
        </p:nvSpPr>
        <p:spPr bwMode="auto">
          <a:xfrm>
            <a:off x="2592388" y="5222875"/>
            <a:ext cx="12700" cy="17463"/>
          </a:xfrm>
          <a:custGeom>
            <a:avLst/>
            <a:gdLst>
              <a:gd name="T0" fmla="*/ 2147483647 w 85"/>
              <a:gd name="T1" fmla="*/ 0 h 130"/>
              <a:gd name="T2" fmla="*/ 2147483647 w 85"/>
              <a:gd name="T3" fmla="*/ 2147483647 h 130"/>
              <a:gd name="T4" fmla="*/ 2147483647 w 85"/>
              <a:gd name="T5" fmla="*/ 2147483647 h 130"/>
              <a:gd name="T6" fmla="*/ 2147483647 w 85"/>
              <a:gd name="T7" fmla="*/ 2147483647 h 130"/>
              <a:gd name="T8" fmla="*/ 2147483647 w 85"/>
              <a:gd name="T9" fmla="*/ 2147483647 h 130"/>
              <a:gd name="T10" fmla="*/ 2147483647 w 85"/>
              <a:gd name="T11" fmla="*/ 2147483647 h 130"/>
              <a:gd name="T12" fmla="*/ 2147483647 w 85"/>
              <a:gd name="T13" fmla="*/ 2147483647 h 130"/>
              <a:gd name="T14" fmla="*/ 2147483647 w 85"/>
              <a:gd name="T15" fmla="*/ 2147483647 h 130"/>
              <a:gd name="T16" fmla="*/ 2147483647 w 85"/>
              <a:gd name="T17" fmla="*/ 2147483647 h 130"/>
              <a:gd name="T18" fmla="*/ 2147483647 w 85"/>
              <a:gd name="T19" fmla="*/ 2147483647 h 130"/>
              <a:gd name="T20" fmla="*/ 2147483647 w 85"/>
              <a:gd name="T21" fmla="*/ 2147483647 h 130"/>
              <a:gd name="T22" fmla="*/ 2147483647 w 85"/>
              <a:gd name="T23" fmla="*/ 2147483647 h 130"/>
              <a:gd name="T24" fmla="*/ 2147483647 w 85"/>
              <a:gd name="T25" fmla="*/ 2147483647 h 130"/>
              <a:gd name="T26" fmla="*/ 2147483647 w 85"/>
              <a:gd name="T27" fmla="*/ 2147483647 h 130"/>
              <a:gd name="T28" fmla="*/ 2147483647 w 85"/>
              <a:gd name="T29" fmla="*/ 2147483647 h 130"/>
              <a:gd name="T30" fmla="*/ 2147483647 w 85"/>
              <a:gd name="T31" fmla="*/ 2147483647 h 130"/>
              <a:gd name="T32" fmla="*/ 2147483647 w 85"/>
              <a:gd name="T33" fmla="*/ 2147483647 h 130"/>
              <a:gd name="T34" fmla="*/ 496973980 w 85"/>
              <a:gd name="T35" fmla="*/ 2147483647 h 130"/>
              <a:gd name="T36" fmla="*/ 0 w 85"/>
              <a:gd name="T37" fmla="*/ 2147483647 h 130"/>
              <a:gd name="T38" fmla="*/ 496973980 w 85"/>
              <a:gd name="T39" fmla="*/ 2147483647 h 130"/>
              <a:gd name="T40" fmla="*/ 1494270706 w 85"/>
              <a:gd name="T41" fmla="*/ 2147483647 h 130"/>
              <a:gd name="T42" fmla="*/ 2147483647 w 85"/>
              <a:gd name="T43" fmla="*/ 2147483647 h 130"/>
              <a:gd name="T44" fmla="*/ 2147483647 w 85"/>
              <a:gd name="T45" fmla="*/ 2147483647 h 130"/>
              <a:gd name="T46" fmla="*/ 2147483647 w 85"/>
              <a:gd name="T47" fmla="*/ 2147483647 h 130"/>
              <a:gd name="T48" fmla="*/ 2147483647 w 85"/>
              <a:gd name="T49" fmla="*/ 0 h 130"/>
              <a:gd name="T50" fmla="*/ 2147483647 w 85"/>
              <a:gd name="T51" fmla="*/ 0 h 130"/>
              <a:gd name="T52" fmla="*/ 2147483647 w 85"/>
              <a:gd name="T53" fmla="*/ 0 h 130"/>
              <a:gd name="T54" fmla="*/ 2147483647 w 85"/>
              <a:gd name="T55" fmla="*/ 0 h 130"/>
              <a:gd name="T56" fmla="*/ 2147483647 w 85"/>
              <a:gd name="T57" fmla="*/ 0 h 130"/>
              <a:gd name="T58" fmla="*/ 2147483647 w 85"/>
              <a:gd name="T59" fmla="*/ 0 h 130"/>
              <a:gd name="T60" fmla="*/ 2147483647 w 85"/>
              <a:gd name="T61" fmla="*/ 0 h 13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85"/>
              <a:gd name="T94" fmla="*/ 0 h 130"/>
              <a:gd name="T95" fmla="*/ 85 w 85"/>
              <a:gd name="T96" fmla="*/ 130 h 13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85" h="130">
                <a:moveTo>
                  <a:pt x="32" y="0"/>
                </a:moveTo>
                <a:lnTo>
                  <a:pt x="37" y="10"/>
                </a:lnTo>
                <a:lnTo>
                  <a:pt x="45" y="20"/>
                </a:lnTo>
                <a:lnTo>
                  <a:pt x="52" y="31"/>
                </a:lnTo>
                <a:lnTo>
                  <a:pt x="59" y="40"/>
                </a:lnTo>
                <a:lnTo>
                  <a:pt x="67" y="50"/>
                </a:lnTo>
                <a:lnTo>
                  <a:pt x="73" y="60"/>
                </a:lnTo>
                <a:lnTo>
                  <a:pt x="79" y="71"/>
                </a:lnTo>
                <a:lnTo>
                  <a:pt x="85" y="81"/>
                </a:lnTo>
                <a:lnTo>
                  <a:pt x="76" y="87"/>
                </a:lnTo>
                <a:lnTo>
                  <a:pt x="67" y="94"/>
                </a:lnTo>
                <a:lnTo>
                  <a:pt x="57" y="100"/>
                </a:lnTo>
                <a:lnTo>
                  <a:pt x="48" y="108"/>
                </a:lnTo>
                <a:lnTo>
                  <a:pt x="38" y="115"/>
                </a:lnTo>
                <a:lnTo>
                  <a:pt x="29" y="122"/>
                </a:lnTo>
                <a:lnTo>
                  <a:pt x="18" y="127"/>
                </a:lnTo>
                <a:lnTo>
                  <a:pt x="8" y="130"/>
                </a:lnTo>
                <a:lnTo>
                  <a:pt x="1" y="114"/>
                </a:lnTo>
                <a:lnTo>
                  <a:pt x="0" y="95"/>
                </a:lnTo>
                <a:lnTo>
                  <a:pt x="1" y="76"/>
                </a:lnTo>
                <a:lnTo>
                  <a:pt x="3" y="58"/>
                </a:lnTo>
                <a:lnTo>
                  <a:pt x="7" y="41"/>
                </a:lnTo>
                <a:lnTo>
                  <a:pt x="10" y="24"/>
                </a:lnTo>
                <a:lnTo>
                  <a:pt x="16" y="9"/>
                </a:lnTo>
                <a:lnTo>
                  <a:pt x="29" y="0"/>
                </a:lnTo>
                <a:lnTo>
                  <a:pt x="30" y="0"/>
                </a:lnTo>
                <a:lnTo>
                  <a:pt x="31" y="0"/>
                </a:lnTo>
                <a:lnTo>
                  <a:pt x="32" y="0"/>
                </a:lnTo>
                <a:close/>
              </a:path>
            </a:pathLst>
          </a:custGeom>
          <a:solidFill>
            <a:srgbClr val="8C9EDB"/>
          </a:solidFill>
          <a:ln w="9525">
            <a:noFill/>
            <a:round/>
            <a:headEnd/>
            <a:tailEnd/>
          </a:ln>
        </p:spPr>
        <p:txBody>
          <a:bodyPr/>
          <a:lstStyle/>
          <a:p>
            <a:endParaRPr lang="en-US"/>
          </a:p>
        </p:txBody>
      </p:sp>
      <p:sp>
        <p:nvSpPr>
          <p:cNvPr id="13398" name="Freeform 86"/>
          <p:cNvSpPr>
            <a:spLocks/>
          </p:cNvSpPr>
          <p:nvPr/>
        </p:nvSpPr>
        <p:spPr bwMode="auto">
          <a:xfrm>
            <a:off x="2593975" y="5222875"/>
            <a:ext cx="9525" cy="15875"/>
          </a:xfrm>
          <a:custGeom>
            <a:avLst/>
            <a:gdLst>
              <a:gd name="T0" fmla="*/ 2147483647 w 66"/>
              <a:gd name="T1" fmla="*/ 0 h 103"/>
              <a:gd name="T2" fmla="*/ 2147483647 w 66"/>
              <a:gd name="T3" fmla="*/ 2147483647 h 103"/>
              <a:gd name="T4" fmla="*/ 2147483647 w 66"/>
              <a:gd name="T5" fmla="*/ 2147483647 h 103"/>
              <a:gd name="T6" fmla="*/ 2147483647 w 66"/>
              <a:gd name="T7" fmla="*/ 2147483647 h 103"/>
              <a:gd name="T8" fmla="*/ 2147483647 w 66"/>
              <a:gd name="T9" fmla="*/ 2147483647 h 103"/>
              <a:gd name="T10" fmla="*/ 2147483647 w 66"/>
              <a:gd name="T11" fmla="*/ 2147483647 h 103"/>
              <a:gd name="T12" fmla="*/ 2147483647 w 66"/>
              <a:gd name="T13" fmla="*/ 2147483647 h 103"/>
              <a:gd name="T14" fmla="*/ 2147483647 w 66"/>
              <a:gd name="T15" fmla="*/ 2147483647 h 103"/>
              <a:gd name="T16" fmla="*/ 2147483647 w 66"/>
              <a:gd name="T17" fmla="*/ 2147483647 h 103"/>
              <a:gd name="T18" fmla="*/ 2147483647 w 66"/>
              <a:gd name="T19" fmla="*/ 2147483647 h 103"/>
              <a:gd name="T20" fmla="*/ 2147483647 w 66"/>
              <a:gd name="T21" fmla="*/ 2147483647 h 103"/>
              <a:gd name="T22" fmla="*/ 2147483647 w 66"/>
              <a:gd name="T23" fmla="*/ 2147483647 h 103"/>
              <a:gd name="T24" fmla="*/ 2147483647 w 66"/>
              <a:gd name="T25" fmla="*/ 2147483647 h 103"/>
              <a:gd name="T26" fmla="*/ 2147483647 w 66"/>
              <a:gd name="T27" fmla="*/ 2147483647 h 103"/>
              <a:gd name="T28" fmla="*/ 2147483647 w 66"/>
              <a:gd name="T29" fmla="*/ 2147483647 h 103"/>
              <a:gd name="T30" fmla="*/ 2147483647 w 66"/>
              <a:gd name="T31" fmla="*/ 2147483647 h 103"/>
              <a:gd name="T32" fmla="*/ 2147483647 w 66"/>
              <a:gd name="T33" fmla="*/ 2147483647 h 103"/>
              <a:gd name="T34" fmla="*/ 432841921 w 66"/>
              <a:gd name="T35" fmla="*/ 2147483647 h 103"/>
              <a:gd name="T36" fmla="*/ 0 w 66"/>
              <a:gd name="T37" fmla="*/ 2147483647 h 103"/>
              <a:gd name="T38" fmla="*/ 432841921 w 66"/>
              <a:gd name="T39" fmla="*/ 2147483647 h 103"/>
              <a:gd name="T40" fmla="*/ 868682773 w 66"/>
              <a:gd name="T41" fmla="*/ 2147483647 h 103"/>
              <a:gd name="T42" fmla="*/ 2147483647 w 66"/>
              <a:gd name="T43" fmla="*/ 2147483647 h 103"/>
              <a:gd name="T44" fmla="*/ 2147483647 w 66"/>
              <a:gd name="T45" fmla="*/ 2147483647 h 103"/>
              <a:gd name="T46" fmla="*/ 2147483647 w 66"/>
              <a:gd name="T47" fmla="*/ 2147483647 h 103"/>
              <a:gd name="T48" fmla="*/ 2147483647 w 66"/>
              <a:gd name="T49" fmla="*/ 0 h 103"/>
              <a:gd name="T50" fmla="*/ 2147483647 w 66"/>
              <a:gd name="T51" fmla="*/ 0 h 103"/>
              <a:gd name="T52" fmla="*/ 2147483647 w 66"/>
              <a:gd name="T53" fmla="*/ 0 h 103"/>
              <a:gd name="T54" fmla="*/ 2147483647 w 66"/>
              <a:gd name="T55" fmla="*/ 0 h 103"/>
              <a:gd name="T56" fmla="*/ 2147483647 w 66"/>
              <a:gd name="T57" fmla="*/ 0 h 103"/>
              <a:gd name="T58" fmla="*/ 2147483647 w 66"/>
              <a:gd name="T59" fmla="*/ 0 h 103"/>
              <a:gd name="T60" fmla="*/ 2147483647 w 66"/>
              <a:gd name="T61" fmla="*/ 0 h 10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66"/>
              <a:gd name="T94" fmla="*/ 0 h 103"/>
              <a:gd name="T95" fmla="*/ 66 w 66"/>
              <a:gd name="T96" fmla="*/ 103 h 10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66" h="103">
                <a:moveTo>
                  <a:pt x="25" y="0"/>
                </a:moveTo>
                <a:lnTo>
                  <a:pt x="29" y="9"/>
                </a:lnTo>
                <a:lnTo>
                  <a:pt x="35" y="17"/>
                </a:lnTo>
                <a:lnTo>
                  <a:pt x="41" y="25"/>
                </a:lnTo>
                <a:lnTo>
                  <a:pt x="46" y="32"/>
                </a:lnTo>
                <a:lnTo>
                  <a:pt x="53" y="40"/>
                </a:lnTo>
                <a:lnTo>
                  <a:pt x="58" y="47"/>
                </a:lnTo>
                <a:lnTo>
                  <a:pt x="62" y="55"/>
                </a:lnTo>
                <a:lnTo>
                  <a:pt x="66" y="64"/>
                </a:lnTo>
                <a:lnTo>
                  <a:pt x="59" y="68"/>
                </a:lnTo>
                <a:lnTo>
                  <a:pt x="51" y="73"/>
                </a:lnTo>
                <a:lnTo>
                  <a:pt x="44" y="80"/>
                </a:lnTo>
                <a:lnTo>
                  <a:pt x="37" y="85"/>
                </a:lnTo>
                <a:lnTo>
                  <a:pt x="29" y="90"/>
                </a:lnTo>
                <a:lnTo>
                  <a:pt x="22" y="96"/>
                </a:lnTo>
                <a:lnTo>
                  <a:pt x="13" y="100"/>
                </a:lnTo>
                <a:lnTo>
                  <a:pt x="6" y="103"/>
                </a:lnTo>
                <a:lnTo>
                  <a:pt x="1" y="90"/>
                </a:lnTo>
                <a:lnTo>
                  <a:pt x="0" y="76"/>
                </a:lnTo>
                <a:lnTo>
                  <a:pt x="1" y="60"/>
                </a:lnTo>
                <a:lnTo>
                  <a:pt x="2" y="45"/>
                </a:lnTo>
                <a:lnTo>
                  <a:pt x="5" y="32"/>
                </a:lnTo>
                <a:lnTo>
                  <a:pt x="7" y="19"/>
                </a:lnTo>
                <a:lnTo>
                  <a:pt x="12" y="8"/>
                </a:lnTo>
                <a:lnTo>
                  <a:pt x="22" y="0"/>
                </a:lnTo>
                <a:lnTo>
                  <a:pt x="23" y="0"/>
                </a:lnTo>
                <a:lnTo>
                  <a:pt x="24" y="0"/>
                </a:lnTo>
                <a:lnTo>
                  <a:pt x="25" y="0"/>
                </a:lnTo>
                <a:close/>
              </a:path>
            </a:pathLst>
          </a:custGeom>
          <a:solidFill>
            <a:srgbClr val="8499D8"/>
          </a:solidFill>
          <a:ln w="9525">
            <a:noFill/>
            <a:round/>
            <a:headEnd/>
            <a:tailEnd/>
          </a:ln>
        </p:spPr>
        <p:txBody>
          <a:bodyPr/>
          <a:lstStyle/>
          <a:p>
            <a:endParaRPr lang="en-US"/>
          </a:p>
        </p:txBody>
      </p:sp>
      <p:sp>
        <p:nvSpPr>
          <p:cNvPr id="13399" name="Freeform 87"/>
          <p:cNvSpPr>
            <a:spLocks/>
          </p:cNvSpPr>
          <p:nvPr/>
        </p:nvSpPr>
        <p:spPr bwMode="auto">
          <a:xfrm>
            <a:off x="2595563" y="5224463"/>
            <a:ext cx="6350" cy="11112"/>
          </a:xfrm>
          <a:custGeom>
            <a:avLst/>
            <a:gdLst>
              <a:gd name="T0" fmla="*/ 2147483647 w 49"/>
              <a:gd name="T1" fmla="*/ 0 h 74"/>
              <a:gd name="T2" fmla="*/ 2147483647 w 49"/>
              <a:gd name="T3" fmla="*/ 2147483647 h 74"/>
              <a:gd name="T4" fmla="*/ 2147483647 w 49"/>
              <a:gd name="T5" fmla="*/ 2147483647 h 74"/>
              <a:gd name="T6" fmla="*/ 2147483647 w 49"/>
              <a:gd name="T7" fmla="*/ 2147483647 h 74"/>
              <a:gd name="T8" fmla="*/ 2147483647 w 49"/>
              <a:gd name="T9" fmla="*/ 2147483647 h 74"/>
              <a:gd name="T10" fmla="*/ 2147483647 w 49"/>
              <a:gd name="T11" fmla="*/ 2147483647 h 74"/>
              <a:gd name="T12" fmla="*/ 2147483647 w 49"/>
              <a:gd name="T13" fmla="*/ 2147483647 h 74"/>
              <a:gd name="T14" fmla="*/ 2147483647 w 49"/>
              <a:gd name="T15" fmla="*/ 2147483647 h 74"/>
              <a:gd name="T16" fmla="*/ 2147483647 w 49"/>
              <a:gd name="T17" fmla="*/ 2147483647 h 74"/>
              <a:gd name="T18" fmla="*/ 2147483647 w 49"/>
              <a:gd name="T19" fmla="*/ 2147483647 h 74"/>
              <a:gd name="T20" fmla="*/ 2147483647 w 49"/>
              <a:gd name="T21" fmla="*/ 2147483647 h 74"/>
              <a:gd name="T22" fmla="*/ 2147483647 w 49"/>
              <a:gd name="T23" fmla="*/ 2147483647 h 74"/>
              <a:gd name="T24" fmla="*/ 1410296202 w 49"/>
              <a:gd name="T25" fmla="*/ 2147483647 h 74"/>
              <a:gd name="T26" fmla="*/ 282929346 w 49"/>
              <a:gd name="T27" fmla="*/ 2147483647 h 74"/>
              <a:gd name="T28" fmla="*/ 0 w 49"/>
              <a:gd name="T29" fmla="*/ 2147483647 h 74"/>
              <a:gd name="T30" fmla="*/ 282929346 w 49"/>
              <a:gd name="T31" fmla="*/ 2147483647 h 74"/>
              <a:gd name="T32" fmla="*/ 846604285 w 49"/>
              <a:gd name="T33" fmla="*/ 2147483647 h 74"/>
              <a:gd name="T34" fmla="*/ 1127367245 w 49"/>
              <a:gd name="T35" fmla="*/ 2147483647 h 74"/>
              <a:gd name="T36" fmla="*/ 1693208571 w 49"/>
              <a:gd name="T37" fmla="*/ 2147483647 h 74"/>
              <a:gd name="T38" fmla="*/ 2147483647 w 49"/>
              <a:gd name="T39" fmla="*/ 2147483647 h 74"/>
              <a:gd name="T40" fmla="*/ 2147483647 w 49"/>
              <a:gd name="T41" fmla="*/ 0 h 74"/>
              <a:gd name="T42" fmla="*/ 2147483647 w 49"/>
              <a:gd name="T43" fmla="*/ 0 h 74"/>
              <a:gd name="T44" fmla="*/ 2147483647 w 49"/>
              <a:gd name="T45" fmla="*/ 0 h 74"/>
              <a:gd name="T46" fmla="*/ 2147483647 w 49"/>
              <a:gd name="T47" fmla="*/ 0 h 7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9"/>
              <a:gd name="T73" fmla="*/ 0 h 74"/>
              <a:gd name="T74" fmla="*/ 49 w 49"/>
              <a:gd name="T75" fmla="*/ 74 h 7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9" h="74">
                <a:moveTo>
                  <a:pt x="19" y="0"/>
                </a:moveTo>
                <a:lnTo>
                  <a:pt x="25" y="13"/>
                </a:lnTo>
                <a:lnTo>
                  <a:pt x="34" y="23"/>
                </a:lnTo>
                <a:lnTo>
                  <a:pt x="42" y="35"/>
                </a:lnTo>
                <a:lnTo>
                  <a:pt x="49" y="46"/>
                </a:lnTo>
                <a:lnTo>
                  <a:pt x="43" y="50"/>
                </a:lnTo>
                <a:lnTo>
                  <a:pt x="38" y="54"/>
                </a:lnTo>
                <a:lnTo>
                  <a:pt x="33" y="58"/>
                </a:lnTo>
                <a:lnTo>
                  <a:pt x="28" y="61"/>
                </a:lnTo>
                <a:lnTo>
                  <a:pt x="22" y="66"/>
                </a:lnTo>
                <a:lnTo>
                  <a:pt x="17" y="69"/>
                </a:lnTo>
                <a:lnTo>
                  <a:pt x="12" y="72"/>
                </a:lnTo>
                <a:lnTo>
                  <a:pt x="5" y="74"/>
                </a:lnTo>
                <a:lnTo>
                  <a:pt x="1" y="64"/>
                </a:lnTo>
                <a:lnTo>
                  <a:pt x="0" y="54"/>
                </a:lnTo>
                <a:lnTo>
                  <a:pt x="1" y="43"/>
                </a:lnTo>
                <a:lnTo>
                  <a:pt x="3" y="33"/>
                </a:lnTo>
                <a:lnTo>
                  <a:pt x="4" y="23"/>
                </a:lnTo>
                <a:lnTo>
                  <a:pt x="6" y="15"/>
                </a:lnTo>
                <a:lnTo>
                  <a:pt x="11" y="6"/>
                </a:lnTo>
                <a:lnTo>
                  <a:pt x="17" y="0"/>
                </a:lnTo>
                <a:lnTo>
                  <a:pt x="19" y="0"/>
                </a:lnTo>
                <a:close/>
              </a:path>
            </a:pathLst>
          </a:custGeom>
          <a:solidFill>
            <a:srgbClr val="7F96D8"/>
          </a:solidFill>
          <a:ln w="9525">
            <a:noFill/>
            <a:round/>
            <a:headEnd/>
            <a:tailEnd/>
          </a:ln>
        </p:spPr>
        <p:txBody>
          <a:bodyPr/>
          <a:lstStyle/>
          <a:p>
            <a:endParaRPr lang="en-US"/>
          </a:p>
        </p:txBody>
      </p:sp>
      <p:sp>
        <p:nvSpPr>
          <p:cNvPr id="13400" name="Freeform 88"/>
          <p:cNvSpPr>
            <a:spLocks/>
          </p:cNvSpPr>
          <p:nvPr/>
        </p:nvSpPr>
        <p:spPr bwMode="auto">
          <a:xfrm>
            <a:off x="2520950" y="5211763"/>
            <a:ext cx="20638" cy="12700"/>
          </a:xfrm>
          <a:custGeom>
            <a:avLst/>
            <a:gdLst>
              <a:gd name="T0" fmla="*/ 2147483647 w 141"/>
              <a:gd name="T1" fmla="*/ 2147483647 h 84"/>
              <a:gd name="T2" fmla="*/ 2147483647 w 141"/>
              <a:gd name="T3" fmla="*/ 2147483647 h 84"/>
              <a:gd name="T4" fmla="*/ 2147483647 w 141"/>
              <a:gd name="T5" fmla="*/ 2147483647 h 84"/>
              <a:gd name="T6" fmla="*/ 2147483647 w 141"/>
              <a:gd name="T7" fmla="*/ 2147483647 h 84"/>
              <a:gd name="T8" fmla="*/ 2147483647 w 141"/>
              <a:gd name="T9" fmla="*/ 2147483647 h 84"/>
              <a:gd name="T10" fmla="*/ 2147483647 w 141"/>
              <a:gd name="T11" fmla="*/ 2147483647 h 84"/>
              <a:gd name="T12" fmla="*/ 2147483647 w 141"/>
              <a:gd name="T13" fmla="*/ 2147483647 h 84"/>
              <a:gd name="T14" fmla="*/ 2147483647 w 141"/>
              <a:gd name="T15" fmla="*/ 2147483647 h 84"/>
              <a:gd name="T16" fmla="*/ 2147483647 w 141"/>
              <a:gd name="T17" fmla="*/ 2147483647 h 84"/>
              <a:gd name="T18" fmla="*/ 2147483647 w 141"/>
              <a:gd name="T19" fmla="*/ 2147483647 h 84"/>
              <a:gd name="T20" fmla="*/ 0 w 141"/>
              <a:gd name="T21" fmla="*/ 2147483647 h 84"/>
              <a:gd name="T22" fmla="*/ 0 w 141"/>
              <a:gd name="T23" fmla="*/ 2147483647 h 84"/>
              <a:gd name="T24" fmla="*/ 2147483647 w 141"/>
              <a:gd name="T25" fmla="*/ 2147483647 h 84"/>
              <a:gd name="T26" fmla="*/ 2147483647 w 141"/>
              <a:gd name="T27" fmla="*/ 2147483647 h 84"/>
              <a:gd name="T28" fmla="*/ 2147483647 w 141"/>
              <a:gd name="T29" fmla="*/ 2147483647 h 84"/>
              <a:gd name="T30" fmla="*/ 2147483647 w 141"/>
              <a:gd name="T31" fmla="*/ 2147483647 h 84"/>
              <a:gd name="T32" fmla="*/ 2147483647 w 141"/>
              <a:gd name="T33" fmla="*/ 2147483647 h 84"/>
              <a:gd name="T34" fmla="*/ 2147483647 w 141"/>
              <a:gd name="T35" fmla="*/ 2147483647 h 84"/>
              <a:gd name="T36" fmla="*/ 2147483647 w 141"/>
              <a:gd name="T37" fmla="*/ 2147483647 h 84"/>
              <a:gd name="T38" fmla="*/ 2147483647 w 141"/>
              <a:gd name="T39" fmla="*/ 0 h 84"/>
              <a:gd name="T40" fmla="*/ 2147483647 w 141"/>
              <a:gd name="T41" fmla="*/ 0 h 84"/>
              <a:gd name="T42" fmla="*/ 2147483647 w 141"/>
              <a:gd name="T43" fmla="*/ 2147483647 h 84"/>
              <a:gd name="T44" fmla="*/ 2147483647 w 141"/>
              <a:gd name="T45" fmla="*/ 2147483647 h 8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41"/>
              <a:gd name="T70" fmla="*/ 0 h 84"/>
              <a:gd name="T71" fmla="*/ 141 w 141"/>
              <a:gd name="T72" fmla="*/ 84 h 8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41" h="84">
                <a:moveTo>
                  <a:pt x="141" y="28"/>
                </a:moveTo>
                <a:lnTo>
                  <a:pt x="136" y="37"/>
                </a:lnTo>
                <a:lnTo>
                  <a:pt x="130" y="42"/>
                </a:lnTo>
                <a:lnTo>
                  <a:pt x="120" y="47"/>
                </a:lnTo>
                <a:lnTo>
                  <a:pt x="110" y="49"/>
                </a:lnTo>
                <a:lnTo>
                  <a:pt x="99" y="51"/>
                </a:lnTo>
                <a:lnTo>
                  <a:pt x="88" y="53"/>
                </a:lnTo>
                <a:lnTo>
                  <a:pt x="78" y="56"/>
                </a:lnTo>
                <a:lnTo>
                  <a:pt x="68" y="60"/>
                </a:lnTo>
                <a:lnTo>
                  <a:pt x="0" y="84"/>
                </a:lnTo>
                <a:lnTo>
                  <a:pt x="10" y="71"/>
                </a:lnTo>
                <a:lnTo>
                  <a:pt x="24" y="58"/>
                </a:lnTo>
                <a:lnTo>
                  <a:pt x="39" y="46"/>
                </a:lnTo>
                <a:lnTo>
                  <a:pt x="57" y="34"/>
                </a:lnTo>
                <a:lnTo>
                  <a:pt x="75" y="23"/>
                </a:lnTo>
                <a:lnTo>
                  <a:pt x="94" y="14"/>
                </a:lnTo>
                <a:lnTo>
                  <a:pt x="113" y="6"/>
                </a:lnTo>
                <a:lnTo>
                  <a:pt x="132" y="0"/>
                </a:lnTo>
                <a:lnTo>
                  <a:pt x="141" y="28"/>
                </a:lnTo>
                <a:close/>
              </a:path>
            </a:pathLst>
          </a:custGeom>
          <a:solidFill>
            <a:srgbClr val="FF7F7F"/>
          </a:solidFill>
          <a:ln w="9525">
            <a:noFill/>
            <a:round/>
            <a:headEnd/>
            <a:tailEnd/>
          </a:ln>
        </p:spPr>
        <p:txBody>
          <a:bodyPr/>
          <a:lstStyle/>
          <a:p>
            <a:endParaRPr lang="en-US"/>
          </a:p>
        </p:txBody>
      </p:sp>
      <p:sp>
        <p:nvSpPr>
          <p:cNvPr id="13401" name="Freeform 89"/>
          <p:cNvSpPr>
            <a:spLocks/>
          </p:cNvSpPr>
          <p:nvPr/>
        </p:nvSpPr>
        <p:spPr bwMode="auto">
          <a:xfrm>
            <a:off x="2597150" y="5248275"/>
            <a:ext cx="192088" cy="136525"/>
          </a:xfrm>
          <a:custGeom>
            <a:avLst/>
            <a:gdLst>
              <a:gd name="T0" fmla="*/ 2147483647 w 1329"/>
              <a:gd name="T1" fmla="*/ 2147483647 h 945"/>
              <a:gd name="T2" fmla="*/ 2147483647 w 1329"/>
              <a:gd name="T3" fmla="*/ 2147483647 h 945"/>
              <a:gd name="T4" fmla="*/ 2147483647 w 1329"/>
              <a:gd name="T5" fmla="*/ 2147483647 h 945"/>
              <a:gd name="T6" fmla="*/ 2147483647 w 1329"/>
              <a:gd name="T7" fmla="*/ 2147483647 h 945"/>
              <a:gd name="T8" fmla="*/ 2147483647 w 1329"/>
              <a:gd name="T9" fmla="*/ 2147483647 h 945"/>
              <a:gd name="T10" fmla="*/ 2147483647 w 1329"/>
              <a:gd name="T11" fmla="*/ 2147483647 h 945"/>
              <a:gd name="T12" fmla="*/ 2147483647 w 1329"/>
              <a:gd name="T13" fmla="*/ 2147483647 h 945"/>
              <a:gd name="T14" fmla="*/ 2147483647 w 1329"/>
              <a:gd name="T15" fmla="*/ 2147483647 h 945"/>
              <a:gd name="T16" fmla="*/ 2147483647 w 1329"/>
              <a:gd name="T17" fmla="*/ 2147483647 h 945"/>
              <a:gd name="T18" fmla="*/ 2147483647 w 1329"/>
              <a:gd name="T19" fmla="*/ 2147483647 h 945"/>
              <a:gd name="T20" fmla="*/ 2147483647 w 1329"/>
              <a:gd name="T21" fmla="*/ 2147483647 h 945"/>
              <a:gd name="T22" fmla="*/ 2147483647 w 1329"/>
              <a:gd name="T23" fmla="*/ 2147483647 h 945"/>
              <a:gd name="T24" fmla="*/ 2147483647 w 1329"/>
              <a:gd name="T25" fmla="*/ 2147483647 h 945"/>
              <a:gd name="T26" fmla="*/ 2147483647 w 1329"/>
              <a:gd name="T27" fmla="*/ 2147483647 h 945"/>
              <a:gd name="T28" fmla="*/ 2147483647 w 1329"/>
              <a:gd name="T29" fmla="*/ 2147483647 h 945"/>
              <a:gd name="T30" fmla="*/ 2147483647 w 1329"/>
              <a:gd name="T31" fmla="*/ 2147483647 h 945"/>
              <a:gd name="T32" fmla="*/ 2147483647 w 1329"/>
              <a:gd name="T33" fmla="*/ 2147483647 h 945"/>
              <a:gd name="T34" fmla="*/ 2147483647 w 1329"/>
              <a:gd name="T35" fmla="*/ 2147483647 h 945"/>
              <a:gd name="T36" fmla="*/ 2147483647 w 1329"/>
              <a:gd name="T37" fmla="*/ 2147483647 h 945"/>
              <a:gd name="T38" fmla="*/ 2147483647 w 1329"/>
              <a:gd name="T39" fmla="*/ 2147483647 h 945"/>
              <a:gd name="T40" fmla="*/ 2147483647 w 1329"/>
              <a:gd name="T41" fmla="*/ 2147483647 h 945"/>
              <a:gd name="T42" fmla="*/ 2147483647 w 1329"/>
              <a:gd name="T43" fmla="*/ 2147483647 h 945"/>
              <a:gd name="T44" fmla="*/ 2147483647 w 1329"/>
              <a:gd name="T45" fmla="*/ 2147483647 h 945"/>
              <a:gd name="T46" fmla="*/ 2147483647 w 1329"/>
              <a:gd name="T47" fmla="*/ 2147483647 h 945"/>
              <a:gd name="T48" fmla="*/ 2147483647 w 1329"/>
              <a:gd name="T49" fmla="*/ 2147483647 h 945"/>
              <a:gd name="T50" fmla="*/ 2147483647 w 1329"/>
              <a:gd name="T51" fmla="*/ 2147483647 h 945"/>
              <a:gd name="T52" fmla="*/ 2147483647 w 1329"/>
              <a:gd name="T53" fmla="*/ 2147483647 h 945"/>
              <a:gd name="T54" fmla="*/ 2147483647 w 1329"/>
              <a:gd name="T55" fmla="*/ 2147483647 h 945"/>
              <a:gd name="T56" fmla="*/ 2147483647 w 1329"/>
              <a:gd name="T57" fmla="*/ 2147483647 h 945"/>
              <a:gd name="T58" fmla="*/ 2147483647 w 1329"/>
              <a:gd name="T59" fmla="*/ 2147483647 h 945"/>
              <a:gd name="T60" fmla="*/ 2147483647 w 1329"/>
              <a:gd name="T61" fmla="*/ 2147483647 h 945"/>
              <a:gd name="T62" fmla="*/ 2147483647 w 1329"/>
              <a:gd name="T63" fmla="*/ 2147483647 h 945"/>
              <a:gd name="T64" fmla="*/ 2147483647 w 1329"/>
              <a:gd name="T65" fmla="*/ 2147483647 h 945"/>
              <a:gd name="T66" fmla="*/ 2147483647 w 1329"/>
              <a:gd name="T67" fmla="*/ 2147483647 h 945"/>
              <a:gd name="T68" fmla="*/ 2147483647 w 1329"/>
              <a:gd name="T69" fmla="*/ 2147483647 h 945"/>
              <a:gd name="T70" fmla="*/ 2147483647 w 1329"/>
              <a:gd name="T71" fmla="*/ 2147483647 h 945"/>
              <a:gd name="T72" fmla="*/ 2147483647 w 1329"/>
              <a:gd name="T73" fmla="*/ 2147483647 h 945"/>
              <a:gd name="T74" fmla="*/ 2147483647 w 1329"/>
              <a:gd name="T75" fmla="*/ 2147483647 h 945"/>
              <a:gd name="T76" fmla="*/ 2147483647 w 1329"/>
              <a:gd name="T77" fmla="*/ 2147483647 h 945"/>
              <a:gd name="T78" fmla="*/ 2147483647 w 1329"/>
              <a:gd name="T79" fmla="*/ 2147483647 h 945"/>
              <a:gd name="T80" fmla="*/ 2147483647 w 1329"/>
              <a:gd name="T81" fmla="*/ 2147483647 h 945"/>
              <a:gd name="T82" fmla="*/ 1310444379 w 1329"/>
              <a:gd name="T83" fmla="*/ 2147483647 h 945"/>
              <a:gd name="T84" fmla="*/ 872620052 w 1329"/>
              <a:gd name="T85" fmla="*/ 2147483647 h 945"/>
              <a:gd name="T86" fmla="*/ 2147483647 w 1329"/>
              <a:gd name="T87" fmla="*/ 2147483647 h 945"/>
              <a:gd name="T88" fmla="*/ 2147483647 w 1329"/>
              <a:gd name="T89" fmla="*/ 2147483647 h 945"/>
              <a:gd name="T90" fmla="*/ 2147483647 w 1329"/>
              <a:gd name="T91" fmla="*/ 2147483647 h 945"/>
              <a:gd name="T92" fmla="*/ 2147483647 w 1329"/>
              <a:gd name="T93" fmla="*/ 2147483647 h 945"/>
              <a:gd name="T94" fmla="*/ 2147483647 w 1329"/>
              <a:gd name="T95" fmla="*/ 0 h 945"/>
              <a:gd name="T96" fmla="*/ 2147483647 w 1329"/>
              <a:gd name="T97" fmla="*/ 871441017 h 945"/>
              <a:gd name="T98" fmla="*/ 2147483647 w 1329"/>
              <a:gd name="T99" fmla="*/ 2147483647 h 94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329"/>
              <a:gd name="T151" fmla="*/ 0 h 945"/>
              <a:gd name="T152" fmla="*/ 1329 w 1329"/>
              <a:gd name="T153" fmla="*/ 945 h 94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329" h="945">
                <a:moveTo>
                  <a:pt x="236" y="5"/>
                </a:moveTo>
                <a:lnTo>
                  <a:pt x="275" y="35"/>
                </a:lnTo>
                <a:lnTo>
                  <a:pt x="314" y="64"/>
                </a:lnTo>
                <a:lnTo>
                  <a:pt x="354" y="94"/>
                </a:lnTo>
                <a:lnTo>
                  <a:pt x="393" y="123"/>
                </a:lnTo>
                <a:lnTo>
                  <a:pt x="433" y="151"/>
                </a:lnTo>
                <a:lnTo>
                  <a:pt x="474" y="180"/>
                </a:lnTo>
                <a:lnTo>
                  <a:pt x="513" y="209"/>
                </a:lnTo>
                <a:lnTo>
                  <a:pt x="553" y="237"/>
                </a:lnTo>
                <a:lnTo>
                  <a:pt x="592" y="266"/>
                </a:lnTo>
                <a:lnTo>
                  <a:pt x="631" y="295"/>
                </a:lnTo>
                <a:lnTo>
                  <a:pt x="669" y="325"/>
                </a:lnTo>
                <a:lnTo>
                  <a:pt x="707" y="356"/>
                </a:lnTo>
                <a:lnTo>
                  <a:pt x="745" y="388"/>
                </a:lnTo>
                <a:lnTo>
                  <a:pt x="781" y="420"/>
                </a:lnTo>
                <a:lnTo>
                  <a:pt x="818" y="453"/>
                </a:lnTo>
                <a:lnTo>
                  <a:pt x="853" y="488"/>
                </a:lnTo>
                <a:lnTo>
                  <a:pt x="869" y="496"/>
                </a:lnTo>
                <a:lnTo>
                  <a:pt x="884" y="505"/>
                </a:lnTo>
                <a:lnTo>
                  <a:pt x="897" y="517"/>
                </a:lnTo>
                <a:lnTo>
                  <a:pt x="910" y="530"/>
                </a:lnTo>
                <a:lnTo>
                  <a:pt x="922" y="543"/>
                </a:lnTo>
                <a:lnTo>
                  <a:pt x="933" y="558"/>
                </a:lnTo>
                <a:lnTo>
                  <a:pt x="944" y="572"/>
                </a:lnTo>
                <a:lnTo>
                  <a:pt x="955" y="586"/>
                </a:lnTo>
                <a:lnTo>
                  <a:pt x="967" y="603"/>
                </a:lnTo>
                <a:lnTo>
                  <a:pt x="980" y="621"/>
                </a:lnTo>
                <a:lnTo>
                  <a:pt x="992" y="639"/>
                </a:lnTo>
                <a:lnTo>
                  <a:pt x="1004" y="657"/>
                </a:lnTo>
                <a:lnTo>
                  <a:pt x="1016" y="675"/>
                </a:lnTo>
                <a:lnTo>
                  <a:pt x="1027" y="694"/>
                </a:lnTo>
                <a:lnTo>
                  <a:pt x="1040" y="712"/>
                </a:lnTo>
                <a:lnTo>
                  <a:pt x="1053" y="730"/>
                </a:lnTo>
                <a:lnTo>
                  <a:pt x="1066" y="747"/>
                </a:lnTo>
                <a:lnTo>
                  <a:pt x="1079" y="764"/>
                </a:lnTo>
                <a:lnTo>
                  <a:pt x="1094" y="780"/>
                </a:lnTo>
                <a:lnTo>
                  <a:pt x="1110" y="795"/>
                </a:lnTo>
                <a:lnTo>
                  <a:pt x="1126" y="809"/>
                </a:lnTo>
                <a:lnTo>
                  <a:pt x="1144" y="821"/>
                </a:lnTo>
                <a:lnTo>
                  <a:pt x="1163" y="833"/>
                </a:lnTo>
                <a:lnTo>
                  <a:pt x="1183" y="842"/>
                </a:lnTo>
                <a:lnTo>
                  <a:pt x="1202" y="853"/>
                </a:lnTo>
                <a:lnTo>
                  <a:pt x="1221" y="866"/>
                </a:lnTo>
                <a:lnTo>
                  <a:pt x="1239" y="878"/>
                </a:lnTo>
                <a:lnTo>
                  <a:pt x="1258" y="892"/>
                </a:lnTo>
                <a:lnTo>
                  <a:pt x="1275" y="906"/>
                </a:lnTo>
                <a:lnTo>
                  <a:pt x="1293" y="918"/>
                </a:lnTo>
                <a:lnTo>
                  <a:pt x="1311" y="932"/>
                </a:lnTo>
                <a:lnTo>
                  <a:pt x="1329" y="945"/>
                </a:lnTo>
                <a:lnTo>
                  <a:pt x="1297" y="939"/>
                </a:lnTo>
                <a:lnTo>
                  <a:pt x="1265" y="930"/>
                </a:lnTo>
                <a:lnTo>
                  <a:pt x="1235" y="921"/>
                </a:lnTo>
                <a:lnTo>
                  <a:pt x="1204" y="909"/>
                </a:lnTo>
                <a:lnTo>
                  <a:pt x="1174" y="896"/>
                </a:lnTo>
                <a:lnTo>
                  <a:pt x="1145" y="884"/>
                </a:lnTo>
                <a:lnTo>
                  <a:pt x="1116" y="869"/>
                </a:lnTo>
                <a:lnTo>
                  <a:pt x="1088" y="854"/>
                </a:lnTo>
                <a:lnTo>
                  <a:pt x="1059" y="838"/>
                </a:lnTo>
                <a:lnTo>
                  <a:pt x="1031" y="822"/>
                </a:lnTo>
                <a:lnTo>
                  <a:pt x="1002" y="806"/>
                </a:lnTo>
                <a:lnTo>
                  <a:pt x="973" y="790"/>
                </a:lnTo>
                <a:lnTo>
                  <a:pt x="944" y="775"/>
                </a:lnTo>
                <a:lnTo>
                  <a:pt x="915" y="761"/>
                </a:lnTo>
                <a:lnTo>
                  <a:pt x="886" y="747"/>
                </a:lnTo>
                <a:lnTo>
                  <a:pt x="856" y="734"/>
                </a:lnTo>
                <a:lnTo>
                  <a:pt x="846" y="745"/>
                </a:lnTo>
                <a:lnTo>
                  <a:pt x="834" y="747"/>
                </a:lnTo>
                <a:lnTo>
                  <a:pt x="820" y="744"/>
                </a:lnTo>
                <a:lnTo>
                  <a:pt x="808" y="738"/>
                </a:lnTo>
                <a:lnTo>
                  <a:pt x="795" y="733"/>
                </a:lnTo>
                <a:lnTo>
                  <a:pt x="783" y="733"/>
                </a:lnTo>
                <a:lnTo>
                  <a:pt x="772" y="739"/>
                </a:lnTo>
                <a:lnTo>
                  <a:pt x="763" y="756"/>
                </a:lnTo>
                <a:lnTo>
                  <a:pt x="754" y="758"/>
                </a:lnTo>
                <a:lnTo>
                  <a:pt x="745" y="758"/>
                </a:lnTo>
                <a:lnTo>
                  <a:pt x="737" y="755"/>
                </a:lnTo>
                <a:lnTo>
                  <a:pt x="728" y="752"/>
                </a:lnTo>
                <a:lnTo>
                  <a:pt x="721" y="750"/>
                </a:lnTo>
                <a:lnTo>
                  <a:pt x="715" y="750"/>
                </a:lnTo>
                <a:lnTo>
                  <a:pt x="708" y="753"/>
                </a:lnTo>
                <a:lnTo>
                  <a:pt x="702" y="762"/>
                </a:lnTo>
                <a:lnTo>
                  <a:pt x="706" y="777"/>
                </a:lnTo>
                <a:lnTo>
                  <a:pt x="697" y="775"/>
                </a:lnTo>
                <a:lnTo>
                  <a:pt x="688" y="772"/>
                </a:lnTo>
                <a:lnTo>
                  <a:pt x="680" y="770"/>
                </a:lnTo>
                <a:lnTo>
                  <a:pt x="671" y="766"/>
                </a:lnTo>
                <a:lnTo>
                  <a:pt x="664" y="763"/>
                </a:lnTo>
                <a:lnTo>
                  <a:pt x="655" y="758"/>
                </a:lnTo>
                <a:lnTo>
                  <a:pt x="648" y="753"/>
                </a:lnTo>
                <a:lnTo>
                  <a:pt x="640" y="749"/>
                </a:lnTo>
                <a:lnTo>
                  <a:pt x="625" y="752"/>
                </a:lnTo>
                <a:lnTo>
                  <a:pt x="611" y="753"/>
                </a:lnTo>
                <a:lnTo>
                  <a:pt x="596" y="752"/>
                </a:lnTo>
                <a:lnTo>
                  <a:pt x="582" y="750"/>
                </a:lnTo>
                <a:lnTo>
                  <a:pt x="569" y="746"/>
                </a:lnTo>
                <a:lnTo>
                  <a:pt x="555" y="740"/>
                </a:lnTo>
                <a:lnTo>
                  <a:pt x="542" y="735"/>
                </a:lnTo>
                <a:lnTo>
                  <a:pt x="530" y="729"/>
                </a:lnTo>
                <a:lnTo>
                  <a:pt x="523" y="730"/>
                </a:lnTo>
                <a:lnTo>
                  <a:pt x="517" y="728"/>
                </a:lnTo>
                <a:lnTo>
                  <a:pt x="511" y="725"/>
                </a:lnTo>
                <a:lnTo>
                  <a:pt x="505" y="718"/>
                </a:lnTo>
                <a:lnTo>
                  <a:pt x="500" y="713"/>
                </a:lnTo>
                <a:lnTo>
                  <a:pt x="495" y="707"/>
                </a:lnTo>
                <a:lnTo>
                  <a:pt x="489" y="700"/>
                </a:lnTo>
                <a:lnTo>
                  <a:pt x="484" y="696"/>
                </a:lnTo>
                <a:lnTo>
                  <a:pt x="447" y="682"/>
                </a:lnTo>
                <a:lnTo>
                  <a:pt x="410" y="666"/>
                </a:lnTo>
                <a:lnTo>
                  <a:pt x="374" y="647"/>
                </a:lnTo>
                <a:lnTo>
                  <a:pt x="339" y="626"/>
                </a:lnTo>
                <a:lnTo>
                  <a:pt x="304" y="603"/>
                </a:lnTo>
                <a:lnTo>
                  <a:pt x="272" y="577"/>
                </a:lnTo>
                <a:lnTo>
                  <a:pt x="240" y="551"/>
                </a:lnTo>
                <a:lnTo>
                  <a:pt x="209" y="521"/>
                </a:lnTo>
                <a:lnTo>
                  <a:pt x="180" y="491"/>
                </a:lnTo>
                <a:lnTo>
                  <a:pt x="151" y="460"/>
                </a:lnTo>
                <a:lnTo>
                  <a:pt x="125" y="427"/>
                </a:lnTo>
                <a:lnTo>
                  <a:pt x="99" y="394"/>
                </a:lnTo>
                <a:lnTo>
                  <a:pt x="76" y="360"/>
                </a:lnTo>
                <a:lnTo>
                  <a:pt x="54" y="325"/>
                </a:lnTo>
                <a:lnTo>
                  <a:pt x="34" y="290"/>
                </a:lnTo>
                <a:lnTo>
                  <a:pt x="16" y="255"/>
                </a:lnTo>
                <a:lnTo>
                  <a:pt x="8" y="234"/>
                </a:lnTo>
                <a:lnTo>
                  <a:pt x="3" y="211"/>
                </a:lnTo>
                <a:lnTo>
                  <a:pt x="0" y="186"/>
                </a:lnTo>
                <a:lnTo>
                  <a:pt x="0" y="161"/>
                </a:lnTo>
                <a:lnTo>
                  <a:pt x="2" y="135"/>
                </a:lnTo>
                <a:lnTo>
                  <a:pt x="7" y="112"/>
                </a:lnTo>
                <a:lnTo>
                  <a:pt x="16" y="90"/>
                </a:lnTo>
                <a:lnTo>
                  <a:pt x="28" y="70"/>
                </a:lnTo>
                <a:lnTo>
                  <a:pt x="38" y="60"/>
                </a:lnTo>
                <a:lnTo>
                  <a:pt x="50" y="51"/>
                </a:lnTo>
                <a:lnTo>
                  <a:pt x="61" y="42"/>
                </a:lnTo>
                <a:lnTo>
                  <a:pt x="73" y="35"/>
                </a:lnTo>
                <a:lnTo>
                  <a:pt x="85" y="27"/>
                </a:lnTo>
                <a:lnTo>
                  <a:pt x="97" y="21"/>
                </a:lnTo>
                <a:lnTo>
                  <a:pt x="110" y="16"/>
                </a:lnTo>
                <a:lnTo>
                  <a:pt x="124" y="10"/>
                </a:lnTo>
                <a:lnTo>
                  <a:pt x="136" y="6"/>
                </a:lnTo>
                <a:lnTo>
                  <a:pt x="150" y="3"/>
                </a:lnTo>
                <a:lnTo>
                  <a:pt x="164" y="1"/>
                </a:lnTo>
                <a:lnTo>
                  <a:pt x="178" y="0"/>
                </a:lnTo>
                <a:lnTo>
                  <a:pt x="192" y="0"/>
                </a:lnTo>
                <a:lnTo>
                  <a:pt x="206" y="0"/>
                </a:lnTo>
                <a:lnTo>
                  <a:pt x="221" y="2"/>
                </a:lnTo>
                <a:lnTo>
                  <a:pt x="236" y="5"/>
                </a:lnTo>
                <a:close/>
              </a:path>
            </a:pathLst>
          </a:custGeom>
          <a:solidFill>
            <a:srgbClr val="91A3E0"/>
          </a:solidFill>
          <a:ln w="9525">
            <a:noFill/>
            <a:round/>
            <a:headEnd/>
            <a:tailEnd/>
          </a:ln>
        </p:spPr>
        <p:txBody>
          <a:bodyPr/>
          <a:lstStyle/>
          <a:p>
            <a:endParaRPr lang="en-US"/>
          </a:p>
        </p:txBody>
      </p:sp>
      <p:sp>
        <p:nvSpPr>
          <p:cNvPr id="13402" name="Freeform 90"/>
          <p:cNvSpPr>
            <a:spLocks/>
          </p:cNvSpPr>
          <p:nvPr/>
        </p:nvSpPr>
        <p:spPr bwMode="auto">
          <a:xfrm>
            <a:off x="2609850" y="5259388"/>
            <a:ext cx="46038" cy="68262"/>
          </a:xfrm>
          <a:custGeom>
            <a:avLst/>
            <a:gdLst>
              <a:gd name="T0" fmla="*/ 2147483647 w 312"/>
              <a:gd name="T1" fmla="*/ 2147483647 h 473"/>
              <a:gd name="T2" fmla="*/ 2147483647 w 312"/>
              <a:gd name="T3" fmla="*/ 2147483647 h 473"/>
              <a:gd name="T4" fmla="*/ 2147483647 w 312"/>
              <a:gd name="T5" fmla="*/ 2147483647 h 473"/>
              <a:gd name="T6" fmla="*/ 2147483647 w 312"/>
              <a:gd name="T7" fmla="*/ 2147483647 h 473"/>
              <a:gd name="T8" fmla="*/ 2147483647 w 312"/>
              <a:gd name="T9" fmla="*/ 2147483647 h 473"/>
              <a:gd name="T10" fmla="*/ 2147483647 w 312"/>
              <a:gd name="T11" fmla="*/ 2147483647 h 473"/>
              <a:gd name="T12" fmla="*/ 2147483647 w 312"/>
              <a:gd name="T13" fmla="*/ 2147483647 h 473"/>
              <a:gd name="T14" fmla="*/ 2147483647 w 312"/>
              <a:gd name="T15" fmla="*/ 2147483647 h 473"/>
              <a:gd name="T16" fmla="*/ 2147483647 w 312"/>
              <a:gd name="T17" fmla="*/ 2147483647 h 473"/>
              <a:gd name="T18" fmla="*/ 2147483647 w 312"/>
              <a:gd name="T19" fmla="*/ 2147483647 h 473"/>
              <a:gd name="T20" fmla="*/ 2147483647 w 312"/>
              <a:gd name="T21" fmla="*/ 2147483647 h 473"/>
              <a:gd name="T22" fmla="*/ 2147483647 w 312"/>
              <a:gd name="T23" fmla="*/ 2147483647 h 473"/>
              <a:gd name="T24" fmla="*/ 2147483647 w 312"/>
              <a:gd name="T25" fmla="*/ 2147483647 h 473"/>
              <a:gd name="T26" fmla="*/ 2147483647 w 312"/>
              <a:gd name="T27" fmla="*/ 2147483647 h 473"/>
              <a:gd name="T28" fmla="*/ 2147483647 w 312"/>
              <a:gd name="T29" fmla="*/ 2147483647 h 473"/>
              <a:gd name="T30" fmla="*/ 2147483647 w 312"/>
              <a:gd name="T31" fmla="*/ 2147483647 h 473"/>
              <a:gd name="T32" fmla="*/ 2147483647 w 312"/>
              <a:gd name="T33" fmla="*/ 2147483647 h 473"/>
              <a:gd name="T34" fmla="*/ 2147483647 w 312"/>
              <a:gd name="T35" fmla="*/ 2147483647 h 473"/>
              <a:gd name="T36" fmla="*/ 2147483647 w 312"/>
              <a:gd name="T37" fmla="*/ 2147483647 h 473"/>
              <a:gd name="T38" fmla="*/ 2147483647 w 312"/>
              <a:gd name="T39" fmla="*/ 2147483647 h 473"/>
              <a:gd name="T40" fmla="*/ 2147483647 w 312"/>
              <a:gd name="T41" fmla="*/ 2147483647 h 473"/>
              <a:gd name="T42" fmla="*/ 2147483647 w 312"/>
              <a:gd name="T43" fmla="*/ 2147483647 h 473"/>
              <a:gd name="T44" fmla="*/ 2147483647 w 312"/>
              <a:gd name="T45" fmla="*/ 2147483647 h 473"/>
              <a:gd name="T46" fmla="*/ 2147483647 w 312"/>
              <a:gd name="T47" fmla="*/ 2147483647 h 473"/>
              <a:gd name="T48" fmla="*/ 2147483647 w 312"/>
              <a:gd name="T49" fmla="*/ 2147483647 h 473"/>
              <a:gd name="T50" fmla="*/ 2147483647 w 312"/>
              <a:gd name="T51" fmla="*/ 2147483647 h 473"/>
              <a:gd name="T52" fmla="*/ 2147483647 w 312"/>
              <a:gd name="T53" fmla="*/ 2147483647 h 473"/>
              <a:gd name="T54" fmla="*/ 2147483647 w 312"/>
              <a:gd name="T55" fmla="*/ 2147483647 h 473"/>
              <a:gd name="T56" fmla="*/ 2147483647 w 312"/>
              <a:gd name="T57" fmla="*/ 2147483647 h 473"/>
              <a:gd name="T58" fmla="*/ 2147483647 w 312"/>
              <a:gd name="T59" fmla="*/ 2147483647 h 473"/>
              <a:gd name="T60" fmla="*/ 2147483647 w 312"/>
              <a:gd name="T61" fmla="*/ 2147483647 h 473"/>
              <a:gd name="T62" fmla="*/ 2147483647 w 312"/>
              <a:gd name="T63" fmla="*/ 2147483647 h 473"/>
              <a:gd name="T64" fmla="*/ 1895559017 w 312"/>
              <a:gd name="T65" fmla="*/ 2147483647 h 473"/>
              <a:gd name="T66" fmla="*/ 0 w 312"/>
              <a:gd name="T67" fmla="*/ 2147483647 h 473"/>
              <a:gd name="T68" fmla="*/ 475506396 w 312"/>
              <a:gd name="T69" fmla="*/ 2147483647 h 473"/>
              <a:gd name="T70" fmla="*/ 2147483647 w 312"/>
              <a:gd name="T71" fmla="*/ 2147483647 h 473"/>
              <a:gd name="T72" fmla="*/ 2147483647 w 312"/>
              <a:gd name="T73" fmla="*/ 2147483647 h 473"/>
              <a:gd name="T74" fmla="*/ 2147483647 w 312"/>
              <a:gd name="T75" fmla="*/ 2147483647 h 473"/>
              <a:gd name="T76" fmla="*/ 2147483647 w 312"/>
              <a:gd name="T77" fmla="*/ 2147483647 h 473"/>
              <a:gd name="T78" fmla="*/ 2147483647 w 312"/>
              <a:gd name="T79" fmla="*/ 2147483647 h 473"/>
              <a:gd name="T80" fmla="*/ 2147483647 w 312"/>
              <a:gd name="T81" fmla="*/ 2147483647 h 473"/>
              <a:gd name="T82" fmla="*/ 2147483647 w 312"/>
              <a:gd name="T83" fmla="*/ 868670238 h 473"/>
              <a:gd name="T84" fmla="*/ 2147483647 w 312"/>
              <a:gd name="T85" fmla="*/ 0 h 473"/>
              <a:gd name="T86" fmla="*/ 2147483647 w 312"/>
              <a:gd name="T87" fmla="*/ 432835664 h 473"/>
              <a:gd name="T88" fmla="*/ 2147483647 w 312"/>
              <a:gd name="T89" fmla="*/ 868670238 h 473"/>
              <a:gd name="T90" fmla="*/ 2147483647 w 312"/>
              <a:gd name="T91" fmla="*/ 2147483647 h 473"/>
              <a:gd name="T92" fmla="*/ 2147483647 w 312"/>
              <a:gd name="T93" fmla="*/ 2147483647 h 473"/>
              <a:gd name="T94" fmla="*/ 2147483647 w 312"/>
              <a:gd name="T95" fmla="*/ 2147483647 h 473"/>
              <a:gd name="T96" fmla="*/ 2147483647 w 312"/>
              <a:gd name="T97" fmla="*/ 2147483647 h 473"/>
              <a:gd name="T98" fmla="*/ 2147483647 w 312"/>
              <a:gd name="T99" fmla="*/ 2147483647 h 473"/>
              <a:gd name="T100" fmla="*/ 2147483647 w 312"/>
              <a:gd name="T101" fmla="*/ 2147483647 h 473"/>
              <a:gd name="T102" fmla="*/ 2147483647 w 312"/>
              <a:gd name="T103" fmla="*/ 2147483647 h 473"/>
              <a:gd name="T104" fmla="*/ 2147483647 w 312"/>
              <a:gd name="T105" fmla="*/ 2147483647 h 47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12"/>
              <a:gd name="T160" fmla="*/ 0 h 473"/>
              <a:gd name="T161" fmla="*/ 312 w 312"/>
              <a:gd name="T162" fmla="*/ 473 h 47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12" h="473">
                <a:moveTo>
                  <a:pt x="191" y="49"/>
                </a:moveTo>
                <a:lnTo>
                  <a:pt x="312" y="385"/>
                </a:lnTo>
                <a:lnTo>
                  <a:pt x="307" y="398"/>
                </a:lnTo>
                <a:lnTo>
                  <a:pt x="303" y="411"/>
                </a:lnTo>
                <a:lnTo>
                  <a:pt x="299" y="425"/>
                </a:lnTo>
                <a:lnTo>
                  <a:pt x="295" y="439"/>
                </a:lnTo>
                <a:lnTo>
                  <a:pt x="288" y="452"/>
                </a:lnTo>
                <a:lnTo>
                  <a:pt x="279" y="462"/>
                </a:lnTo>
                <a:lnTo>
                  <a:pt x="267" y="470"/>
                </a:lnTo>
                <a:lnTo>
                  <a:pt x="251" y="473"/>
                </a:lnTo>
                <a:lnTo>
                  <a:pt x="237" y="469"/>
                </a:lnTo>
                <a:lnTo>
                  <a:pt x="223" y="463"/>
                </a:lnTo>
                <a:lnTo>
                  <a:pt x="210" y="456"/>
                </a:lnTo>
                <a:lnTo>
                  <a:pt x="199" y="448"/>
                </a:lnTo>
                <a:lnTo>
                  <a:pt x="186" y="439"/>
                </a:lnTo>
                <a:lnTo>
                  <a:pt x="175" y="429"/>
                </a:lnTo>
                <a:lnTo>
                  <a:pt x="165" y="418"/>
                </a:lnTo>
                <a:lnTo>
                  <a:pt x="154" y="407"/>
                </a:lnTo>
                <a:lnTo>
                  <a:pt x="145" y="395"/>
                </a:lnTo>
                <a:lnTo>
                  <a:pt x="135" y="383"/>
                </a:lnTo>
                <a:lnTo>
                  <a:pt x="126" y="370"/>
                </a:lnTo>
                <a:lnTo>
                  <a:pt x="116" y="358"/>
                </a:lnTo>
                <a:lnTo>
                  <a:pt x="108" y="346"/>
                </a:lnTo>
                <a:lnTo>
                  <a:pt x="98" y="334"/>
                </a:lnTo>
                <a:lnTo>
                  <a:pt x="90" y="322"/>
                </a:lnTo>
                <a:lnTo>
                  <a:pt x="80" y="311"/>
                </a:lnTo>
                <a:lnTo>
                  <a:pt x="65" y="281"/>
                </a:lnTo>
                <a:lnTo>
                  <a:pt x="50" y="251"/>
                </a:lnTo>
                <a:lnTo>
                  <a:pt x="36" y="221"/>
                </a:lnTo>
                <a:lnTo>
                  <a:pt x="22" y="190"/>
                </a:lnTo>
                <a:lnTo>
                  <a:pt x="11" y="158"/>
                </a:lnTo>
                <a:lnTo>
                  <a:pt x="4" y="125"/>
                </a:lnTo>
                <a:lnTo>
                  <a:pt x="0" y="91"/>
                </a:lnTo>
                <a:lnTo>
                  <a:pt x="1" y="57"/>
                </a:lnTo>
                <a:lnTo>
                  <a:pt x="6" y="49"/>
                </a:lnTo>
                <a:lnTo>
                  <a:pt x="13" y="39"/>
                </a:lnTo>
                <a:lnTo>
                  <a:pt x="19" y="30"/>
                </a:lnTo>
                <a:lnTo>
                  <a:pt x="27" y="21"/>
                </a:lnTo>
                <a:lnTo>
                  <a:pt x="36" y="13"/>
                </a:lnTo>
                <a:lnTo>
                  <a:pt x="45" y="7"/>
                </a:lnTo>
                <a:lnTo>
                  <a:pt x="55" y="2"/>
                </a:lnTo>
                <a:lnTo>
                  <a:pt x="65" y="0"/>
                </a:lnTo>
                <a:lnTo>
                  <a:pt x="83" y="1"/>
                </a:lnTo>
                <a:lnTo>
                  <a:pt x="100" y="2"/>
                </a:lnTo>
                <a:lnTo>
                  <a:pt x="117" y="5"/>
                </a:lnTo>
                <a:lnTo>
                  <a:pt x="134" y="11"/>
                </a:lnTo>
                <a:lnTo>
                  <a:pt x="150" y="17"/>
                </a:lnTo>
                <a:lnTo>
                  <a:pt x="165" y="26"/>
                </a:lnTo>
                <a:lnTo>
                  <a:pt x="178" y="36"/>
                </a:lnTo>
                <a:lnTo>
                  <a:pt x="191" y="49"/>
                </a:lnTo>
                <a:close/>
              </a:path>
            </a:pathLst>
          </a:custGeom>
          <a:solidFill>
            <a:srgbClr val="91A3E0"/>
          </a:solidFill>
          <a:ln w="9525">
            <a:noFill/>
            <a:round/>
            <a:headEnd/>
            <a:tailEnd/>
          </a:ln>
        </p:spPr>
        <p:txBody>
          <a:bodyPr/>
          <a:lstStyle/>
          <a:p>
            <a:endParaRPr lang="en-US"/>
          </a:p>
        </p:txBody>
      </p:sp>
      <p:sp>
        <p:nvSpPr>
          <p:cNvPr id="13403" name="Freeform 91"/>
          <p:cNvSpPr>
            <a:spLocks/>
          </p:cNvSpPr>
          <p:nvPr/>
        </p:nvSpPr>
        <p:spPr bwMode="auto">
          <a:xfrm>
            <a:off x="2611438" y="5260975"/>
            <a:ext cx="39687" cy="60325"/>
          </a:xfrm>
          <a:custGeom>
            <a:avLst/>
            <a:gdLst>
              <a:gd name="T0" fmla="*/ 2147483647 w 278"/>
              <a:gd name="T1" fmla="*/ 2147483647 h 420"/>
              <a:gd name="T2" fmla="*/ 2147483647 w 278"/>
              <a:gd name="T3" fmla="*/ 2147483647 h 420"/>
              <a:gd name="T4" fmla="*/ 2147483647 w 278"/>
              <a:gd name="T5" fmla="*/ 2147483647 h 420"/>
              <a:gd name="T6" fmla="*/ 2147483647 w 278"/>
              <a:gd name="T7" fmla="*/ 2147483647 h 420"/>
              <a:gd name="T8" fmla="*/ 2147483647 w 278"/>
              <a:gd name="T9" fmla="*/ 2147483647 h 420"/>
              <a:gd name="T10" fmla="*/ 2147483647 w 278"/>
              <a:gd name="T11" fmla="*/ 2147483647 h 420"/>
              <a:gd name="T12" fmla="*/ 2147483647 w 278"/>
              <a:gd name="T13" fmla="*/ 2147483647 h 420"/>
              <a:gd name="T14" fmla="*/ 2147483647 w 278"/>
              <a:gd name="T15" fmla="*/ 2147483647 h 420"/>
              <a:gd name="T16" fmla="*/ 2147483647 w 278"/>
              <a:gd name="T17" fmla="*/ 2147483647 h 420"/>
              <a:gd name="T18" fmla="*/ 2147483647 w 278"/>
              <a:gd name="T19" fmla="*/ 2147483647 h 420"/>
              <a:gd name="T20" fmla="*/ 2147483647 w 278"/>
              <a:gd name="T21" fmla="*/ 2147483647 h 420"/>
              <a:gd name="T22" fmla="*/ 2147483647 w 278"/>
              <a:gd name="T23" fmla="*/ 2147483647 h 420"/>
              <a:gd name="T24" fmla="*/ 2147483647 w 278"/>
              <a:gd name="T25" fmla="*/ 2147483647 h 420"/>
              <a:gd name="T26" fmla="*/ 2147483647 w 278"/>
              <a:gd name="T27" fmla="*/ 2147483647 h 420"/>
              <a:gd name="T28" fmla="*/ 2147483647 w 278"/>
              <a:gd name="T29" fmla="*/ 2147483647 h 420"/>
              <a:gd name="T30" fmla="*/ 2147483647 w 278"/>
              <a:gd name="T31" fmla="*/ 2147483647 h 420"/>
              <a:gd name="T32" fmla="*/ 2147483647 w 278"/>
              <a:gd name="T33" fmla="*/ 2147483647 h 420"/>
              <a:gd name="T34" fmla="*/ 2147483647 w 278"/>
              <a:gd name="T35" fmla="*/ 2147483647 h 420"/>
              <a:gd name="T36" fmla="*/ 2147483647 w 278"/>
              <a:gd name="T37" fmla="*/ 2147483647 h 420"/>
              <a:gd name="T38" fmla="*/ 2147483647 w 278"/>
              <a:gd name="T39" fmla="*/ 2147483647 h 420"/>
              <a:gd name="T40" fmla="*/ 2147483647 w 278"/>
              <a:gd name="T41" fmla="*/ 2147483647 h 420"/>
              <a:gd name="T42" fmla="*/ 2147483647 w 278"/>
              <a:gd name="T43" fmla="*/ 2147483647 h 420"/>
              <a:gd name="T44" fmla="*/ 2147483647 w 278"/>
              <a:gd name="T45" fmla="*/ 2147483647 h 420"/>
              <a:gd name="T46" fmla="*/ 2147483647 w 278"/>
              <a:gd name="T47" fmla="*/ 2147483647 h 420"/>
              <a:gd name="T48" fmla="*/ 2147483647 w 278"/>
              <a:gd name="T49" fmla="*/ 2147483647 h 420"/>
              <a:gd name="T50" fmla="*/ 2147483647 w 278"/>
              <a:gd name="T51" fmla="*/ 2147483647 h 420"/>
              <a:gd name="T52" fmla="*/ 2147483647 w 278"/>
              <a:gd name="T53" fmla="*/ 2147483647 h 420"/>
              <a:gd name="T54" fmla="*/ 2147483647 w 278"/>
              <a:gd name="T55" fmla="*/ 2147483647 h 420"/>
              <a:gd name="T56" fmla="*/ 2147483647 w 278"/>
              <a:gd name="T57" fmla="*/ 2147483647 h 420"/>
              <a:gd name="T58" fmla="*/ 2147483647 w 278"/>
              <a:gd name="T59" fmla="*/ 2147483647 h 420"/>
              <a:gd name="T60" fmla="*/ 2147483647 w 278"/>
              <a:gd name="T61" fmla="*/ 2147483647 h 420"/>
              <a:gd name="T62" fmla="*/ 1245245604 w 278"/>
              <a:gd name="T63" fmla="*/ 2147483647 h 420"/>
              <a:gd name="T64" fmla="*/ 0 w 278"/>
              <a:gd name="T65" fmla="*/ 2147483647 h 420"/>
              <a:gd name="T66" fmla="*/ 0 w 278"/>
              <a:gd name="T67" fmla="*/ 2147483647 h 420"/>
              <a:gd name="T68" fmla="*/ 2077345151 w 278"/>
              <a:gd name="T69" fmla="*/ 2147483647 h 420"/>
              <a:gd name="T70" fmla="*/ 2147483647 w 278"/>
              <a:gd name="T71" fmla="*/ 2147483647 h 420"/>
              <a:gd name="T72" fmla="*/ 2147483647 w 278"/>
              <a:gd name="T73" fmla="*/ 2147483647 h 420"/>
              <a:gd name="T74" fmla="*/ 2147483647 w 278"/>
              <a:gd name="T75" fmla="*/ 2147483647 h 420"/>
              <a:gd name="T76" fmla="*/ 2147483647 w 278"/>
              <a:gd name="T77" fmla="*/ 2147483647 h 420"/>
              <a:gd name="T78" fmla="*/ 2147483647 w 278"/>
              <a:gd name="T79" fmla="*/ 2147483647 h 420"/>
              <a:gd name="T80" fmla="*/ 2147483647 w 278"/>
              <a:gd name="T81" fmla="*/ 850403863 h 420"/>
              <a:gd name="T82" fmla="*/ 2147483647 w 278"/>
              <a:gd name="T83" fmla="*/ 0 h 420"/>
              <a:gd name="T84" fmla="*/ 2147483647 w 278"/>
              <a:gd name="T85" fmla="*/ 0 h 420"/>
              <a:gd name="T86" fmla="*/ 2147483647 w 278"/>
              <a:gd name="T87" fmla="*/ 850403863 h 420"/>
              <a:gd name="T88" fmla="*/ 2147483647 w 278"/>
              <a:gd name="T89" fmla="*/ 1703778014 h 420"/>
              <a:gd name="T90" fmla="*/ 2147483647 w 278"/>
              <a:gd name="T91" fmla="*/ 2147483647 h 420"/>
              <a:gd name="T92" fmla="*/ 2147483647 w 278"/>
              <a:gd name="T93" fmla="*/ 2147483647 h 420"/>
              <a:gd name="T94" fmla="*/ 2147483647 w 278"/>
              <a:gd name="T95" fmla="*/ 2147483647 h 420"/>
              <a:gd name="T96" fmla="*/ 2147483647 w 278"/>
              <a:gd name="T97" fmla="*/ 2147483647 h 420"/>
              <a:gd name="T98" fmla="*/ 2147483647 w 278"/>
              <a:gd name="T99" fmla="*/ 2147483647 h 420"/>
              <a:gd name="T100" fmla="*/ 2147483647 w 278"/>
              <a:gd name="T101" fmla="*/ 2147483647 h 420"/>
              <a:gd name="T102" fmla="*/ 2147483647 w 278"/>
              <a:gd name="T103" fmla="*/ 2147483647 h 42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78"/>
              <a:gd name="T157" fmla="*/ 0 h 420"/>
              <a:gd name="T158" fmla="*/ 278 w 278"/>
              <a:gd name="T159" fmla="*/ 420 h 42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78" h="420">
                <a:moveTo>
                  <a:pt x="171" y="42"/>
                </a:moveTo>
                <a:lnTo>
                  <a:pt x="184" y="81"/>
                </a:lnTo>
                <a:lnTo>
                  <a:pt x="198" y="119"/>
                </a:lnTo>
                <a:lnTo>
                  <a:pt x="212" y="156"/>
                </a:lnTo>
                <a:lnTo>
                  <a:pt x="225" y="194"/>
                </a:lnTo>
                <a:lnTo>
                  <a:pt x="238" y="231"/>
                </a:lnTo>
                <a:lnTo>
                  <a:pt x="252" y="269"/>
                </a:lnTo>
                <a:lnTo>
                  <a:pt x="265" y="306"/>
                </a:lnTo>
                <a:lnTo>
                  <a:pt x="278" y="344"/>
                </a:lnTo>
                <a:lnTo>
                  <a:pt x="274" y="355"/>
                </a:lnTo>
                <a:lnTo>
                  <a:pt x="270" y="366"/>
                </a:lnTo>
                <a:lnTo>
                  <a:pt x="267" y="378"/>
                </a:lnTo>
                <a:lnTo>
                  <a:pt x="262" y="390"/>
                </a:lnTo>
                <a:lnTo>
                  <a:pt x="257" y="401"/>
                </a:lnTo>
                <a:lnTo>
                  <a:pt x="250" y="410"/>
                </a:lnTo>
                <a:lnTo>
                  <a:pt x="239" y="416"/>
                </a:lnTo>
                <a:lnTo>
                  <a:pt x="224" y="420"/>
                </a:lnTo>
                <a:lnTo>
                  <a:pt x="199" y="411"/>
                </a:lnTo>
                <a:lnTo>
                  <a:pt x="177" y="398"/>
                </a:lnTo>
                <a:lnTo>
                  <a:pt x="157" y="382"/>
                </a:lnTo>
                <a:lnTo>
                  <a:pt x="138" y="362"/>
                </a:lnTo>
                <a:lnTo>
                  <a:pt x="121" y="340"/>
                </a:lnTo>
                <a:lnTo>
                  <a:pt x="104" y="319"/>
                </a:lnTo>
                <a:lnTo>
                  <a:pt x="88" y="297"/>
                </a:lnTo>
                <a:lnTo>
                  <a:pt x="71" y="277"/>
                </a:lnTo>
                <a:lnTo>
                  <a:pt x="58" y="250"/>
                </a:lnTo>
                <a:lnTo>
                  <a:pt x="45" y="224"/>
                </a:lnTo>
                <a:lnTo>
                  <a:pt x="32" y="196"/>
                </a:lnTo>
                <a:lnTo>
                  <a:pt x="20" y="169"/>
                </a:lnTo>
                <a:lnTo>
                  <a:pt x="11" y="141"/>
                </a:lnTo>
                <a:lnTo>
                  <a:pt x="3" y="111"/>
                </a:lnTo>
                <a:lnTo>
                  <a:pt x="0" y="82"/>
                </a:lnTo>
                <a:lnTo>
                  <a:pt x="0" y="51"/>
                </a:lnTo>
                <a:lnTo>
                  <a:pt x="5" y="44"/>
                </a:lnTo>
                <a:lnTo>
                  <a:pt x="11" y="35"/>
                </a:lnTo>
                <a:lnTo>
                  <a:pt x="17" y="27"/>
                </a:lnTo>
                <a:lnTo>
                  <a:pt x="24" y="19"/>
                </a:lnTo>
                <a:lnTo>
                  <a:pt x="33" y="12"/>
                </a:lnTo>
                <a:lnTo>
                  <a:pt x="41" y="6"/>
                </a:lnTo>
                <a:lnTo>
                  <a:pt x="50" y="2"/>
                </a:lnTo>
                <a:lnTo>
                  <a:pt x="59" y="0"/>
                </a:lnTo>
                <a:lnTo>
                  <a:pt x="75" y="0"/>
                </a:lnTo>
                <a:lnTo>
                  <a:pt x="91" y="2"/>
                </a:lnTo>
                <a:lnTo>
                  <a:pt x="106" y="4"/>
                </a:lnTo>
                <a:lnTo>
                  <a:pt x="121" y="9"/>
                </a:lnTo>
                <a:lnTo>
                  <a:pt x="134" y="15"/>
                </a:lnTo>
                <a:lnTo>
                  <a:pt x="147" y="22"/>
                </a:lnTo>
                <a:lnTo>
                  <a:pt x="160" y="31"/>
                </a:lnTo>
                <a:lnTo>
                  <a:pt x="171" y="42"/>
                </a:lnTo>
                <a:close/>
              </a:path>
            </a:pathLst>
          </a:custGeom>
          <a:solidFill>
            <a:srgbClr val="99AAE2"/>
          </a:solidFill>
          <a:ln w="9525">
            <a:noFill/>
            <a:round/>
            <a:headEnd/>
            <a:tailEnd/>
          </a:ln>
        </p:spPr>
        <p:txBody>
          <a:bodyPr/>
          <a:lstStyle/>
          <a:p>
            <a:endParaRPr lang="en-US"/>
          </a:p>
        </p:txBody>
      </p:sp>
      <p:sp>
        <p:nvSpPr>
          <p:cNvPr id="13404" name="Freeform 92"/>
          <p:cNvSpPr>
            <a:spLocks/>
          </p:cNvSpPr>
          <p:nvPr/>
        </p:nvSpPr>
        <p:spPr bwMode="auto">
          <a:xfrm>
            <a:off x="2613025" y="5264150"/>
            <a:ext cx="34925" cy="52388"/>
          </a:xfrm>
          <a:custGeom>
            <a:avLst/>
            <a:gdLst>
              <a:gd name="T0" fmla="*/ 2147483647 w 244"/>
              <a:gd name="T1" fmla="*/ 2147483647 h 368"/>
              <a:gd name="T2" fmla="*/ 2147483647 w 244"/>
              <a:gd name="T3" fmla="*/ 2147483647 h 368"/>
              <a:gd name="T4" fmla="*/ 2147483647 w 244"/>
              <a:gd name="T5" fmla="*/ 2147483647 h 368"/>
              <a:gd name="T6" fmla="*/ 2147483647 w 244"/>
              <a:gd name="T7" fmla="*/ 2147483647 h 368"/>
              <a:gd name="T8" fmla="*/ 2147483647 w 244"/>
              <a:gd name="T9" fmla="*/ 2147483647 h 368"/>
              <a:gd name="T10" fmla="*/ 2147483647 w 244"/>
              <a:gd name="T11" fmla="*/ 2147483647 h 368"/>
              <a:gd name="T12" fmla="*/ 2147483647 w 244"/>
              <a:gd name="T13" fmla="*/ 2147483647 h 368"/>
              <a:gd name="T14" fmla="*/ 2147483647 w 244"/>
              <a:gd name="T15" fmla="*/ 2147483647 h 368"/>
              <a:gd name="T16" fmla="*/ 2147483647 w 244"/>
              <a:gd name="T17" fmla="*/ 2147483647 h 368"/>
              <a:gd name="T18" fmla="*/ 2147483647 w 244"/>
              <a:gd name="T19" fmla="*/ 2147483647 h 368"/>
              <a:gd name="T20" fmla="*/ 2147483647 w 244"/>
              <a:gd name="T21" fmla="*/ 2147483647 h 368"/>
              <a:gd name="T22" fmla="*/ 2147483647 w 244"/>
              <a:gd name="T23" fmla="*/ 2147483647 h 368"/>
              <a:gd name="T24" fmla="*/ 2147483647 w 244"/>
              <a:gd name="T25" fmla="*/ 2147483647 h 368"/>
              <a:gd name="T26" fmla="*/ 2147483647 w 244"/>
              <a:gd name="T27" fmla="*/ 2147483647 h 368"/>
              <a:gd name="T28" fmla="*/ 2147483647 w 244"/>
              <a:gd name="T29" fmla="*/ 2147483647 h 368"/>
              <a:gd name="T30" fmla="*/ 2147483647 w 244"/>
              <a:gd name="T31" fmla="*/ 2147483647 h 368"/>
              <a:gd name="T32" fmla="*/ 2147483647 w 244"/>
              <a:gd name="T33" fmla="*/ 2147483647 h 368"/>
              <a:gd name="T34" fmla="*/ 2147483647 w 244"/>
              <a:gd name="T35" fmla="*/ 2147483647 h 368"/>
              <a:gd name="T36" fmla="*/ 2147483647 w 244"/>
              <a:gd name="T37" fmla="*/ 2147483647 h 368"/>
              <a:gd name="T38" fmla="*/ 2147483647 w 244"/>
              <a:gd name="T39" fmla="*/ 2147483647 h 368"/>
              <a:gd name="T40" fmla="*/ 2147483647 w 244"/>
              <a:gd name="T41" fmla="*/ 2147483647 h 368"/>
              <a:gd name="T42" fmla="*/ 2147483647 w 244"/>
              <a:gd name="T43" fmla="*/ 2147483647 h 368"/>
              <a:gd name="T44" fmla="*/ 2147483647 w 244"/>
              <a:gd name="T45" fmla="*/ 2147483647 h 368"/>
              <a:gd name="T46" fmla="*/ 2147483647 w 244"/>
              <a:gd name="T47" fmla="*/ 2147483647 h 368"/>
              <a:gd name="T48" fmla="*/ 2147483647 w 244"/>
              <a:gd name="T49" fmla="*/ 2147483647 h 368"/>
              <a:gd name="T50" fmla="*/ 2147483647 w 244"/>
              <a:gd name="T51" fmla="*/ 2147483647 h 368"/>
              <a:gd name="T52" fmla="*/ 2147483647 w 244"/>
              <a:gd name="T53" fmla="*/ 2147483647 h 368"/>
              <a:gd name="T54" fmla="*/ 2147483647 w 244"/>
              <a:gd name="T55" fmla="*/ 2147483647 h 368"/>
              <a:gd name="T56" fmla="*/ 2147483647 w 244"/>
              <a:gd name="T57" fmla="*/ 2147483647 h 368"/>
              <a:gd name="T58" fmla="*/ 2147483647 w 244"/>
              <a:gd name="T59" fmla="*/ 2147483647 h 368"/>
              <a:gd name="T60" fmla="*/ 2147483647 w 244"/>
              <a:gd name="T61" fmla="*/ 2147483647 h 368"/>
              <a:gd name="T62" fmla="*/ 1258046851 w 244"/>
              <a:gd name="T63" fmla="*/ 2147483647 h 368"/>
              <a:gd name="T64" fmla="*/ 0 w 244"/>
              <a:gd name="T65" fmla="*/ 2147483647 h 368"/>
              <a:gd name="T66" fmla="*/ 0 w 244"/>
              <a:gd name="T67" fmla="*/ 2147483647 h 368"/>
              <a:gd name="T68" fmla="*/ 1680339234 w 244"/>
              <a:gd name="T69" fmla="*/ 2147483647 h 368"/>
              <a:gd name="T70" fmla="*/ 2147483647 w 244"/>
              <a:gd name="T71" fmla="*/ 2147483647 h 368"/>
              <a:gd name="T72" fmla="*/ 2147483647 w 244"/>
              <a:gd name="T73" fmla="*/ 2147483647 h 368"/>
              <a:gd name="T74" fmla="*/ 2147483647 w 244"/>
              <a:gd name="T75" fmla="*/ 2147483647 h 368"/>
              <a:gd name="T76" fmla="*/ 2147483647 w 244"/>
              <a:gd name="T77" fmla="*/ 2147483647 h 368"/>
              <a:gd name="T78" fmla="*/ 2147483647 w 244"/>
              <a:gd name="T79" fmla="*/ 1641585977 h 368"/>
              <a:gd name="T80" fmla="*/ 2147483647 w 244"/>
              <a:gd name="T81" fmla="*/ 409677014 h 368"/>
              <a:gd name="T82" fmla="*/ 2147483647 w 244"/>
              <a:gd name="T83" fmla="*/ 0 h 368"/>
              <a:gd name="T84" fmla="*/ 2147483647 w 244"/>
              <a:gd name="T85" fmla="*/ 0 h 368"/>
              <a:gd name="T86" fmla="*/ 2147483647 w 244"/>
              <a:gd name="T87" fmla="*/ 822231950 h 368"/>
              <a:gd name="T88" fmla="*/ 2147483647 w 244"/>
              <a:gd name="T89" fmla="*/ 1641585977 h 368"/>
              <a:gd name="T90" fmla="*/ 2147483647 w 244"/>
              <a:gd name="T91" fmla="*/ 2147483647 h 368"/>
              <a:gd name="T92" fmla="*/ 2147483647 w 244"/>
              <a:gd name="T93" fmla="*/ 2147483647 h 368"/>
              <a:gd name="T94" fmla="*/ 2147483647 w 244"/>
              <a:gd name="T95" fmla="*/ 2147483647 h 368"/>
              <a:gd name="T96" fmla="*/ 2147483647 w 244"/>
              <a:gd name="T97" fmla="*/ 2147483647 h 368"/>
              <a:gd name="T98" fmla="*/ 2147483647 w 244"/>
              <a:gd name="T99" fmla="*/ 2147483647 h 368"/>
              <a:gd name="T100" fmla="*/ 2147483647 w 244"/>
              <a:gd name="T101" fmla="*/ 2147483647 h 368"/>
              <a:gd name="T102" fmla="*/ 2147483647 w 244"/>
              <a:gd name="T103" fmla="*/ 2147483647 h 3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44"/>
              <a:gd name="T157" fmla="*/ 0 h 368"/>
              <a:gd name="T158" fmla="*/ 244 w 244"/>
              <a:gd name="T159" fmla="*/ 368 h 3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44" h="368">
                <a:moveTo>
                  <a:pt x="151" y="38"/>
                </a:moveTo>
                <a:lnTo>
                  <a:pt x="162" y="71"/>
                </a:lnTo>
                <a:lnTo>
                  <a:pt x="174" y="104"/>
                </a:lnTo>
                <a:lnTo>
                  <a:pt x="186" y="137"/>
                </a:lnTo>
                <a:lnTo>
                  <a:pt x="197" y="170"/>
                </a:lnTo>
                <a:lnTo>
                  <a:pt x="209" y="203"/>
                </a:lnTo>
                <a:lnTo>
                  <a:pt x="220" y="236"/>
                </a:lnTo>
                <a:lnTo>
                  <a:pt x="232" y="269"/>
                </a:lnTo>
                <a:lnTo>
                  <a:pt x="244" y="302"/>
                </a:lnTo>
                <a:lnTo>
                  <a:pt x="239" y="311"/>
                </a:lnTo>
                <a:lnTo>
                  <a:pt x="236" y="322"/>
                </a:lnTo>
                <a:lnTo>
                  <a:pt x="233" y="332"/>
                </a:lnTo>
                <a:lnTo>
                  <a:pt x="230" y="342"/>
                </a:lnTo>
                <a:lnTo>
                  <a:pt x="225" y="352"/>
                </a:lnTo>
                <a:lnTo>
                  <a:pt x="218" y="359"/>
                </a:lnTo>
                <a:lnTo>
                  <a:pt x="209" y="364"/>
                </a:lnTo>
                <a:lnTo>
                  <a:pt x="196" y="368"/>
                </a:lnTo>
                <a:lnTo>
                  <a:pt x="174" y="360"/>
                </a:lnTo>
                <a:lnTo>
                  <a:pt x="155" y="350"/>
                </a:lnTo>
                <a:lnTo>
                  <a:pt x="137" y="335"/>
                </a:lnTo>
                <a:lnTo>
                  <a:pt x="120" y="317"/>
                </a:lnTo>
                <a:lnTo>
                  <a:pt x="105" y="299"/>
                </a:lnTo>
                <a:lnTo>
                  <a:pt x="90" y="279"/>
                </a:lnTo>
                <a:lnTo>
                  <a:pt x="77" y="260"/>
                </a:lnTo>
                <a:lnTo>
                  <a:pt x="63" y="242"/>
                </a:lnTo>
                <a:lnTo>
                  <a:pt x="51" y="218"/>
                </a:lnTo>
                <a:lnTo>
                  <a:pt x="40" y="195"/>
                </a:lnTo>
                <a:lnTo>
                  <a:pt x="28" y="171"/>
                </a:lnTo>
                <a:lnTo>
                  <a:pt x="17" y="146"/>
                </a:lnTo>
                <a:lnTo>
                  <a:pt x="9" y="122"/>
                </a:lnTo>
                <a:lnTo>
                  <a:pt x="3" y="96"/>
                </a:lnTo>
                <a:lnTo>
                  <a:pt x="0" y="71"/>
                </a:lnTo>
                <a:lnTo>
                  <a:pt x="0" y="44"/>
                </a:lnTo>
                <a:lnTo>
                  <a:pt x="4" y="37"/>
                </a:lnTo>
                <a:lnTo>
                  <a:pt x="9" y="30"/>
                </a:lnTo>
                <a:lnTo>
                  <a:pt x="15" y="22"/>
                </a:lnTo>
                <a:lnTo>
                  <a:pt x="21" y="16"/>
                </a:lnTo>
                <a:lnTo>
                  <a:pt x="28" y="10"/>
                </a:lnTo>
                <a:lnTo>
                  <a:pt x="35" y="4"/>
                </a:lnTo>
                <a:lnTo>
                  <a:pt x="43" y="1"/>
                </a:lnTo>
                <a:lnTo>
                  <a:pt x="51" y="0"/>
                </a:lnTo>
                <a:lnTo>
                  <a:pt x="65" y="0"/>
                </a:lnTo>
                <a:lnTo>
                  <a:pt x="79" y="2"/>
                </a:lnTo>
                <a:lnTo>
                  <a:pt x="91" y="4"/>
                </a:lnTo>
                <a:lnTo>
                  <a:pt x="104" y="8"/>
                </a:lnTo>
                <a:lnTo>
                  <a:pt x="117" y="14"/>
                </a:lnTo>
                <a:lnTo>
                  <a:pt x="128" y="20"/>
                </a:lnTo>
                <a:lnTo>
                  <a:pt x="140" y="29"/>
                </a:lnTo>
                <a:lnTo>
                  <a:pt x="151" y="38"/>
                </a:lnTo>
                <a:close/>
              </a:path>
            </a:pathLst>
          </a:custGeom>
          <a:solidFill>
            <a:srgbClr val="A0AFE2"/>
          </a:solidFill>
          <a:ln w="9525">
            <a:noFill/>
            <a:round/>
            <a:headEnd/>
            <a:tailEnd/>
          </a:ln>
        </p:spPr>
        <p:txBody>
          <a:bodyPr/>
          <a:lstStyle/>
          <a:p>
            <a:endParaRPr lang="en-US"/>
          </a:p>
        </p:txBody>
      </p:sp>
      <p:sp>
        <p:nvSpPr>
          <p:cNvPr id="13405" name="Freeform 93"/>
          <p:cNvSpPr>
            <a:spLocks/>
          </p:cNvSpPr>
          <p:nvPr/>
        </p:nvSpPr>
        <p:spPr bwMode="auto">
          <a:xfrm>
            <a:off x="2613025" y="5265738"/>
            <a:ext cx="30163" cy="46037"/>
          </a:xfrm>
          <a:custGeom>
            <a:avLst/>
            <a:gdLst>
              <a:gd name="T0" fmla="*/ 2147483647 w 210"/>
              <a:gd name="T1" fmla="*/ 2147483647 h 319"/>
              <a:gd name="T2" fmla="*/ 2147483647 w 210"/>
              <a:gd name="T3" fmla="*/ 2147483647 h 319"/>
              <a:gd name="T4" fmla="*/ 2147483647 w 210"/>
              <a:gd name="T5" fmla="*/ 2147483647 h 319"/>
              <a:gd name="T6" fmla="*/ 2147483647 w 210"/>
              <a:gd name="T7" fmla="*/ 2147483647 h 319"/>
              <a:gd name="T8" fmla="*/ 2147483647 w 210"/>
              <a:gd name="T9" fmla="*/ 2147483647 h 319"/>
              <a:gd name="T10" fmla="*/ 2147483647 w 210"/>
              <a:gd name="T11" fmla="*/ 2147483647 h 319"/>
              <a:gd name="T12" fmla="*/ 2147483647 w 210"/>
              <a:gd name="T13" fmla="*/ 2147483647 h 319"/>
              <a:gd name="T14" fmla="*/ 2147483647 w 210"/>
              <a:gd name="T15" fmla="*/ 2147483647 h 319"/>
              <a:gd name="T16" fmla="*/ 2147483647 w 210"/>
              <a:gd name="T17" fmla="*/ 2147483647 h 319"/>
              <a:gd name="T18" fmla="*/ 2147483647 w 210"/>
              <a:gd name="T19" fmla="*/ 2147483647 h 319"/>
              <a:gd name="T20" fmla="*/ 2147483647 w 210"/>
              <a:gd name="T21" fmla="*/ 2147483647 h 319"/>
              <a:gd name="T22" fmla="*/ 2147483647 w 210"/>
              <a:gd name="T23" fmla="*/ 2147483647 h 319"/>
              <a:gd name="T24" fmla="*/ 2147483647 w 210"/>
              <a:gd name="T25" fmla="*/ 2147483647 h 319"/>
              <a:gd name="T26" fmla="*/ 2147483647 w 210"/>
              <a:gd name="T27" fmla="*/ 2147483647 h 319"/>
              <a:gd name="T28" fmla="*/ 2147483647 w 210"/>
              <a:gd name="T29" fmla="*/ 2147483647 h 319"/>
              <a:gd name="T30" fmla="*/ 2147483647 w 210"/>
              <a:gd name="T31" fmla="*/ 2147483647 h 319"/>
              <a:gd name="T32" fmla="*/ 2147483647 w 210"/>
              <a:gd name="T33" fmla="*/ 2147483647 h 319"/>
              <a:gd name="T34" fmla="*/ 2147483647 w 210"/>
              <a:gd name="T35" fmla="*/ 2147483647 h 319"/>
              <a:gd name="T36" fmla="*/ 2147483647 w 210"/>
              <a:gd name="T37" fmla="*/ 2147483647 h 319"/>
              <a:gd name="T38" fmla="*/ 2147483647 w 210"/>
              <a:gd name="T39" fmla="*/ 2147483647 h 319"/>
              <a:gd name="T40" fmla="*/ 2147483647 w 210"/>
              <a:gd name="T41" fmla="*/ 2147483647 h 319"/>
              <a:gd name="T42" fmla="*/ 2147483647 w 210"/>
              <a:gd name="T43" fmla="*/ 2147483647 h 319"/>
              <a:gd name="T44" fmla="*/ 2147483647 w 210"/>
              <a:gd name="T45" fmla="*/ 2147483647 h 319"/>
              <a:gd name="T46" fmla="*/ 2147483647 w 210"/>
              <a:gd name="T47" fmla="*/ 2147483647 h 319"/>
              <a:gd name="T48" fmla="*/ 2147483647 w 210"/>
              <a:gd name="T49" fmla="*/ 2147483647 h 319"/>
              <a:gd name="T50" fmla="*/ 2147483647 w 210"/>
              <a:gd name="T51" fmla="*/ 2147483647 h 319"/>
              <a:gd name="T52" fmla="*/ 2147483647 w 210"/>
              <a:gd name="T53" fmla="*/ 2147483647 h 319"/>
              <a:gd name="T54" fmla="*/ 2147483647 w 210"/>
              <a:gd name="T55" fmla="*/ 2147483647 h 319"/>
              <a:gd name="T56" fmla="*/ 2147483647 w 210"/>
              <a:gd name="T57" fmla="*/ 2147483647 h 319"/>
              <a:gd name="T58" fmla="*/ 2147483647 w 210"/>
              <a:gd name="T59" fmla="*/ 2147483647 h 319"/>
              <a:gd name="T60" fmla="*/ 2147483647 w 210"/>
              <a:gd name="T61" fmla="*/ 2147483647 h 319"/>
              <a:gd name="T62" fmla="*/ 850452432 w 210"/>
              <a:gd name="T63" fmla="*/ 2147483647 h 319"/>
              <a:gd name="T64" fmla="*/ 0 w 210"/>
              <a:gd name="T65" fmla="*/ 2147483647 h 319"/>
              <a:gd name="T66" fmla="*/ 0 w 210"/>
              <a:gd name="T67" fmla="*/ 2147483647 h 319"/>
              <a:gd name="T68" fmla="*/ 1703854518 w 210"/>
              <a:gd name="T69" fmla="*/ 2147483647 h 319"/>
              <a:gd name="T70" fmla="*/ 2147483647 w 210"/>
              <a:gd name="T71" fmla="*/ 2147483647 h 319"/>
              <a:gd name="T72" fmla="*/ 2147483647 w 210"/>
              <a:gd name="T73" fmla="*/ 2147483647 h 319"/>
              <a:gd name="T74" fmla="*/ 2147483647 w 210"/>
              <a:gd name="T75" fmla="*/ 2147483647 h 319"/>
              <a:gd name="T76" fmla="*/ 2147483647 w 210"/>
              <a:gd name="T77" fmla="*/ 2147483647 h 319"/>
              <a:gd name="T78" fmla="*/ 2147483647 w 210"/>
              <a:gd name="T79" fmla="*/ 2147483647 h 319"/>
              <a:gd name="T80" fmla="*/ 2147483647 w 210"/>
              <a:gd name="T81" fmla="*/ 868664172 h 319"/>
              <a:gd name="T82" fmla="*/ 2147483647 w 210"/>
              <a:gd name="T83" fmla="*/ 0 h 319"/>
              <a:gd name="T84" fmla="*/ 2147483647 w 210"/>
              <a:gd name="T85" fmla="*/ 0 h 319"/>
              <a:gd name="T86" fmla="*/ 2147483647 w 210"/>
              <a:gd name="T87" fmla="*/ 868664172 h 319"/>
              <a:gd name="T88" fmla="*/ 2147483647 w 210"/>
              <a:gd name="T89" fmla="*/ 1734308087 h 319"/>
              <a:gd name="T90" fmla="*/ 2147483647 w 210"/>
              <a:gd name="T91" fmla="*/ 2147483647 h 319"/>
              <a:gd name="T92" fmla="*/ 2147483647 w 210"/>
              <a:gd name="T93" fmla="*/ 2147483647 h 319"/>
              <a:gd name="T94" fmla="*/ 2147483647 w 210"/>
              <a:gd name="T95" fmla="*/ 2147483647 h 319"/>
              <a:gd name="T96" fmla="*/ 2147483647 w 210"/>
              <a:gd name="T97" fmla="*/ 2147483647 h 319"/>
              <a:gd name="T98" fmla="*/ 2147483647 w 210"/>
              <a:gd name="T99" fmla="*/ 2147483647 h 319"/>
              <a:gd name="T100" fmla="*/ 2147483647 w 210"/>
              <a:gd name="T101" fmla="*/ 2147483647 h 319"/>
              <a:gd name="T102" fmla="*/ 2147483647 w 210"/>
              <a:gd name="T103" fmla="*/ 2147483647 h 31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10"/>
              <a:gd name="T157" fmla="*/ 0 h 319"/>
              <a:gd name="T158" fmla="*/ 210 w 210"/>
              <a:gd name="T159" fmla="*/ 319 h 31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10" h="319">
                <a:moveTo>
                  <a:pt x="128" y="33"/>
                </a:moveTo>
                <a:lnTo>
                  <a:pt x="138" y="61"/>
                </a:lnTo>
                <a:lnTo>
                  <a:pt x="149" y="90"/>
                </a:lnTo>
                <a:lnTo>
                  <a:pt x="158" y="118"/>
                </a:lnTo>
                <a:lnTo>
                  <a:pt x="169" y="147"/>
                </a:lnTo>
                <a:lnTo>
                  <a:pt x="180" y="176"/>
                </a:lnTo>
                <a:lnTo>
                  <a:pt x="190" y="203"/>
                </a:lnTo>
                <a:lnTo>
                  <a:pt x="200" y="232"/>
                </a:lnTo>
                <a:lnTo>
                  <a:pt x="210" y="260"/>
                </a:lnTo>
                <a:lnTo>
                  <a:pt x="206" y="269"/>
                </a:lnTo>
                <a:lnTo>
                  <a:pt x="204" y="278"/>
                </a:lnTo>
                <a:lnTo>
                  <a:pt x="201" y="288"/>
                </a:lnTo>
                <a:lnTo>
                  <a:pt x="198" y="296"/>
                </a:lnTo>
                <a:lnTo>
                  <a:pt x="193" y="305"/>
                </a:lnTo>
                <a:lnTo>
                  <a:pt x="188" y="311"/>
                </a:lnTo>
                <a:lnTo>
                  <a:pt x="180" y="317"/>
                </a:lnTo>
                <a:lnTo>
                  <a:pt x="169" y="319"/>
                </a:lnTo>
                <a:lnTo>
                  <a:pt x="150" y="312"/>
                </a:lnTo>
                <a:lnTo>
                  <a:pt x="133" y="302"/>
                </a:lnTo>
                <a:lnTo>
                  <a:pt x="117" y="289"/>
                </a:lnTo>
                <a:lnTo>
                  <a:pt x="104" y="274"/>
                </a:lnTo>
                <a:lnTo>
                  <a:pt x="90" y="258"/>
                </a:lnTo>
                <a:lnTo>
                  <a:pt x="77" y="241"/>
                </a:lnTo>
                <a:lnTo>
                  <a:pt x="65" y="225"/>
                </a:lnTo>
                <a:lnTo>
                  <a:pt x="53" y="210"/>
                </a:lnTo>
                <a:lnTo>
                  <a:pt x="43" y="189"/>
                </a:lnTo>
                <a:lnTo>
                  <a:pt x="33" y="169"/>
                </a:lnTo>
                <a:lnTo>
                  <a:pt x="23" y="149"/>
                </a:lnTo>
                <a:lnTo>
                  <a:pt x="15" y="128"/>
                </a:lnTo>
                <a:lnTo>
                  <a:pt x="7" y="107"/>
                </a:lnTo>
                <a:lnTo>
                  <a:pt x="2" y="86"/>
                </a:lnTo>
                <a:lnTo>
                  <a:pt x="0" y="63"/>
                </a:lnTo>
                <a:lnTo>
                  <a:pt x="0" y="40"/>
                </a:lnTo>
                <a:lnTo>
                  <a:pt x="4" y="34"/>
                </a:lnTo>
                <a:lnTo>
                  <a:pt x="8" y="27"/>
                </a:lnTo>
                <a:lnTo>
                  <a:pt x="13" y="21"/>
                </a:lnTo>
                <a:lnTo>
                  <a:pt x="19" y="15"/>
                </a:lnTo>
                <a:lnTo>
                  <a:pt x="24" y="9"/>
                </a:lnTo>
                <a:lnTo>
                  <a:pt x="31" y="5"/>
                </a:lnTo>
                <a:lnTo>
                  <a:pt x="37" y="2"/>
                </a:lnTo>
                <a:lnTo>
                  <a:pt x="44" y="0"/>
                </a:lnTo>
                <a:lnTo>
                  <a:pt x="56" y="0"/>
                </a:lnTo>
                <a:lnTo>
                  <a:pt x="68" y="2"/>
                </a:lnTo>
                <a:lnTo>
                  <a:pt x="79" y="4"/>
                </a:lnTo>
                <a:lnTo>
                  <a:pt x="90" y="7"/>
                </a:lnTo>
                <a:lnTo>
                  <a:pt x="100" y="12"/>
                </a:lnTo>
                <a:lnTo>
                  <a:pt x="110" y="18"/>
                </a:lnTo>
                <a:lnTo>
                  <a:pt x="119" y="24"/>
                </a:lnTo>
                <a:lnTo>
                  <a:pt x="128" y="33"/>
                </a:lnTo>
                <a:close/>
              </a:path>
            </a:pathLst>
          </a:custGeom>
          <a:solidFill>
            <a:srgbClr val="A8B7E5"/>
          </a:solidFill>
          <a:ln w="9525">
            <a:noFill/>
            <a:round/>
            <a:headEnd/>
            <a:tailEnd/>
          </a:ln>
        </p:spPr>
        <p:txBody>
          <a:bodyPr/>
          <a:lstStyle/>
          <a:p>
            <a:endParaRPr lang="en-US"/>
          </a:p>
        </p:txBody>
      </p:sp>
      <p:sp>
        <p:nvSpPr>
          <p:cNvPr id="13406" name="Freeform 94"/>
          <p:cNvSpPr>
            <a:spLocks/>
          </p:cNvSpPr>
          <p:nvPr/>
        </p:nvSpPr>
        <p:spPr bwMode="auto">
          <a:xfrm>
            <a:off x="2614613" y="5268913"/>
            <a:ext cx="25400" cy="38100"/>
          </a:xfrm>
          <a:custGeom>
            <a:avLst/>
            <a:gdLst>
              <a:gd name="T0" fmla="*/ 2147483647 w 177"/>
              <a:gd name="T1" fmla="*/ 2147483647 h 267"/>
              <a:gd name="T2" fmla="*/ 2147483647 w 177"/>
              <a:gd name="T3" fmla="*/ 2147483647 h 267"/>
              <a:gd name="T4" fmla="*/ 2147483647 w 177"/>
              <a:gd name="T5" fmla="*/ 2147483647 h 267"/>
              <a:gd name="T6" fmla="*/ 2147483647 w 177"/>
              <a:gd name="T7" fmla="*/ 2147483647 h 267"/>
              <a:gd name="T8" fmla="*/ 2147483647 w 177"/>
              <a:gd name="T9" fmla="*/ 2147483647 h 267"/>
              <a:gd name="T10" fmla="*/ 2147483647 w 177"/>
              <a:gd name="T11" fmla="*/ 2147483647 h 267"/>
              <a:gd name="T12" fmla="*/ 2147483647 w 177"/>
              <a:gd name="T13" fmla="*/ 2147483647 h 267"/>
              <a:gd name="T14" fmla="*/ 2147483647 w 177"/>
              <a:gd name="T15" fmla="*/ 2147483647 h 267"/>
              <a:gd name="T16" fmla="*/ 2147483647 w 177"/>
              <a:gd name="T17" fmla="*/ 2147483647 h 267"/>
              <a:gd name="T18" fmla="*/ 2147483647 w 177"/>
              <a:gd name="T19" fmla="*/ 2147483647 h 267"/>
              <a:gd name="T20" fmla="*/ 2147483647 w 177"/>
              <a:gd name="T21" fmla="*/ 2147483647 h 267"/>
              <a:gd name="T22" fmla="*/ 2147483647 w 177"/>
              <a:gd name="T23" fmla="*/ 2147483647 h 267"/>
              <a:gd name="T24" fmla="*/ 2147483647 w 177"/>
              <a:gd name="T25" fmla="*/ 2147483647 h 267"/>
              <a:gd name="T26" fmla="*/ 2147483647 w 177"/>
              <a:gd name="T27" fmla="*/ 2147483647 h 267"/>
              <a:gd name="T28" fmla="*/ 2147483647 w 177"/>
              <a:gd name="T29" fmla="*/ 2147483647 h 267"/>
              <a:gd name="T30" fmla="*/ 2147483647 w 177"/>
              <a:gd name="T31" fmla="*/ 2147483647 h 267"/>
              <a:gd name="T32" fmla="*/ 2147483647 w 177"/>
              <a:gd name="T33" fmla="*/ 2147483647 h 267"/>
              <a:gd name="T34" fmla="*/ 2147483647 w 177"/>
              <a:gd name="T35" fmla="*/ 2147483647 h 267"/>
              <a:gd name="T36" fmla="*/ 2147483647 w 177"/>
              <a:gd name="T37" fmla="*/ 2147483647 h 267"/>
              <a:gd name="T38" fmla="*/ 2147483647 w 177"/>
              <a:gd name="T39" fmla="*/ 2147483647 h 267"/>
              <a:gd name="T40" fmla="*/ 2147483647 w 177"/>
              <a:gd name="T41" fmla="*/ 2147483647 h 267"/>
              <a:gd name="T42" fmla="*/ 2147483647 w 177"/>
              <a:gd name="T43" fmla="*/ 2147483647 h 267"/>
              <a:gd name="T44" fmla="*/ 2147483647 w 177"/>
              <a:gd name="T45" fmla="*/ 2147483647 h 267"/>
              <a:gd name="T46" fmla="*/ 2147483647 w 177"/>
              <a:gd name="T47" fmla="*/ 2147483647 h 267"/>
              <a:gd name="T48" fmla="*/ 2147483647 w 177"/>
              <a:gd name="T49" fmla="*/ 2147483647 h 267"/>
              <a:gd name="T50" fmla="*/ 2147483647 w 177"/>
              <a:gd name="T51" fmla="*/ 2147483647 h 267"/>
              <a:gd name="T52" fmla="*/ 2147483647 w 177"/>
              <a:gd name="T53" fmla="*/ 2147483647 h 267"/>
              <a:gd name="T54" fmla="*/ 2147483647 w 177"/>
              <a:gd name="T55" fmla="*/ 2147483647 h 267"/>
              <a:gd name="T56" fmla="*/ 2147483647 w 177"/>
              <a:gd name="T57" fmla="*/ 2147483647 h 267"/>
              <a:gd name="T58" fmla="*/ 2147483647 w 177"/>
              <a:gd name="T59" fmla="*/ 2147483647 h 267"/>
              <a:gd name="T60" fmla="*/ 2147483647 w 177"/>
              <a:gd name="T61" fmla="*/ 2147483647 h 267"/>
              <a:gd name="T62" fmla="*/ 848125224 w 177"/>
              <a:gd name="T63" fmla="*/ 2147483647 h 267"/>
              <a:gd name="T64" fmla="*/ 0 w 177"/>
              <a:gd name="T65" fmla="*/ 2147483647 h 267"/>
              <a:gd name="T66" fmla="*/ 0 w 177"/>
              <a:gd name="T67" fmla="*/ 2147483647 h 267"/>
              <a:gd name="T68" fmla="*/ 1273680695 w 177"/>
              <a:gd name="T69" fmla="*/ 2147483647 h 267"/>
              <a:gd name="T70" fmla="*/ 2147483647 w 177"/>
              <a:gd name="T71" fmla="*/ 2147483647 h 267"/>
              <a:gd name="T72" fmla="*/ 2147483647 w 177"/>
              <a:gd name="T73" fmla="*/ 2147483647 h 267"/>
              <a:gd name="T74" fmla="*/ 2147483647 w 177"/>
              <a:gd name="T75" fmla="*/ 2147483647 h 267"/>
              <a:gd name="T76" fmla="*/ 2147483647 w 177"/>
              <a:gd name="T77" fmla="*/ 2147483647 h 267"/>
              <a:gd name="T78" fmla="*/ 2147483647 w 177"/>
              <a:gd name="T79" fmla="*/ 1243607975 h 267"/>
              <a:gd name="T80" fmla="*/ 2147483647 w 177"/>
              <a:gd name="T81" fmla="*/ 415513416 h 267"/>
              <a:gd name="T82" fmla="*/ 2147483647 w 177"/>
              <a:gd name="T83" fmla="*/ 0 h 267"/>
              <a:gd name="T84" fmla="*/ 2147483647 w 177"/>
              <a:gd name="T85" fmla="*/ 0 h 267"/>
              <a:gd name="T86" fmla="*/ 2147483647 w 177"/>
              <a:gd name="T87" fmla="*/ 415513416 h 267"/>
              <a:gd name="T88" fmla="*/ 2147483647 w 177"/>
              <a:gd name="T89" fmla="*/ 1243607975 h 267"/>
              <a:gd name="T90" fmla="*/ 2147483647 w 177"/>
              <a:gd name="T91" fmla="*/ 2071722940 h 267"/>
              <a:gd name="T92" fmla="*/ 2147483647 w 177"/>
              <a:gd name="T93" fmla="*/ 2147483647 h 267"/>
              <a:gd name="T94" fmla="*/ 2147483647 w 177"/>
              <a:gd name="T95" fmla="*/ 2147483647 h 267"/>
              <a:gd name="T96" fmla="*/ 2147483647 w 177"/>
              <a:gd name="T97" fmla="*/ 2147483647 h 267"/>
              <a:gd name="T98" fmla="*/ 2147483647 w 177"/>
              <a:gd name="T99" fmla="*/ 2147483647 h 267"/>
              <a:gd name="T100" fmla="*/ 2147483647 w 177"/>
              <a:gd name="T101" fmla="*/ 2147483647 h 267"/>
              <a:gd name="T102" fmla="*/ 2147483647 w 177"/>
              <a:gd name="T103" fmla="*/ 2147483647 h 26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77"/>
              <a:gd name="T157" fmla="*/ 0 h 267"/>
              <a:gd name="T158" fmla="*/ 177 w 177"/>
              <a:gd name="T159" fmla="*/ 267 h 26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77" h="267">
                <a:moveTo>
                  <a:pt x="109" y="27"/>
                </a:moveTo>
                <a:lnTo>
                  <a:pt x="118" y="51"/>
                </a:lnTo>
                <a:lnTo>
                  <a:pt x="125" y="74"/>
                </a:lnTo>
                <a:lnTo>
                  <a:pt x="133" y="98"/>
                </a:lnTo>
                <a:lnTo>
                  <a:pt x="142" y="122"/>
                </a:lnTo>
                <a:lnTo>
                  <a:pt x="150" y="145"/>
                </a:lnTo>
                <a:lnTo>
                  <a:pt x="160" y="169"/>
                </a:lnTo>
                <a:lnTo>
                  <a:pt x="168" y="193"/>
                </a:lnTo>
                <a:lnTo>
                  <a:pt x="177" y="216"/>
                </a:lnTo>
                <a:lnTo>
                  <a:pt x="174" y="223"/>
                </a:lnTo>
                <a:lnTo>
                  <a:pt x="172" y="231"/>
                </a:lnTo>
                <a:lnTo>
                  <a:pt x="169" y="239"/>
                </a:lnTo>
                <a:lnTo>
                  <a:pt x="166" y="248"/>
                </a:lnTo>
                <a:lnTo>
                  <a:pt x="163" y="254"/>
                </a:lnTo>
                <a:lnTo>
                  <a:pt x="158" y="260"/>
                </a:lnTo>
                <a:lnTo>
                  <a:pt x="151" y="265"/>
                </a:lnTo>
                <a:lnTo>
                  <a:pt x="142" y="267"/>
                </a:lnTo>
                <a:lnTo>
                  <a:pt x="126" y="261"/>
                </a:lnTo>
                <a:lnTo>
                  <a:pt x="112" y="253"/>
                </a:lnTo>
                <a:lnTo>
                  <a:pt x="99" y="241"/>
                </a:lnTo>
                <a:lnTo>
                  <a:pt x="87" y="229"/>
                </a:lnTo>
                <a:lnTo>
                  <a:pt x="75" y="215"/>
                </a:lnTo>
                <a:lnTo>
                  <a:pt x="65" y="201"/>
                </a:lnTo>
                <a:lnTo>
                  <a:pt x="55" y="186"/>
                </a:lnTo>
                <a:lnTo>
                  <a:pt x="45" y="173"/>
                </a:lnTo>
                <a:lnTo>
                  <a:pt x="36" y="157"/>
                </a:lnTo>
                <a:lnTo>
                  <a:pt x="28" y="141"/>
                </a:lnTo>
                <a:lnTo>
                  <a:pt x="20" y="123"/>
                </a:lnTo>
                <a:lnTo>
                  <a:pt x="13" y="106"/>
                </a:lnTo>
                <a:lnTo>
                  <a:pt x="7" y="88"/>
                </a:lnTo>
                <a:lnTo>
                  <a:pt x="2" y="69"/>
                </a:lnTo>
                <a:lnTo>
                  <a:pt x="0" y="50"/>
                </a:lnTo>
                <a:lnTo>
                  <a:pt x="0" y="30"/>
                </a:lnTo>
                <a:lnTo>
                  <a:pt x="3" y="26"/>
                </a:lnTo>
                <a:lnTo>
                  <a:pt x="7" y="21"/>
                </a:lnTo>
                <a:lnTo>
                  <a:pt x="11" y="16"/>
                </a:lnTo>
                <a:lnTo>
                  <a:pt x="16" y="10"/>
                </a:lnTo>
                <a:lnTo>
                  <a:pt x="20" y="6"/>
                </a:lnTo>
                <a:lnTo>
                  <a:pt x="26" y="3"/>
                </a:lnTo>
                <a:lnTo>
                  <a:pt x="31" y="1"/>
                </a:lnTo>
                <a:lnTo>
                  <a:pt x="37" y="0"/>
                </a:lnTo>
                <a:lnTo>
                  <a:pt x="47" y="0"/>
                </a:lnTo>
                <a:lnTo>
                  <a:pt x="57" y="1"/>
                </a:lnTo>
                <a:lnTo>
                  <a:pt x="66" y="3"/>
                </a:lnTo>
                <a:lnTo>
                  <a:pt x="75" y="5"/>
                </a:lnTo>
                <a:lnTo>
                  <a:pt x="85" y="9"/>
                </a:lnTo>
                <a:lnTo>
                  <a:pt x="93" y="13"/>
                </a:lnTo>
                <a:lnTo>
                  <a:pt x="102" y="20"/>
                </a:lnTo>
                <a:lnTo>
                  <a:pt x="109" y="27"/>
                </a:lnTo>
                <a:close/>
              </a:path>
            </a:pathLst>
          </a:custGeom>
          <a:solidFill>
            <a:srgbClr val="B2BFE8"/>
          </a:solidFill>
          <a:ln w="9525">
            <a:noFill/>
            <a:round/>
            <a:headEnd/>
            <a:tailEnd/>
          </a:ln>
        </p:spPr>
        <p:txBody>
          <a:bodyPr/>
          <a:lstStyle/>
          <a:p>
            <a:endParaRPr lang="en-US"/>
          </a:p>
        </p:txBody>
      </p:sp>
      <p:sp>
        <p:nvSpPr>
          <p:cNvPr id="13407" name="Freeform 95"/>
          <p:cNvSpPr>
            <a:spLocks/>
          </p:cNvSpPr>
          <p:nvPr/>
        </p:nvSpPr>
        <p:spPr bwMode="auto">
          <a:xfrm>
            <a:off x="2614613" y="5270500"/>
            <a:ext cx="20637" cy="30163"/>
          </a:xfrm>
          <a:custGeom>
            <a:avLst/>
            <a:gdLst>
              <a:gd name="T0" fmla="*/ 2147483647 w 141"/>
              <a:gd name="T1" fmla="*/ 2147483647 h 217"/>
              <a:gd name="T2" fmla="*/ 2147483647 w 141"/>
              <a:gd name="T3" fmla="*/ 2147483647 h 217"/>
              <a:gd name="T4" fmla="*/ 2147483647 w 141"/>
              <a:gd name="T5" fmla="*/ 2147483647 h 217"/>
              <a:gd name="T6" fmla="*/ 2147483647 w 141"/>
              <a:gd name="T7" fmla="*/ 2147483647 h 217"/>
              <a:gd name="T8" fmla="*/ 2147483647 w 141"/>
              <a:gd name="T9" fmla="*/ 2147483647 h 217"/>
              <a:gd name="T10" fmla="*/ 2147483647 w 141"/>
              <a:gd name="T11" fmla="*/ 2147483647 h 217"/>
              <a:gd name="T12" fmla="*/ 2147483647 w 141"/>
              <a:gd name="T13" fmla="*/ 2147483647 h 217"/>
              <a:gd name="T14" fmla="*/ 2147483647 w 141"/>
              <a:gd name="T15" fmla="*/ 2147483647 h 217"/>
              <a:gd name="T16" fmla="*/ 2147483647 w 141"/>
              <a:gd name="T17" fmla="*/ 2147483647 h 217"/>
              <a:gd name="T18" fmla="*/ 2147483647 w 141"/>
              <a:gd name="T19" fmla="*/ 2147483647 h 217"/>
              <a:gd name="T20" fmla="*/ 2147483647 w 141"/>
              <a:gd name="T21" fmla="*/ 2147483647 h 217"/>
              <a:gd name="T22" fmla="*/ 2147483647 w 141"/>
              <a:gd name="T23" fmla="*/ 2147483647 h 217"/>
              <a:gd name="T24" fmla="*/ 2147483647 w 141"/>
              <a:gd name="T25" fmla="*/ 2147483647 h 217"/>
              <a:gd name="T26" fmla="*/ 2147483647 w 141"/>
              <a:gd name="T27" fmla="*/ 2147483647 h 217"/>
              <a:gd name="T28" fmla="*/ 2147483647 w 141"/>
              <a:gd name="T29" fmla="*/ 2147483647 h 217"/>
              <a:gd name="T30" fmla="*/ 2147483647 w 141"/>
              <a:gd name="T31" fmla="*/ 2147483647 h 217"/>
              <a:gd name="T32" fmla="*/ 2147483647 w 141"/>
              <a:gd name="T33" fmla="*/ 2147483647 h 217"/>
              <a:gd name="T34" fmla="*/ 2147483647 w 141"/>
              <a:gd name="T35" fmla="*/ 2147483647 h 217"/>
              <a:gd name="T36" fmla="*/ 2147483647 w 141"/>
              <a:gd name="T37" fmla="*/ 2147483647 h 217"/>
              <a:gd name="T38" fmla="*/ 2147483647 w 141"/>
              <a:gd name="T39" fmla="*/ 2147483647 h 217"/>
              <a:gd name="T40" fmla="*/ 2147483647 w 141"/>
              <a:gd name="T41" fmla="*/ 2147483647 h 217"/>
              <a:gd name="T42" fmla="*/ 2147483647 w 141"/>
              <a:gd name="T43" fmla="*/ 2147483647 h 217"/>
              <a:gd name="T44" fmla="*/ 2147483647 w 141"/>
              <a:gd name="T45" fmla="*/ 2147483647 h 217"/>
              <a:gd name="T46" fmla="*/ 2147483647 w 141"/>
              <a:gd name="T47" fmla="*/ 2147483647 h 217"/>
              <a:gd name="T48" fmla="*/ 2147483647 w 141"/>
              <a:gd name="T49" fmla="*/ 2147483647 h 217"/>
              <a:gd name="T50" fmla="*/ 2147483647 w 141"/>
              <a:gd name="T51" fmla="*/ 2147483647 h 217"/>
              <a:gd name="T52" fmla="*/ 1834171858 w 141"/>
              <a:gd name="T53" fmla="*/ 2147483647 h 217"/>
              <a:gd name="T54" fmla="*/ 457761101 w 141"/>
              <a:gd name="T55" fmla="*/ 2147483647 h 217"/>
              <a:gd name="T56" fmla="*/ 0 w 141"/>
              <a:gd name="T57" fmla="*/ 2147483647 h 217"/>
              <a:gd name="T58" fmla="*/ 0 w 141"/>
              <a:gd name="T59" fmla="*/ 2147483647 h 217"/>
              <a:gd name="T60" fmla="*/ 1834171858 w 141"/>
              <a:gd name="T61" fmla="*/ 2147483647 h 217"/>
              <a:gd name="T62" fmla="*/ 2147483647 w 141"/>
              <a:gd name="T63" fmla="*/ 2147483647 h 217"/>
              <a:gd name="T64" fmla="*/ 2147483647 w 141"/>
              <a:gd name="T65" fmla="*/ 1493203744 h 217"/>
              <a:gd name="T66" fmla="*/ 2147483647 w 141"/>
              <a:gd name="T67" fmla="*/ 0 h 217"/>
              <a:gd name="T68" fmla="*/ 2147483647 w 141"/>
              <a:gd name="T69" fmla="*/ 0 h 217"/>
              <a:gd name="T70" fmla="*/ 2147483647 w 141"/>
              <a:gd name="T71" fmla="*/ 746601872 h 217"/>
              <a:gd name="T72" fmla="*/ 2147483647 w 141"/>
              <a:gd name="T73" fmla="*/ 1119902947 h 217"/>
              <a:gd name="T74" fmla="*/ 2147483647 w 141"/>
              <a:gd name="T75" fmla="*/ 2147483647 h 217"/>
              <a:gd name="T76" fmla="*/ 2147483647 w 141"/>
              <a:gd name="T77" fmla="*/ 2147483647 h 217"/>
              <a:gd name="T78" fmla="*/ 2147483647 w 141"/>
              <a:gd name="T79" fmla="*/ 2147483647 h 217"/>
              <a:gd name="T80" fmla="*/ 2147483647 w 141"/>
              <a:gd name="T81" fmla="*/ 2147483647 h 217"/>
              <a:gd name="T82" fmla="*/ 2147483647 w 141"/>
              <a:gd name="T83" fmla="*/ 2147483647 h 217"/>
              <a:gd name="T84" fmla="*/ 2147483647 w 141"/>
              <a:gd name="T85" fmla="*/ 2147483647 h 217"/>
              <a:gd name="T86" fmla="*/ 2147483647 w 141"/>
              <a:gd name="T87" fmla="*/ 2147483647 h 21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41"/>
              <a:gd name="T133" fmla="*/ 0 h 217"/>
              <a:gd name="T134" fmla="*/ 141 w 141"/>
              <a:gd name="T135" fmla="*/ 217 h 21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41" h="217">
                <a:moveTo>
                  <a:pt x="85" y="24"/>
                </a:moveTo>
                <a:lnTo>
                  <a:pt x="92" y="43"/>
                </a:lnTo>
                <a:lnTo>
                  <a:pt x="99" y="62"/>
                </a:lnTo>
                <a:lnTo>
                  <a:pt x="105" y="81"/>
                </a:lnTo>
                <a:lnTo>
                  <a:pt x="113" y="100"/>
                </a:lnTo>
                <a:lnTo>
                  <a:pt x="120" y="120"/>
                </a:lnTo>
                <a:lnTo>
                  <a:pt x="128" y="139"/>
                </a:lnTo>
                <a:lnTo>
                  <a:pt x="134" y="158"/>
                </a:lnTo>
                <a:lnTo>
                  <a:pt x="141" y="177"/>
                </a:lnTo>
                <a:lnTo>
                  <a:pt x="137" y="189"/>
                </a:lnTo>
                <a:lnTo>
                  <a:pt x="133" y="202"/>
                </a:lnTo>
                <a:lnTo>
                  <a:pt x="127" y="211"/>
                </a:lnTo>
                <a:lnTo>
                  <a:pt x="114" y="217"/>
                </a:lnTo>
                <a:lnTo>
                  <a:pt x="101" y="212"/>
                </a:lnTo>
                <a:lnTo>
                  <a:pt x="90" y="205"/>
                </a:lnTo>
                <a:lnTo>
                  <a:pt x="79" y="196"/>
                </a:lnTo>
                <a:lnTo>
                  <a:pt x="69" y="186"/>
                </a:lnTo>
                <a:lnTo>
                  <a:pt x="60" y="175"/>
                </a:lnTo>
                <a:lnTo>
                  <a:pt x="51" y="164"/>
                </a:lnTo>
                <a:lnTo>
                  <a:pt x="43" y="153"/>
                </a:lnTo>
                <a:lnTo>
                  <a:pt x="35" y="142"/>
                </a:lnTo>
                <a:lnTo>
                  <a:pt x="28" y="129"/>
                </a:lnTo>
                <a:lnTo>
                  <a:pt x="22" y="115"/>
                </a:lnTo>
                <a:lnTo>
                  <a:pt x="14" y="101"/>
                </a:lnTo>
                <a:lnTo>
                  <a:pt x="9" y="87"/>
                </a:lnTo>
                <a:lnTo>
                  <a:pt x="4" y="74"/>
                </a:lnTo>
                <a:lnTo>
                  <a:pt x="1" y="59"/>
                </a:lnTo>
                <a:lnTo>
                  <a:pt x="0" y="44"/>
                </a:lnTo>
                <a:lnTo>
                  <a:pt x="0" y="28"/>
                </a:lnTo>
                <a:lnTo>
                  <a:pt x="4" y="20"/>
                </a:lnTo>
                <a:lnTo>
                  <a:pt x="11" y="11"/>
                </a:lnTo>
                <a:lnTo>
                  <a:pt x="20" y="4"/>
                </a:lnTo>
                <a:lnTo>
                  <a:pt x="29" y="0"/>
                </a:lnTo>
                <a:lnTo>
                  <a:pt x="37" y="0"/>
                </a:lnTo>
                <a:lnTo>
                  <a:pt x="45" y="2"/>
                </a:lnTo>
                <a:lnTo>
                  <a:pt x="53" y="3"/>
                </a:lnTo>
                <a:lnTo>
                  <a:pt x="60" y="6"/>
                </a:lnTo>
                <a:lnTo>
                  <a:pt x="67" y="9"/>
                </a:lnTo>
                <a:lnTo>
                  <a:pt x="74" y="12"/>
                </a:lnTo>
                <a:lnTo>
                  <a:pt x="80" y="17"/>
                </a:lnTo>
                <a:lnTo>
                  <a:pt x="85" y="24"/>
                </a:lnTo>
                <a:close/>
              </a:path>
            </a:pathLst>
          </a:custGeom>
          <a:solidFill>
            <a:srgbClr val="BAC6EA"/>
          </a:solidFill>
          <a:ln w="9525">
            <a:noFill/>
            <a:round/>
            <a:headEnd/>
            <a:tailEnd/>
          </a:ln>
        </p:spPr>
        <p:txBody>
          <a:bodyPr/>
          <a:lstStyle/>
          <a:p>
            <a:endParaRPr lang="en-US"/>
          </a:p>
        </p:txBody>
      </p:sp>
      <p:sp>
        <p:nvSpPr>
          <p:cNvPr id="13408" name="Freeform 96"/>
          <p:cNvSpPr>
            <a:spLocks/>
          </p:cNvSpPr>
          <p:nvPr/>
        </p:nvSpPr>
        <p:spPr bwMode="auto">
          <a:xfrm>
            <a:off x="2616200" y="5272088"/>
            <a:ext cx="15875" cy="23812"/>
          </a:xfrm>
          <a:custGeom>
            <a:avLst/>
            <a:gdLst>
              <a:gd name="T0" fmla="*/ 2147483647 w 108"/>
              <a:gd name="T1" fmla="*/ 2147483647 h 164"/>
              <a:gd name="T2" fmla="*/ 2147483647 w 108"/>
              <a:gd name="T3" fmla="*/ 2147483647 h 164"/>
              <a:gd name="T4" fmla="*/ 2147483647 w 108"/>
              <a:gd name="T5" fmla="*/ 2147483647 h 164"/>
              <a:gd name="T6" fmla="*/ 2147483647 w 108"/>
              <a:gd name="T7" fmla="*/ 2147483647 h 164"/>
              <a:gd name="T8" fmla="*/ 2147483647 w 108"/>
              <a:gd name="T9" fmla="*/ 2147483647 h 164"/>
              <a:gd name="T10" fmla="*/ 2147483647 w 108"/>
              <a:gd name="T11" fmla="*/ 2147483647 h 164"/>
              <a:gd name="T12" fmla="*/ 2147483647 w 108"/>
              <a:gd name="T13" fmla="*/ 2147483647 h 164"/>
              <a:gd name="T14" fmla="*/ 2147483647 w 108"/>
              <a:gd name="T15" fmla="*/ 2147483647 h 164"/>
              <a:gd name="T16" fmla="*/ 2147483647 w 108"/>
              <a:gd name="T17" fmla="*/ 2147483647 h 164"/>
              <a:gd name="T18" fmla="*/ 2147483647 w 108"/>
              <a:gd name="T19" fmla="*/ 2147483647 h 164"/>
              <a:gd name="T20" fmla="*/ 2147483647 w 108"/>
              <a:gd name="T21" fmla="*/ 2147483647 h 164"/>
              <a:gd name="T22" fmla="*/ 2147483647 w 108"/>
              <a:gd name="T23" fmla="*/ 2147483647 h 164"/>
              <a:gd name="T24" fmla="*/ 2147483647 w 108"/>
              <a:gd name="T25" fmla="*/ 2147483647 h 164"/>
              <a:gd name="T26" fmla="*/ 2147483647 w 108"/>
              <a:gd name="T27" fmla="*/ 2147483647 h 164"/>
              <a:gd name="T28" fmla="*/ 2147483647 w 108"/>
              <a:gd name="T29" fmla="*/ 2147483647 h 164"/>
              <a:gd name="T30" fmla="*/ 2147483647 w 108"/>
              <a:gd name="T31" fmla="*/ 2147483647 h 164"/>
              <a:gd name="T32" fmla="*/ 2147483647 w 108"/>
              <a:gd name="T33" fmla="*/ 2147483647 h 164"/>
              <a:gd name="T34" fmla="*/ 2147483647 w 108"/>
              <a:gd name="T35" fmla="*/ 2147483647 h 164"/>
              <a:gd name="T36" fmla="*/ 2147483647 w 108"/>
              <a:gd name="T37" fmla="*/ 2147483647 h 164"/>
              <a:gd name="T38" fmla="*/ 2147483647 w 108"/>
              <a:gd name="T39" fmla="*/ 2147483647 h 164"/>
              <a:gd name="T40" fmla="*/ 2147483647 w 108"/>
              <a:gd name="T41" fmla="*/ 2147483647 h 164"/>
              <a:gd name="T42" fmla="*/ 2147483647 w 108"/>
              <a:gd name="T43" fmla="*/ 2147483647 h 164"/>
              <a:gd name="T44" fmla="*/ 2147483647 w 108"/>
              <a:gd name="T45" fmla="*/ 2147483647 h 164"/>
              <a:gd name="T46" fmla="*/ 2147483647 w 108"/>
              <a:gd name="T47" fmla="*/ 2147483647 h 164"/>
              <a:gd name="T48" fmla="*/ 466868478 w 108"/>
              <a:gd name="T49" fmla="*/ 2147483647 h 164"/>
              <a:gd name="T50" fmla="*/ 0 w 108"/>
              <a:gd name="T51" fmla="*/ 2147483647 h 164"/>
              <a:gd name="T52" fmla="*/ 1400583238 w 108"/>
              <a:gd name="T53" fmla="*/ 2147483647 h 164"/>
              <a:gd name="T54" fmla="*/ 2147483647 w 108"/>
              <a:gd name="T55" fmla="*/ 2147483647 h 164"/>
              <a:gd name="T56" fmla="*/ 2147483647 w 108"/>
              <a:gd name="T57" fmla="*/ 887683443 h 164"/>
              <a:gd name="T58" fmla="*/ 2147483647 w 108"/>
              <a:gd name="T59" fmla="*/ 0 h 164"/>
              <a:gd name="T60" fmla="*/ 2147483647 w 108"/>
              <a:gd name="T61" fmla="*/ 0 h 164"/>
              <a:gd name="T62" fmla="*/ 2147483647 w 108"/>
              <a:gd name="T63" fmla="*/ 443831267 h 164"/>
              <a:gd name="T64" fmla="*/ 2147483647 w 108"/>
              <a:gd name="T65" fmla="*/ 887683443 h 164"/>
              <a:gd name="T66" fmla="*/ 2147483647 w 108"/>
              <a:gd name="T67" fmla="*/ 2147483647 h 164"/>
              <a:gd name="T68" fmla="*/ 2147483647 w 108"/>
              <a:gd name="T69" fmla="*/ 2147483647 h 164"/>
              <a:gd name="T70" fmla="*/ 2147483647 w 108"/>
              <a:gd name="T71" fmla="*/ 2147483647 h 164"/>
              <a:gd name="T72" fmla="*/ 2147483647 w 108"/>
              <a:gd name="T73" fmla="*/ 2147483647 h 164"/>
              <a:gd name="T74" fmla="*/ 2147483647 w 108"/>
              <a:gd name="T75" fmla="*/ 2147483647 h 164"/>
              <a:gd name="T76" fmla="*/ 2147483647 w 108"/>
              <a:gd name="T77" fmla="*/ 2147483647 h 164"/>
              <a:gd name="T78" fmla="*/ 2147483647 w 108"/>
              <a:gd name="T79" fmla="*/ 2147483647 h 16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8"/>
              <a:gd name="T121" fmla="*/ 0 h 164"/>
              <a:gd name="T122" fmla="*/ 108 w 108"/>
              <a:gd name="T123" fmla="*/ 164 h 16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8" h="164">
                <a:moveTo>
                  <a:pt x="66" y="17"/>
                </a:moveTo>
                <a:lnTo>
                  <a:pt x="71" y="32"/>
                </a:lnTo>
                <a:lnTo>
                  <a:pt x="76" y="47"/>
                </a:lnTo>
                <a:lnTo>
                  <a:pt x="81" y="62"/>
                </a:lnTo>
                <a:lnTo>
                  <a:pt x="87" y="76"/>
                </a:lnTo>
                <a:lnTo>
                  <a:pt x="92" y="90"/>
                </a:lnTo>
                <a:lnTo>
                  <a:pt x="97" y="105"/>
                </a:lnTo>
                <a:lnTo>
                  <a:pt x="103" y="119"/>
                </a:lnTo>
                <a:lnTo>
                  <a:pt x="108" y="134"/>
                </a:lnTo>
                <a:lnTo>
                  <a:pt x="105" y="143"/>
                </a:lnTo>
                <a:lnTo>
                  <a:pt x="101" y="153"/>
                </a:lnTo>
                <a:lnTo>
                  <a:pt x="96" y="160"/>
                </a:lnTo>
                <a:lnTo>
                  <a:pt x="87" y="164"/>
                </a:lnTo>
                <a:lnTo>
                  <a:pt x="76" y="160"/>
                </a:lnTo>
                <a:lnTo>
                  <a:pt x="68" y="155"/>
                </a:lnTo>
                <a:lnTo>
                  <a:pt x="60" y="149"/>
                </a:lnTo>
                <a:lnTo>
                  <a:pt x="53" y="141"/>
                </a:lnTo>
                <a:lnTo>
                  <a:pt x="45" y="133"/>
                </a:lnTo>
                <a:lnTo>
                  <a:pt x="39" y="124"/>
                </a:lnTo>
                <a:lnTo>
                  <a:pt x="33" y="116"/>
                </a:lnTo>
                <a:lnTo>
                  <a:pt x="26" y="107"/>
                </a:lnTo>
                <a:lnTo>
                  <a:pt x="16" y="86"/>
                </a:lnTo>
                <a:lnTo>
                  <a:pt x="7" y="65"/>
                </a:lnTo>
                <a:lnTo>
                  <a:pt x="1" y="43"/>
                </a:lnTo>
                <a:lnTo>
                  <a:pt x="0" y="19"/>
                </a:lnTo>
                <a:lnTo>
                  <a:pt x="3" y="13"/>
                </a:lnTo>
                <a:lnTo>
                  <a:pt x="8" y="8"/>
                </a:lnTo>
                <a:lnTo>
                  <a:pt x="15" y="2"/>
                </a:lnTo>
                <a:lnTo>
                  <a:pt x="21" y="0"/>
                </a:lnTo>
                <a:lnTo>
                  <a:pt x="27" y="0"/>
                </a:lnTo>
                <a:lnTo>
                  <a:pt x="34" y="1"/>
                </a:lnTo>
                <a:lnTo>
                  <a:pt x="39" y="2"/>
                </a:lnTo>
                <a:lnTo>
                  <a:pt x="45" y="5"/>
                </a:lnTo>
                <a:lnTo>
                  <a:pt x="51" y="7"/>
                </a:lnTo>
                <a:lnTo>
                  <a:pt x="56" y="10"/>
                </a:lnTo>
                <a:lnTo>
                  <a:pt x="61" y="13"/>
                </a:lnTo>
                <a:lnTo>
                  <a:pt x="66" y="17"/>
                </a:lnTo>
                <a:close/>
              </a:path>
            </a:pathLst>
          </a:custGeom>
          <a:solidFill>
            <a:srgbClr val="C4CEED"/>
          </a:solidFill>
          <a:ln w="9525">
            <a:noFill/>
            <a:round/>
            <a:headEnd/>
            <a:tailEnd/>
          </a:ln>
        </p:spPr>
        <p:txBody>
          <a:bodyPr/>
          <a:lstStyle/>
          <a:p>
            <a:endParaRPr lang="en-US"/>
          </a:p>
        </p:txBody>
      </p:sp>
      <p:sp>
        <p:nvSpPr>
          <p:cNvPr id="13409" name="Freeform 97"/>
          <p:cNvSpPr>
            <a:spLocks/>
          </p:cNvSpPr>
          <p:nvPr/>
        </p:nvSpPr>
        <p:spPr bwMode="auto">
          <a:xfrm>
            <a:off x="2616200" y="5275263"/>
            <a:ext cx="11113" cy="15875"/>
          </a:xfrm>
          <a:custGeom>
            <a:avLst/>
            <a:gdLst>
              <a:gd name="T0" fmla="*/ 2147483647 w 74"/>
              <a:gd name="T1" fmla="*/ 2147483647 h 114"/>
              <a:gd name="T2" fmla="*/ 2147483647 w 74"/>
              <a:gd name="T3" fmla="*/ 2147483647 h 114"/>
              <a:gd name="T4" fmla="*/ 2147483647 w 74"/>
              <a:gd name="T5" fmla="*/ 2147483647 h 114"/>
              <a:gd name="T6" fmla="*/ 2147483647 w 74"/>
              <a:gd name="T7" fmla="*/ 2147483647 h 114"/>
              <a:gd name="T8" fmla="*/ 2147483647 w 74"/>
              <a:gd name="T9" fmla="*/ 2147483647 h 114"/>
              <a:gd name="T10" fmla="*/ 2147483647 w 74"/>
              <a:gd name="T11" fmla="*/ 2147483647 h 114"/>
              <a:gd name="T12" fmla="*/ 2147483647 w 74"/>
              <a:gd name="T13" fmla="*/ 2147483647 h 114"/>
              <a:gd name="T14" fmla="*/ 2147483647 w 74"/>
              <a:gd name="T15" fmla="*/ 2147483647 h 114"/>
              <a:gd name="T16" fmla="*/ 2147483647 w 74"/>
              <a:gd name="T17" fmla="*/ 2147483647 h 114"/>
              <a:gd name="T18" fmla="*/ 2147483647 w 74"/>
              <a:gd name="T19" fmla="*/ 2147483647 h 114"/>
              <a:gd name="T20" fmla="*/ 2147483647 w 74"/>
              <a:gd name="T21" fmla="*/ 2147483647 h 114"/>
              <a:gd name="T22" fmla="*/ 2147483647 w 74"/>
              <a:gd name="T23" fmla="*/ 2147483647 h 114"/>
              <a:gd name="T24" fmla="*/ 2147483647 w 74"/>
              <a:gd name="T25" fmla="*/ 2147483647 h 114"/>
              <a:gd name="T26" fmla="*/ 2147483647 w 74"/>
              <a:gd name="T27" fmla="*/ 2147483647 h 114"/>
              <a:gd name="T28" fmla="*/ 2147483647 w 74"/>
              <a:gd name="T29" fmla="*/ 2147483647 h 114"/>
              <a:gd name="T30" fmla="*/ 2147483647 w 74"/>
              <a:gd name="T31" fmla="*/ 2147483647 h 114"/>
              <a:gd name="T32" fmla="*/ 2147483647 w 74"/>
              <a:gd name="T33" fmla="*/ 2147483647 h 114"/>
              <a:gd name="T34" fmla="*/ 2147483647 w 74"/>
              <a:gd name="T35" fmla="*/ 2147483647 h 114"/>
              <a:gd name="T36" fmla="*/ 2147483647 w 74"/>
              <a:gd name="T37" fmla="*/ 2147483647 h 114"/>
              <a:gd name="T38" fmla="*/ 2147483647 w 74"/>
              <a:gd name="T39" fmla="*/ 2147483647 h 114"/>
              <a:gd name="T40" fmla="*/ 508022626 w 74"/>
              <a:gd name="T41" fmla="*/ 2147483647 h 114"/>
              <a:gd name="T42" fmla="*/ 0 w 74"/>
              <a:gd name="T43" fmla="*/ 2147483647 h 114"/>
              <a:gd name="T44" fmla="*/ 1527474012 w 74"/>
              <a:gd name="T45" fmla="*/ 2147483647 h 114"/>
              <a:gd name="T46" fmla="*/ 2147483647 w 74"/>
              <a:gd name="T47" fmla="*/ 2147483647 h 114"/>
              <a:gd name="T48" fmla="*/ 2147483647 w 74"/>
              <a:gd name="T49" fmla="*/ 753409752 h 114"/>
              <a:gd name="T50" fmla="*/ 2147483647 w 74"/>
              <a:gd name="T51" fmla="*/ 0 h 114"/>
              <a:gd name="T52" fmla="*/ 2147483647 w 74"/>
              <a:gd name="T53" fmla="*/ 375347425 h 114"/>
              <a:gd name="T54" fmla="*/ 2147483647 w 74"/>
              <a:gd name="T55" fmla="*/ 1128756481 h 114"/>
              <a:gd name="T56" fmla="*/ 2147483647 w 74"/>
              <a:gd name="T57" fmla="*/ 2147483647 h 114"/>
              <a:gd name="T58" fmla="*/ 2147483647 w 74"/>
              <a:gd name="T59" fmla="*/ 2147483647 h 114"/>
              <a:gd name="T60" fmla="*/ 2147483647 w 74"/>
              <a:gd name="T61" fmla="*/ 2147483647 h 114"/>
              <a:gd name="T62" fmla="*/ 2147483647 w 74"/>
              <a:gd name="T63" fmla="*/ 2147483647 h 11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4"/>
              <a:gd name="T97" fmla="*/ 0 h 114"/>
              <a:gd name="T98" fmla="*/ 74 w 74"/>
              <a:gd name="T99" fmla="*/ 114 h 11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4" h="114">
                <a:moveTo>
                  <a:pt x="47" y="13"/>
                </a:moveTo>
                <a:lnTo>
                  <a:pt x="54" y="33"/>
                </a:lnTo>
                <a:lnTo>
                  <a:pt x="61" y="52"/>
                </a:lnTo>
                <a:lnTo>
                  <a:pt x="68" y="72"/>
                </a:lnTo>
                <a:lnTo>
                  <a:pt x="74" y="92"/>
                </a:lnTo>
                <a:lnTo>
                  <a:pt x="72" y="99"/>
                </a:lnTo>
                <a:lnTo>
                  <a:pt x="70" y="105"/>
                </a:lnTo>
                <a:lnTo>
                  <a:pt x="67" y="110"/>
                </a:lnTo>
                <a:lnTo>
                  <a:pt x="61" y="114"/>
                </a:lnTo>
                <a:lnTo>
                  <a:pt x="54" y="111"/>
                </a:lnTo>
                <a:lnTo>
                  <a:pt x="48" y="107"/>
                </a:lnTo>
                <a:lnTo>
                  <a:pt x="43" y="103"/>
                </a:lnTo>
                <a:lnTo>
                  <a:pt x="37" y="97"/>
                </a:lnTo>
                <a:lnTo>
                  <a:pt x="33" y="91"/>
                </a:lnTo>
                <a:lnTo>
                  <a:pt x="29" y="86"/>
                </a:lnTo>
                <a:lnTo>
                  <a:pt x="25" y="80"/>
                </a:lnTo>
                <a:lnTo>
                  <a:pt x="20" y="74"/>
                </a:lnTo>
                <a:lnTo>
                  <a:pt x="13" y="60"/>
                </a:lnTo>
                <a:lnTo>
                  <a:pt x="6" y="46"/>
                </a:lnTo>
                <a:lnTo>
                  <a:pt x="1" y="30"/>
                </a:lnTo>
                <a:lnTo>
                  <a:pt x="0" y="14"/>
                </a:lnTo>
                <a:lnTo>
                  <a:pt x="3" y="10"/>
                </a:lnTo>
                <a:lnTo>
                  <a:pt x="8" y="6"/>
                </a:lnTo>
                <a:lnTo>
                  <a:pt x="12" y="2"/>
                </a:lnTo>
                <a:lnTo>
                  <a:pt x="16" y="0"/>
                </a:lnTo>
                <a:lnTo>
                  <a:pt x="25" y="1"/>
                </a:lnTo>
                <a:lnTo>
                  <a:pt x="32" y="3"/>
                </a:lnTo>
                <a:lnTo>
                  <a:pt x="39" y="8"/>
                </a:lnTo>
                <a:lnTo>
                  <a:pt x="47" y="13"/>
                </a:lnTo>
                <a:close/>
              </a:path>
            </a:pathLst>
          </a:custGeom>
          <a:solidFill>
            <a:srgbClr val="CCD6EF"/>
          </a:solidFill>
          <a:ln w="9525">
            <a:noFill/>
            <a:round/>
            <a:headEnd/>
            <a:tailEnd/>
          </a:ln>
        </p:spPr>
        <p:txBody>
          <a:bodyPr/>
          <a:lstStyle/>
          <a:p>
            <a:endParaRPr lang="en-US"/>
          </a:p>
        </p:txBody>
      </p:sp>
      <p:sp>
        <p:nvSpPr>
          <p:cNvPr id="13410" name="Freeform 98"/>
          <p:cNvSpPr>
            <a:spLocks/>
          </p:cNvSpPr>
          <p:nvPr/>
        </p:nvSpPr>
        <p:spPr bwMode="auto">
          <a:xfrm>
            <a:off x="2617788" y="5276850"/>
            <a:ext cx="6350" cy="7938"/>
          </a:xfrm>
          <a:custGeom>
            <a:avLst/>
            <a:gdLst>
              <a:gd name="T0" fmla="*/ 2147483647 w 40"/>
              <a:gd name="T1" fmla="*/ 2147483647 h 60"/>
              <a:gd name="T2" fmla="*/ 2147483647 w 40"/>
              <a:gd name="T3" fmla="*/ 2147483647 h 60"/>
              <a:gd name="T4" fmla="*/ 2147483647 w 40"/>
              <a:gd name="T5" fmla="*/ 2147483647 h 60"/>
              <a:gd name="T6" fmla="*/ 2147483647 w 40"/>
              <a:gd name="T7" fmla="*/ 2147483647 h 60"/>
              <a:gd name="T8" fmla="*/ 2147483647 w 40"/>
              <a:gd name="T9" fmla="*/ 2147483647 h 60"/>
              <a:gd name="T10" fmla="*/ 2147483647 w 40"/>
              <a:gd name="T11" fmla="*/ 2147483647 h 60"/>
              <a:gd name="T12" fmla="*/ 2147483647 w 40"/>
              <a:gd name="T13" fmla="*/ 2147483647 h 60"/>
              <a:gd name="T14" fmla="*/ 2147483647 w 40"/>
              <a:gd name="T15" fmla="*/ 2147483647 h 60"/>
              <a:gd name="T16" fmla="*/ 2147483647 w 40"/>
              <a:gd name="T17" fmla="*/ 2147483647 h 60"/>
              <a:gd name="T18" fmla="*/ 2147483647 w 40"/>
              <a:gd name="T19" fmla="*/ 2147483647 h 60"/>
              <a:gd name="T20" fmla="*/ 2147483647 w 40"/>
              <a:gd name="T21" fmla="*/ 2147483647 h 60"/>
              <a:gd name="T22" fmla="*/ 2147483647 w 40"/>
              <a:gd name="T23" fmla="*/ 2147483647 h 60"/>
              <a:gd name="T24" fmla="*/ 1904356019 w 40"/>
              <a:gd name="T25" fmla="*/ 2147483647 h 60"/>
              <a:gd name="T26" fmla="*/ 636112436 w 40"/>
              <a:gd name="T27" fmla="*/ 2147483647 h 60"/>
              <a:gd name="T28" fmla="*/ 0 w 40"/>
              <a:gd name="T29" fmla="*/ 2147483647 h 60"/>
              <a:gd name="T30" fmla="*/ 1272250272 w 40"/>
              <a:gd name="T31" fmla="*/ 1532990933 h 60"/>
              <a:gd name="T32" fmla="*/ 2147483647 w 40"/>
              <a:gd name="T33" fmla="*/ 613665191 h 60"/>
              <a:gd name="T34" fmla="*/ 2147483647 w 40"/>
              <a:gd name="T35" fmla="*/ 305677617 h 60"/>
              <a:gd name="T36" fmla="*/ 2147483647 w 40"/>
              <a:gd name="T37" fmla="*/ 0 h 60"/>
              <a:gd name="T38" fmla="*/ 2147483647 w 40"/>
              <a:gd name="T39" fmla="*/ 0 h 60"/>
              <a:gd name="T40" fmla="*/ 2147483647 w 40"/>
              <a:gd name="T41" fmla="*/ 613665191 h 60"/>
              <a:gd name="T42" fmla="*/ 2147483647 w 40"/>
              <a:gd name="T43" fmla="*/ 1225002962 h 60"/>
              <a:gd name="T44" fmla="*/ 2147483647 w 40"/>
              <a:gd name="T45" fmla="*/ 2147483647 h 60"/>
              <a:gd name="T46" fmla="*/ 2147483647 w 40"/>
              <a:gd name="T47" fmla="*/ 2147483647 h 60"/>
              <a:gd name="T48" fmla="*/ 2147483647 w 40"/>
              <a:gd name="T49" fmla="*/ 2147483647 h 6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0"/>
              <a:gd name="T76" fmla="*/ 0 h 60"/>
              <a:gd name="T77" fmla="*/ 40 w 40"/>
              <a:gd name="T78" fmla="*/ 60 h 6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0" h="60">
                <a:moveTo>
                  <a:pt x="25" y="8"/>
                </a:moveTo>
                <a:lnTo>
                  <a:pt x="40" y="49"/>
                </a:lnTo>
                <a:lnTo>
                  <a:pt x="39" y="53"/>
                </a:lnTo>
                <a:lnTo>
                  <a:pt x="38" y="56"/>
                </a:lnTo>
                <a:lnTo>
                  <a:pt x="36" y="59"/>
                </a:lnTo>
                <a:lnTo>
                  <a:pt x="32" y="60"/>
                </a:lnTo>
                <a:lnTo>
                  <a:pt x="26" y="57"/>
                </a:lnTo>
                <a:lnTo>
                  <a:pt x="21" y="52"/>
                </a:lnTo>
                <a:lnTo>
                  <a:pt x="15" y="46"/>
                </a:lnTo>
                <a:lnTo>
                  <a:pt x="11" y="39"/>
                </a:lnTo>
                <a:lnTo>
                  <a:pt x="7" y="32"/>
                </a:lnTo>
                <a:lnTo>
                  <a:pt x="3" y="24"/>
                </a:lnTo>
                <a:lnTo>
                  <a:pt x="1" y="17"/>
                </a:lnTo>
                <a:lnTo>
                  <a:pt x="0" y="9"/>
                </a:lnTo>
                <a:lnTo>
                  <a:pt x="2" y="5"/>
                </a:lnTo>
                <a:lnTo>
                  <a:pt x="4" y="2"/>
                </a:lnTo>
                <a:lnTo>
                  <a:pt x="6" y="1"/>
                </a:lnTo>
                <a:lnTo>
                  <a:pt x="9" y="0"/>
                </a:lnTo>
                <a:lnTo>
                  <a:pt x="13" y="0"/>
                </a:lnTo>
                <a:lnTo>
                  <a:pt x="18" y="2"/>
                </a:lnTo>
                <a:lnTo>
                  <a:pt x="22" y="4"/>
                </a:lnTo>
                <a:lnTo>
                  <a:pt x="25" y="8"/>
                </a:lnTo>
                <a:close/>
              </a:path>
            </a:pathLst>
          </a:custGeom>
          <a:solidFill>
            <a:srgbClr val="D6DDF2"/>
          </a:solidFill>
          <a:ln w="9525">
            <a:noFill/>
            <a:round/>
            <a:headEnd/>
            <a:tailEnd/>
          </a:ln>
        </p:spPr>
        <p:txBody>
          <a:bodyPr/>
          <a:lstStyle/>
          <a:p>
            <a:endParaRPr lang="en-US"/>
          </a:p>
        </p:txBody>
      </p:sp>
      <p:sp>
        <p:nvSpPr>
          <p:cNvPr id="13411" name="Freeform 99"/>
          <p:cNvSpPr>
            <a:spLocks/>
          </p:cNvSpPr>
          <p:nvPr/>
        </p:nvSpPr>
        <p:spPr bwMode="auto">
          <a:xfrm>
            <a:off x="2689225" y="5321300"/>
            <a:ext cx="19050" cy="14288"/>
          </a:xfrm>
          <a:custGeom>
            <a:avLst/>
            <a:gdLst>
              <a:gd name="T0" fmla="*/ 2147483647 w 141"/>
              <a:gd name="T1" fmla="*/ 2147483647 h 101"/>
              <a:gd name="T2" fmla="*/ 2147483647 w 141"/>
              <a:gd name="T3" fmla="*/ 2147483647 h 101"/>
              <a:gd name="T4" fmla="*/ 2147483647 w 141"/>
              <a:gd name="T5" fmla="*/ 2147483647 h 101"/>
              <a:gd name="T6" fmla="*/ 2147483647 w 141"/>
              <a:gd name="T7" fmla="*/ 2147483647 h 101"/>
              <a:gd name="T8" fmla="*/ 2147483647 w 141"/>
              <a:gd name="T9" fmla="*/ 2147483647 h 101"/>
              <a:gd name="T10" fmla="*/ 2147483647 w 141"/>
              <a:gd name="T11" fmla="*/ 2147483647 h 101"/>
              <a:gd name="T12" fmla="*/ 2147483647 w 141"/>
              <a:gd name="T13" fmla="*/ 2147483647 h 101"/>
              <a:gd name="T14" fmla="*/ 2147483647 w 141"/>
              <a:gd name="T15" fmla="*/ 2147483647 h 101"/>
              <a:gd name="T16" fmla="*/ 2147483647 w 141"/>
              <a:gd name="T17" fmla="*/ 2147483647 h 101"/>
              <a:gd name="T18" fmla="*/ 2147483647 w 141"/>
              <a:gd name="T19" fmla="*/ 2147483647 h 101"/>
              <a:gd name="T20" fmla="*/ 2147483647 w 141"/>
              <a:gd name="T21" fmla="*/ 2147483647 h 101"/>
              <a:gd name="T22" fmla="*/ 2147483647 w 141"/>
              <a:gd name="T23" fmla="*/ 2147483647 h 101"/>
              <a:gd name="T24" fmla="*/ 2147483647 w 141"/>
              <a:gd name="T25" fmla="*/ 2147483647 h 101"/>
              <a:gd name="T26" fmla="*/ 2147483647 w 141"/>
              <a:gd name="T27" fmla="*/ 2147483647 h 101"/>
              <a:gd name="T28" fmla="*/ 2147483647 w 141"/>
              <a:gd name="T29" fmla="*/ 2147483647 h 101"/>
              <a:gd name="T30" fmla="*/ 2147483647 w 141"/>
              <a:gd name="T31" fmla="*/ 2147483647 h 101"/>
              <a:gd name="T32" fmla="*/ 0 w 141"/>
              <a:gd name="T33" fmla="*/ 2147483647 h 101"/>
              <a:gd name="T34" fmla="*/ 0 w 141"/>
              <a:gd name="T35" fmla="*/ 2147483647 h 101"/>
              <a:gd name="T36" fmla="*/ 0 w 141"/>
              <a:gd name="T37" fmla="*/ 2147483647 h 101"/>
              <a:gd name="T38" fmla="*/ 0 w 141"/>
              <a:gd name="T39" fmla="*/ 2147483647 h 101"/>
              <a:gd name="T40" fmla="*/ 2147483647 w 141"/>
              <a:gd name="T41" fmla="*/ 2147483647 h 101"/>
              <a:gd name="T42" fmla="*/ 2147483647 w 141"/>
              <a:gd name="T43" fmla="*/ 2147483647 h 101"/>
              <a:gd name="T44" fmla="*/ 2147483647 w 141"/>
              <a:gd name="T45" fmla="*/ 2147483647 h 101"/>
              <a:gd name="T46" fmla="*/ 2147483647 w 141"/>
              <a:gd name="T47" fmla="*/ 2147483647 h 101"/>
              <a:gd name="T48" fmla="*/ 2147483647 w 141"/>
              <a:gd name="T49" fmla="*/ 2147483647 h 101"/>
              <a:gd name="T50" fmla="*/ 2147483647 w 141"/>
              <a:gd name="T51" fmla="*/ 2147483647 h 101"/>
              <a:gd name="T52" fmla="*/ 2147483647 w 141"/>
              <a:gd name="T53" fmla="*/ 2147483647 h 101"/>
              <a:gd name="T54" fmla="*/ 2147483647 w 141"/>
              <a:gd name="T55" fmla="*/ 0 h 101"/>
              <a:gd name="T56" fmla="*/ 2147483647 w 141"/>
              <a:gd name="T57" fmla="*/ 0 h 101"/>
              <a:gd name="T58" fmla="*/ 2147483647 w 141"/>
              <a:gd name="T59" fmla="*/ 1200366488 h 101"/>
              <a:gd name="T60" fmla="*/ 2147483647 w 141"/>
              <a:gd name="T61" fmla="*/ 2147483647 h 101"/>
              <a:gd name="T62" fmla="*/ 2147483647 w 141"/>
              <a:gd name="T63" fmla="*/ 2147483647 h 101"/>
              <a:gd name="T64" fmla="*/ 2147483647 w 141"/>
              <a:gd name="T65" fmla="*/ 2147483647 h 101"/>
              <a:gd name="T66" fmla="*/ 2147483647 w 141"/>
              <a:gd name="T67" fmla="*/ 2147483647 h 10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41"/>
              <a:gd name="T103" fmla="*/ 0 h 101"/>
              <a:gd name="T104" fmla="*/ 141 w 141"/>
              <a:gd name="T105" fmla="*/ 101 h 10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41" h="101">
                <a:moveTo>
                  <a:pt x="141" y="12"/>
                </a:moveTo>
                <a:lnTo>
                  <a:pt x="135" y="23"/>
                </a:lnTo>
                <a:lnTo>
                  <a:pt x="131" y="36"/>
                </a:lnTo>
                <a:lnTo>
                  <a:pt x="126" y="49"/>
                </a:lnTo>
                <a:lnTo>
                  <a:pt x="121" y="62"/>
                </a:lnTo>
                <a:lnTo>
                  <a:pt x="114" y="73"/>
                </a:lnTo>
                <a:lnTo>
                  <a:pt x="106" y="83"/>
                </a:lnTo>
                <a:lnTo>
                  <a:pt x="95" y="90"/>
                </a:lnTo>
                <a:lnTo>
                  <a:pt x="81" y="95"/>
                </a:lnTo>
                <a:lnTo>
                  <a:pt x="72" y="98"/>
                </a:lnTo>
                <a:lnTo>
                  <a:pt x="61" y="100"/>
                </a:lnTo>
                <a:lnTo>
                  <a:pt x="50" y="101"/>
                </a:lnTo>
                <a:lnTo>
                  <a:pt x="39" y="101"/>
                </a:lnTo>
                <a:lnTo>
                  <a:pt x="28" y="101"/>
                </a:lnTo>
                <a:lnTo>
                  <a:pt x="18" y="99"/>
                </a:lnTo>
                <a:lnTo>
                  <a:pt x="9" y="95"/>
                </a:lnTo>
                <a:lnTo>
                  <a:pt x="0" y="91"/>
                </a:lnTo>
                <a:lnTo>
                  <a:pt x="0" y="86"/>
                </a:lnTo>
                <a:lnTo>
                  <a:pt x="18" y="80"/>
                </a:lnTo>
                <a:lnTo>
                  <a:pt x="37" y="73"/>
                </a:lnTo>
                <a:lnTo>
                  <a:pt x="56" y="66"/>
                </a:lnTo>
                <a:lnTo>
                  <a:pt x="74" y="57"/>
                </a:lnTo>
                <a:lnTo>
                  <a:pt x="91" y="47"/>
                </a:lnTo>
                <a:lnTo>
                  <a:pt x="106" y="35"/>
                </a:lnTo>
                <a:lnTo>
                  <a:pt x="118" y="19"/>
                </a:lnTo>
                <a:lnTo>
                  <a:pt x="128" y="0"/>
                </a:lnTo>
                <a:lnTo>
                  <a:pt x="132" y="0"/>
                </a:lnTo>
                <a:lnTo>
                  <a:pt x="135" y="3"/>
                </a:lnTo>
                <a:lnTo>
                  <a:pt x="138" y="9"/>
                </a:lnTo>
                <a:lnTo>
                  <a:pt x="141" y="12"/>
                </a:lnTo>
                <a:close/>
              </a:path>
            </a:pathLst>
          </a:custGeom>
          <a:solidFill>
            <a:srgbClr val="3FBFFF"/>
          </a:solidFill>
          <a:ln w="9525">
            <a:noFill/>
            <a:round/>
            <a:headEnd/>
            <a:tailEnd/>
          </a:ln>
        </p:spPr>
        <p:txBody>
          <a:bodyPr/>
          <a:lstStyle/>
          <a:p>
            <a:endParaRPr lang="en-US"/>
          </a:p>
        </p:txBody>
      </p:sp>
      <p:sp>
        <p:nvSpPr>
          <p:cNvPr id="13412" name="Freeform 100"/>
          <p:cNvSpPr>
            <a:spLocks/>
          </p:cNvSpPr>
          <p:nvPr/>
        </p:nvSpPr>
        <p:spPr bwMode="auto">
          <a:xfrm>
            <a:off x="2693988" y="5329238"/>
            <a:ext cx="20637" cy="14287"/>
          </a:xfrm>
          <a:custGeom>
            <a:avLst/>
            <a:gdLst>
              <a:gd name="T0" fmla="*/ 2147483647 w 141"/>
              <a:gd name="T1" fmla="*/ 2147483647 h 103"/>
              <a:gd name="T2" fmla="*/ 2147483647 w 141"/>
              <a:gd name="T3" fmla="*/ 2147483647 h 103"/>
              <a:gd name="T4" fmla="*/ 2147483647 w 141"/>
              <a:gd name="T5" fmla="*/ 2147483647 h 103"/>
              <a:gd name="T6" fmla="*/ 2147483647 w 141"/>
              <a:gd name="T7" fmla="*/ 2147483647 h 103"/>
              <a:gd name="T8" fmla="*/ 2147483647 w 141"/>
              <a:gd name="T9" fmla="*/ 2147483647 h 103"/>
              <a:gd name="T10" fmla="*/ 2147483647 w 141"/>
              <a:gd name="T11" fmla="*/ 2147483647 h 103"/>
              <a:gd name="T12" fmla="*/ 2147483647 w 141"/>
              <a:gd name="T13" fmla="*/ 2147483647 h 103"/>
              <a:gd name="T14" fmla="*/ 2147483647 w 141"/>
              <a:gd name="T15" fmla="*/ 2147483647 h 103"/>
              <a:gd name="T16" fmla="*/ 2147483647 w 141"/>
              <a:gd name="T17" fmla="*/ 2147483647 h 103"/>
              <a:gd name="T18" fmla="*/ 2147483647 w 141"/>
              <a:gd name="T19" fmla="*/ 2147483647 h 103"/>
              <a:gd name="T20" fmla="*/ 2147483647 w 141"/>
              <a:gd name="T21" fmla="*/ 2147483647 h 103"/>
              <a:gd name="T22" fmla="*/ 2147483647 w 141"/>
              <a:gd name="T23" fmla="*/ 2147483647 h 103"/>
              <a:gd name="T24" fmla="*/ 2147483647 w 141"/>
              <a:gd name="T25" fmla="*/ 2147483647 h 103"/>
              <a:gd name="T26" fmla="*/ 2147483647 w 141"/>
              <a:gd name="T27" fmla="*/ 2147483647 h 103"/>
              <a:gd name="T28" fmla="*/ 2147483647 w 141"/>
              <a:gd name="T29" fmla="*/ 2147483647 h 103"/>
              <a:gd name="T30" fmla="*/ 2147483647 w 141"/>
              <a:gd name="T31" fmla="*/ 2147483647 h 103"/>
              <a:gd name="T32" fmla="*/ 0 w 141"/>
              <a:gd name="T33" fmla="*/ 2147483647 h 103"/>
              <a:gd name="T34" fmla="*/ 0 w 141"/>
              <a:gd name="T35" fmla="*/ 2147483647 h 103"/>
              <a:gd name="T36" fmla="*/ 0 w 141"/>
              <a:gd name="T37" fmla="*/ 2147483647 h 103"/>
              <a:gd name="T38" fmla="*/ 0 w 141"/>
              <a:gd name="T39" fmla="*/ 2147483647 h 103"/>
              <a:gd name="T40" fmla="*/ 2147483647 w 141"/>
              <a:gd name="T41" fmla="*/ 2147483647 h 103"/>
              <a:gd name="T42" fmla="*/ 2147483647 w 141"/>
              <a:gd name="T43" fmla="*/ 2147483647 h 103"/>
              <a:gd name="T44" fmla="*/ 2147483647 w 141"/>
              <a:gd name="T45" fmla="*/ 2147483647 h 103"/>
              <a:gd name="T46" fmla="*/ 2147483647 w 141"/>
              <a:gd name="T47" fmla="*/ 2147483647 h 103"/>
              <a:gd name="T48" fmla="*/ 2147483647 w 141"/>
              <a:gd name="T49" fmla="*/ 2147483647 h 103"/>
              <a:gd name="T50" fmla="*/ 2147483647 w 141"/>
              <a:gd name="T51" fmla="*/ 2147483647 h 103"/>
              <a:gd name="T52" fmla="*/ 2147483647 w 141"/>
              <a:gd name="T53" fmla="*/ 2147483647 h 103"/>
              <a:gd name="T54" fmla="*/ 2147483647 w 141"/>
              <a:gd name="T55" fmla="*/ 0 h 103"/>
              <a:gd name="T56" fmla="*/ 2147483647 w 141"/>
              <a:gd name="T57" fmla="*/ 0 h 103"/>
              <a:gd name="T58" fmla="*/ 2147483647 w 141"/>
              <a:gd name="T59" fmla="*/ 1852130067 h 103"/>
              <a:gd name="T60" fmla="*/ 2147483647 w 141"/>
              <a:gd name="T61" fmla="*/ 2147483647 h 103"/>
              <a:gd name="T62" fmla="*/ 2147483647 w 141"/>
              <a:gd name="T63" fmla="*/ 2147483647 h 103"/>
              <a:gd name="T64" fmla="*/ 2147483647 w 141"/>
              <a:gd name="T65" fmla="*/ 2147483647 h 103"/>
              <a:gd name="T66" fmla="*/ 2147483647 w 141"/>
              <a:gd name="T67" fmla="*/ 2147483647 h 10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41"/>
              <a:gd name="T103" fmla="*/ 0 h 103"/>
              <a:gd name="T104" fmla="*/ 141 w 141"/>
              <a:gd name="T105" fmla="*/ 103 h 10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41" h="103">
                <a:moveTo>
                  <a:pt x="141" y="12"/>
                </a:moveTo>
                <a:lnTo>
                  <a:pt x="136" y="24"/>
                </a:lnTo>
                <a:lnTo>
                  <a:pt x="131" y="37"/>
                </a:lnTo>
                <a:lnTo>
                  <a:pt x="126" y="50"/>
                </a:lnTo>
                <a:lnTo>
                  <a:pt x="121" y="63"/>
                </a:lnTo>
                <a:lnTo>
                  <a:pt x="113" y="74"/>
                </a:lnTo>
                <a:lnTo>
                  <a:pt x="105" y="84"/>
                </a:lnTo>
                <a:lnTo>
                  <a:pt x="94" y="91"/>
                </a:lnTo>
                <a:lnTo>
                  <a:pt x="82" y="97"/>
                </a:lnTo>
                <a:lnTo>
                  <a:pt x="72" y="99"/>
                </a:lnTo>
                <a:lnTo>
                  <a:pt x="63" y="101"/>
                </a:lnTo>
                <a:lnTo>
                  <a:pt x="52" y="102"/>
                </a:lnTo>
                <a:lnTo>
                  <a:pt x="40" y="103"/>
                </a:lnTo>
                <a:lnTo>
                  <a:pt x="30" y="102"/>
                </a:lnTo>
                <a:lnTo>
                  <a:pt x="19" y="101"/>
                </a:lnTo>
                <a:lnTo>
                  <a:pt x="9" y="98"/>
                </a:lnTo>
                <a:lnTo>
                  <a:pt x="0" y="94"/>
                </a:lnTo>
                <a:lnTo>
                  <a:pt x="0" y="86"/>
                </a:lnTo>
                <a:lnTo>
                  <a:pt x="18" y="80"/>
                </a:lnTo>
                <a:lnTo>
                  <a:pt x="37" y="74"/>
                </a:lnTo>
                <a:lnTo>
                  <a:pt x="56" y="67"/>
                </a:lnTo>
                <a:lnTo>
                  <a:pt x="74" y="59"/>
                </a:lnTo>
                <a:lnTo>
                  <a:pt x="91" y="48"/>
                </a:lnTo>
                <a:lnTo>
                  <a:pt x="107" y="35"/>
                </a:lnTo>
                <a:lnTo>
                  <a:pt x="119" y="19"/>
                </a:lnTo>
                <a:lnTo>
                  <a:pt x="128" y="0"/>
                </a:lnTo>
                <a:lnTo>
                  <a:pt x="133" y="0"/>
                </a:lnTo>
                <a:lnTo>
                  <a:pt x="137" y="5"/>
                </a:lnTo>
                <a:lnTo>
                  <a:pt x="138" y="9"/>
                </a:lnTo>
                <a:lnTo>
                  <a:pt x="141" y="12"/>
                </a:lnTo>
                <a:close/>
              </a:path>
            </a:pathLst>
          </a:custGeom>
          <a:solidFill>
            <a:srgbClr val="3FBFFF"/>
          </a:solidFill>
          <a:ln w="9525">
            <a:noFill/>
            <a:round/>
            <a:headEnd/>
            <a:tailEnd/>
          </a:ln>
        </p:spPr>
        <p:txBody>
          <a:bodyPr/>
          <a:lstStyle/>
          <a:p>
            <a:endParaRPr lang="en-US"/>
          </a:p>
        </p:txBody>
      </p:sp>
      <p:sp>
        <p:nvSpPr>
          <p:cNvPr id="13413" name="Freeform 101"/>
          <p:cNvSpPr>
            <a:spLocks/>
          </p:cNvSpPr>
          <p:nvPr/>
        </p:nvSpPr>
        <p:spPr bwMode="auto">
          <a:xfrm>
            <a:off x="2660650" y="5307013"/>
            <a:ext cx="20638" cy="14287"/>
          </a:xfrm>
          <a:custGeom>
            <a:avLst/>
            <a:gdLst>
              <a:gd name="T0" fmla="*/ 2147483647 w 138"/>
              <a:gd name="T1" fmla="*/ 2147483647 h 101"/>
              <a:gd name="T2" fmla="*/ 2147483647 w 138"/>
              <a:gd name="T3" fmla="*/ 2147483647 h 101"/>
              <a:gd name="T4" fmla="*/ 2147483647 w 138"/>
              <a:gd name="T5" fmla="*/ 2147483647 h 101"/>
              <a:gd name="T6" fmla="*/ 2147483647 w 138"/>
              <a:gd name="T7" fmla="*/ 2147483647 h 101"/>
              <a:gd name="T8" fmla="*/ 2147483647 w 138"/>
              <a:gd name="T9" fmla="*/ 2147483647 h 101"/>
              <a:gd name="T10" fmla="*/ 2147483647 w 138"/>
              <a:gd name="T11" fmla="*/ 2147483647 h 101"/>
              <a:gd name="T12" fmla="*/ 2147483647 w 138"/>
              <a:gd name="T13" fmla="*/ 2147483647 h 101"/>
              <a:gd name="T14" fmla="*/ 2147483647 w 138"/>
              <a:gd name="T15" fmla="*/ 2147483647 h 101"/>
              <a:gd name="T16" fmla="*/ 2147483647 w 138"/>
              <a:gd name="T17" fmla="*/ 2147483647 h 101"/>
              <a:gd name="T18" fmla="*/ 2147483647 w 138"/>
              <a:gd name="T19" fmla="*/ 2147483647 h 101"/>
              <a:gd name="T20" fmla="*/ 2147483647 w 138"/>
              <a:gd name="T21" fmla="*/ 2147483647 h 101"/>
              <a:gd name="T22" fmla="*/ 2147483647 w 138"/>
              <a:gd name="T23" fmla="*/ 2147483647 h 101"/>
              <a:gd name="T24" fmla="*/ 2147483647 w 138"/>
              <a:gd name="T25" fmla="*/ 2147483647 h 101"/>
              <a:gd name="T26" fmla="*/ 2147483647 w 138"/>
              <a:gd name="T27" fmla="*/ 2147483647 h 101"/>
              <a:gd name="T28" fmla="*/ 2147483647 w 138"/>
              <a:gd name="T29" fmla="*/ 2147483647 h 101"/>
              <a:gd name="T30" fmla="*/ 2147483647 w 138"/>
              <a:gd name="T31" fmla="*/ 2147483647 h 101"/>
              <a:gd name="T32" fmla="*/ 0 w 138"/>
              <a:gd name="T33" fmla="*/ 2147483647 h 101"/>
              <a:gd name="T34" fmla="*/ 0 w 138"/>
              <a:gd name="T35" fmla="*/ 2147483647 h 101"/>
              <a:gd name="T36" fmla="*/ 0 w 138"/>
              <a:gd name="T37" fmla="*/ 2147483647 h 101"/>
              <a:gd name="T38" fmla="*/ 0 w 138"/>
              <a:gd name="T39" fmla="*/ 2147483647 h 101"/>
              <a:gd name="T40" fmla="*/ 2147483647 w 138"/>
              <a:gd name="T41" fmla="*/ 2147483647 h 101"/>
              <a:gd name="T42" fmla="*/ 2147483647 w 138"/>
              <a:gd name="T43" fmla="*/ 2147483647 h 101"/>
              <a:gd name="T44" fmla="*/ 2147483647 w 138"/>
              <a:gd name="T45" fmla="*/ 2147483647 h 101"/>
              <a:gd name="T46" fmla="*/ 2147483647 w 138"/>
              <a:gd name="T47" fmla="*/ 2147483647 h 101"/>
              <a:gd name="T48" fmla="*/ 2147483647 w 138"/>
              <a:gd name="T49" fmla="*/ 2147483647 h 101"/>
              <a:gd name="T50" fmla="*/ 2147483647 w 138"/>
              <a:gd name="T51" fmla="*/ 2147483647 h 101"/>
              <a:gd name="T52" fmla="*/ 2147483647 w 138"/>
              <a:gd name="T53" fmla="*/ 2147483647 h 101"/>
              <a:gd name="T54" fmla="*/ 2147483647 w 138"/>
              <a:gd name="T55" fmla="*/ 0 h 101"/>
              <a:gd name="T56" fmla="*/ 2147483647 w 138"/>
              <a:gd name="T57" fmla="*/ 0 h 101"/>
              <a:gd name="T58" fmla="*/ 2147483647 w 138"/>
              <a:gd name="T59" fmla="*/ 1602052033 h 101"/>
              <a:gd name="T60" fmla="*/ 2147483647 w 138"/>
              <a:gd name="T61" fmla="*/ 2147483647 h 101"/>
              <a:gd name="T62" fmla="*/ 2147483647 w 138"/>
              <a:gd name="T63" fmla="*/ 2147483647 h 101"/>
              <a:gd name="T64" fmla="*/ 2147483647 w 138"/>
              <a:gd name="T65" fmla="*/ 2147483647 h 101"/>
              <a:gd name="T66" fmla="*/ 2147483647 w 138"/>
              <a:gd name="T67" fmla="*/ 2147483647 h 10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38"/>
              <a:gd name="T103" fmla="*/ 0 h 101"/>
              <a:gd name="T104" fmla="*/ 138 w 138"/>
              <a:gd name="T105" fmla="*/ 101 h 10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38" h="101">
                <a:moveTo>
                  <a:pt x="138" y="12"/>
                </a:moveTo>
                <a:lnTo>
                  <a:pt x="134" y="23"/>
                </a:lnTo>
                <a:lnTo>
                  <a:pt x="130" y="35"/>
                </a:lnTo>
                <a:lnTo>
                  <a:pt x="125" y="48"/>
                </a:lnTo>
                <a:lnTo>
                  <a:pt x="119" y="60"/>
                </a:lnTo>
                <a:lnTo>
                  <a:pt x="113" y="72"/>
                </a:lnTo>
                <a:lnTo>
                  <a:pt x="104" y="82"/>
                </a:lnTo>
                <a:lnTo>
                  <a:pt x="94" y="90"/>
                </a:lnTo>
                <a:lnTo>
                  <a:pt x="81" y="95"/>
                </a:lnTo>
                <a:lnTo>
                  <a:pt x="72" y="97"/>
                </a:lnTo>
                <a:lnTo>
                  <a:pt x="62" y="99"/>
                </a:lnTo>
                <a:lnTo>
                  <a:pt x="51" y="100"/>
                </a:lnTo>
                <a:lnTo>
                  <a:pt x="40" y="101"/>
                </a:lnTo>
                <a:lnTo>
                  <a:pt x="28" y="100"/>
                </a:lnTo>
                <a:lnTo>
                  <a:pt x="18" y="99"/>
                </a:lnTo>
                <a:lnTo>
                  <a:pt x="8" y="95"/>
                </a:lnTo>
                <a:lnTo>
                  <a:pt x="0" y="91"/>
                </a:lnTo>
                <a:lnTo>
                  <a:pt x="0" y="85"/>
                </a:lnTo>
                <a:lnTo>
                  <a:pt x="19" y="78"/>
                </a:lnTo>
                <a:lnTo>
                  <a:pt x="37" y="72"/>
                </a:lnTo>
                <a:lnTo>
                  <a:pt x="56" y="66"/>
                </a:lnTo>
                <a:lnTo>
                  <a:pt x="74" y="57"/>
                </a:lnTo>
                <a:lnTo>
                  <a:pt x="91" y="47"/>
                </a:lnTo>
                <a:lnTo>
                  <a:pt x="104" y="35"/>
                </a:lnTo>
                <a:lnTo>
                  <a:pt x="117" y="19"/>
                </a:lnTo>
                <a:lnTo>
                  <a:pt x="126" y="0"/>
                </a:lnTo>
                <a:lnTo>
                  <a:pt x="132" y="0"/>
                </a:lnTo>
                <a:lnTo>
                  <a:pt x="134" y="4"/>
                </a:lnTo>
                <a:lnTo>
                  <a:pt x="136" y="8"/>
                </a:lnTo>
                <a:lnTo>
                  <a:pt x="138" y="12"/>
                </a:lnTo>
                <a:close/>
              </a:path>
            </a:pathLst>
          </a:custGeom>
          <a:solidFill>
            <a:srgbClr val="3FBFFF"/>
          </a:solidFill>
          <a:ln w="9525">
            <a:noFill/>
            <a:round/>
            <a:headEnd/>
            <a:tailEnd/>
          </a:ln>
        </p:spPr>
        <p:txBody>
          <a:bodyPr/>
          <a:lstStyle/>
          <a:p>
            <a:endParaRPr lang="en-US"/>
          </a:p>
        </p:txBody>
      </p:sp>
      <p:sp>
        <p:nvSpPr>
          <p:cNvPr id="13414" name="Freeform 102"/>
          <p:cNvSpPr>
            <a:spLocks/>
          </p:cNvSpPr>
          <p:nvPr/>
        </p:nvSpPr>
        <p:spPr bwMode="auto">
          <a:xfrm>
            <a:off x="2640013" y="5314950"/>
            <a:ext cx="19050" cy="14288"/>
          </a:xfrm>
          <a:custGeom>
            <a:avLst/>
            <a:gdLst>
              <a:gd name="T0" fmla="*/ 2147483647 w 139"/>
              <a:gd name="T1" fmla="*/ 2147483647 h 102"/>
              <a:gd name="T2" fmla="*/ 2147483647 w 139"/>
              <a:gd name="T3" fmla="*/ 2147483647 h 102"/>
              <a:gd name="T4" fmla="*/ 2147483647 w 139"/>
              <a:gd name="T5" fmla="*/ 2147483647 h 102"/>
              <a:gd name="T6" fmla="*/ 2147483647 w 139"/>
              <a:gd name="T7" fmla="*/ 2147483647 h 102"/>
              <a:gd name="T8" fmla="*/ 2147483647 w 139"/>
              <a:gd name="T9" fmla="*/ 2147483647 h 102"/>
              <a:gd name="T10" fmla="*/ 2147483647 w 139"/>
              <a:gd name="T11" fmla="*/ 2147483647 h 102"/>
              <a:gd name="T12" fmla="*/ 2147483647 w 139"/>
              <a:gd name="T13" fmla="*/ 2147483647 h 102"/>
              <a:gd name="T14" fmla="*/ 2147483647 w 139"/>
              <a:gd name="T15" fmla="*/ 2147483647 h 102"/>
              <a:gd name="T16" fmla="*/ 2147483647 w 139"/>
              <a:gd name="T17" fmla="*/ 2147483647 h 102"/>
              <a:gd name="T18" fmla="*/ 2147483647 w 139"/>
              <a:gd name="T19" fmla="*/ 2147483647 h 102"/>
              <a:gd name="T20" fmla="*/ 2147483647 w 139"/>
              <a:gd name="T21" fmla="*/ 2147483647 h 102"/>
              <a:gd name="T22" fmla="*/ 2147483647 w 139"/>
              <a:gd name="T23" fmla="*/ 2147483647 h 102"/>
              <a:gd name="T24" fmla="*/ 2147483647 w 139"/>
              <a:gd name="T25" fmla="*/ 2147483647 h 102"/>
              <a:gd name="T26" fmla="*/ 2147483647 w 139"/>
              <a:gd name="T27" fmla="*/ 2147483647 h 102"/>
              <a:gd name="T28" fmla="*/ 2147483647 w 139"/>
              <a:gd name="T29" fmla="*/ 2147483647 h 102"/>
              <a:gd name="T30" fmla="*/ 2147483647 w 139"/>
              <a:gd name="T31" fmla="*/ 2147483647 h 102"/>
              <a:gd name="T32" fmla="*/ 0 w 139"/>
              <a:gd name="T33" fmla="*/ 2147483647 h 102"/>
              <a:gd name="T34" fmla="*/ 0 w 139"/>
              <a:gd name="T35" fmla="*/ 2147483647 h 102"/>
              <a:gd name="T36" fmla="*/ 0 w 139"/>
              <a:gd name="T37" fmla="*/ 2147483647 h 102"/>
              <a:gd name="T38" fmla="*/ 0 w 139"/>
              <a:gd name="T39" fmla="*/ 2147483647 h 102"/>
              <a:gd name="T40" fmla="*/ 2147483647 w 139"/>
              <a:gd name="T41" fmla="*/ 2147483647 h 102"/>
              <a:gd name="T42" fmla="*/ 2147483647 w 139"/>
              <a:gd name="T43" fmla="*/ 2147483647 h 102"/>
              <a:gd name="T44" fmla="*/ 2147483647 w 139"/>
              <a:gd name="T45" fmla="*/ 2147483647 h 102"/>
              <a:gd name="T46" fmla="*/ 2147483647 w 139"/>
              <a:gd name="T47" fmla="*/ 2147483647 h 102"/>
              <a:gd name="T48" fmla="*/ 2147483647 w 139"/>
              <a:gd name="T49" fmla="*/ 2147483647 h 102"/>
              <a:gd name="T50" fmla="*/ 2147483647 w 139"/>
              <a:gd name="T51" fmla="*/ 2147483647 h 102"/>
              <a:gd name="T52" fmla="*/ 2147483647 w 139"/>
              <a:gd name="T53" fmla="*/ 2147483647 h 102"/>
              <a:gd name="T54" fmla="*/ 2147483647 w 139"/>
              <a:gd name="T55" fmla="*/ 0 h 102"/>
              <a:gd name="T56" fmla="*/ 2147483647 w 139"/>
              <a:gd name="T57" fmla="*/ 0 h 102"/>
              <a:gd name="T58" fmla="*/ 2147483647 w 139"/>
              <a:gd name="T59" fmla="*/ 1154418786 h 102"/>
              <a:gd name="T60" fmla="*/ 2147483647 w 139"/>
              <a:gd name="T61" fmla="*/ 2147483647 h 102"/>
              <a:gd name="T62" fmla="*/ 2147483647 w 139"/>
              <a:gd name="T63" fmla="*/ 2147483647 h 102"/>
              <a:gd name="T64" fmla="*/ 2147483647 w 139"/>
              <a:gd name="T65" fmla="*/ 2147483647 h 102"/>
              <a:gd name="T66" fmla="*/ 2147483647 w 139"/>
              <a:gd name="T67" fmla="*/ 2147483647 h 10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39"/>
              <a:gd name="T103" fmla="*/ 0 h 102"/>
              <a:gd name="T104" fmla="*/ 139 w 139"/>
              <a:gd name="T105" fmla="*/ 102 h 10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39" h="102">
                <a:moveTo>
                  <a:pt x="139" y="12"/>
                </a:moveTo>
                <a:lnTo>
                  <a:pt x="135" y="24"/>
                </a:lnTo>
                <a:lnTo>
                  <a:pt x="131" y="37"/>
                </a:lnTo>
                <a:lnTo>
                  <a:pt x="126" y="49"/>
                </a:lnTo>
                <a:lnTo>
                  <a:pt x="120" y="62"/>
                </a:lnTo>
                <a:lnTo>
                  <a:pt x="113" y="74"/>
                </a:lnTo>
                <a:lnTo>
                  <a:pt x="105" y="83"/>
                </a:lnTo>
                <a:lnTo>
                  <a:pt x="94" y="91"/>
                </a:lnTo>
                <a:lnTo>
                  <a:pt x="81" y="96"/>
                </a:lnTo>
                <a:lnTo>
                  <a:pt x="72" y="98"/>
                </a:lnTo>
                <a:lnTo>
                  <a:pt x="61" y="100"/>
                </a:lnTo>
                <a:lnTo>
                  <a:pt x="49" y="101"/>
                </a:lnTo>
                <a:lnTo>
                  <a:pt x="39" y="102"/>
                </a:lnTo>
                <a:lnTo>
                  <a:pt x="28" y="101"/>
                </a:lnTo>
                <a:lnTo>
                  <a:pt x="18" y="100"/>
                </a:lnTo>
                <a:lnTo>
                  <a:pt x="8" y="97"/>
                </a:lnTo>
                <a:lnTo>
                  <a:pt x="0" y="92"/>
                </a:lnTo>
                <a:lnTo>
                  <a:pt x="0" y="85"/>
                </a:lnTo>
                <a:lnTo>
                  <a:pt x="18" y="79"/>
                </a:lnTo>
                <a:lnTo>
                  <a:pt x="37" y="73"/>
                </a:lnTo>
                <a:lnTo>
                  <a:pt x="55" y="66"/>
                </a:lnTo>
                <a:lnTo>
                  <a:pt x="73" y="58"/>
                </a:lnTo>
                <a:lnTo>
                  <a:pt x="90" y="47"/>
                </a:lnTo>
                <a:lnTo>
                  <a:pt x="104" y="35"/>
                </a:lnTo>
                <a:lnTo>
                  <a:pt x="117" y="19"/>
                </a:lnTo>
                <a:lnTo>
                  <a:pt x="127" y="0"/>
                </a:lnTo>
                <a:lnTo>
                  <a:pt x="132" y="0"/>
                </a:lnTo>
                <a:lnTo>
                  <a:pt x="135" y="3"/>
                </a:lnTo>
                <a:lnTo>
                  <a:pt x="136" y="8"/>
                </a:lnTo>
                <a:lnTo>
                  <a:pt x="139" y="12"/>
                </a:lnTo>
                <a:close/>
              </a:path>
            </a:pathLst>
          </a:custGeom>
          <a:solidFill>
            <a:srgbClr val="3FBFFF"/>
          </a:solidFill>
          <a:ln w="9525">
            <a:noFill/>
            <a:round/>
            <a:headEnd/>
            <a:tailEnd/>
          </a:ln>
        </p:spPr>
        <p:txBody>
          <a:bodyPr/>
          <a:lstStyle/>
          <a:p>
            <a:endParaRPr lang="en-US"/>
          </a:p>
        </p:txBody>
      </p:sp>
      <p:sp>
        <p:nvSpPr>
          <p:cNvPr id="13415" name="Freeform 103"/>
          <p:cNvSpPr>
            <a:spLocks/>
          </p:cNvSpPr>
          <p:nvPr/>
        </p:nvSpPr>
        <p:spPr bwMode="auto">
          <a:xfrm>
            <a:off x="2679700" y="5330825"/>
            <a:ext cx="19050" cy="14288"/>
          </a:xfrm>
          <a:custGeom>
            <a:avLst/>
            <a:gdLst>
              <a:gd name="T0" fmla="*/ 2147483647 w 140"/>
              <a:gd name="T1" fmla="*/ 2147483647 h 102"/>
              <a:gd name="T2" fmla="*/ 2147483647 w 140"/>
              <a:gd name="T3" fmla="*/ 2147483647 h 102"/>
              <a:gd name="T4" fmla="*/ 2147483647 w 140"/>
              <a:gd name="T5" fmla="*/ 2147483647 h 102"/>
              <a:gd name="T6" fmla="*/ 2147483647 w 140"/>
              <a:gd name="T7" fmla="*/ 2147483647 h 102"/>
              <a:gd name="T8" fmla="*/ 2147483647 w 140"/>
              <a:gd name="T9" fmla="*/ 2147483647 h 102"/>
              <a:gd name="T10" fmla="*/ 2147483647 w 140"/>
              <a:gd name="T11" fmla="*/ 2147483647 h 102"/>
              <a:gd name="T12" fmla="*/ 2147483647 w 140"/>
              <a:gd name="T13" fmla="*/ 2147483647 h 102"/>
              <a:gd name="T14" fmla="*/ 2147483647 w 140"/>
              <a:gd name="T15" fmla="*/ 2147483647 h 102"/>
              <a:gd name="T16" fmla="*/ 2147483647 w 140"/>
              <a:gd name="T17" fmla="*/ 2147483647 h 102"/>
              <a:gd name="T18" fmla="*/ 2147483647 w 140"/>
              <a:gd name="T19" fmla="*/ 2147483647 h 102"/>
              <a:gd name="T20" fmla="*/ 2147483647 w 140"/>
              <a:gd name="T21" fmla="*/ 2147483647 h 102"/>
              <a:gd name="T22" fmla="*/ 2147483647 w 140"/>
              <a:gd name="T23" fmla="*/ 2147483647 h 102"/>
              <a:gd name="T24" fmla="*/ 2147483647 w 140"/>
              <a:gd name="T25" fmla="*/ 2147483647 h 102"/>
              <a:gd name="T26" fmla="*/ 2147483647 w 140"/>
              <a:gd name="T27" fmla="*/ 2147483647 h 102"/>
              <a:gd name="T28" fmla="*/ 2147483647 w 140"/>
              <a:gd name="T29" fmla="*/ 2147483647 h 102"/>
              <a:gd name="T30" fmla="*/ 2147483647 w 140"/>
              <a:gd name="T31" fmla="*/ 2147483647 h 102"/>
              <a:gd name="T32" fmla="*/ 0 w 140"/>
              <a:gd name="T33" fmla="*/ 2147483647 h 102"/>
              <a:gd name="T34" fmla="*/ 0 w 140"/>
              <a:gd name="T35" fmla="*/ 2147483647 h 102"/>
              <a:gd name="T36" fmla="*/ 0 w 140"/>
              <a:gd name="T37" fmla="*/ 2147483647 h 102"/>
              <a:gd name="T38" fmla="*/ 0 w 140"/>
              <a:gd name="T39" fmla="*/ 2147483647 h 102"/>
              <a:gd name="T40" fmla="*/ 2147483647 w 140"/>
              <a:gd name="T41" fmla="*/ 2147483647 h 102"/>
              <a:gd name="T42" fmla="*/ 2147483647 w 140"/>
              <a:gd name="T43" fmla="*/ 2147483647 h 102"/>
              <a:gd name="T44" fmla="*/ 2147483647 w 140"/>
              <a:gd name="T45" fmla="*/ 2147483647 h 102"/>
              <a:gd name="T46" fmla="*/ 2147483647 w 140"/>
              <a:gd name="T47" fmla="*/ 2147483647 h 102"/>
              <a:gd name="T48" fmla="*/ 2147483647 w 140"/>
              <a:gd name="T49" fmla="*/ 2147483647 h 102"/>
              <a:gd name="T50" fmla="*/ 2147483647 w 140"/>
              <a:gd name="T51" fmla="*/ 2147483647 h 102"/>
              <a:gd name="T52" fmla="*/ 2147483647 w 140"/>
              <a:gd name="T53" fmla="*/ 2147483647 h 102"/>
              <a:gd name="T54" fmla="*/ 2147483647 w 140"/>
              <a:gd name="T55" fmla="*/ 384806402 h 102"/>
              <a:gd name="T56" fmla="*/ 2147483647 w 140"/>
              <a:gd name="T57" fmla="*/ 0 h 102"/>
              <a:gd name="T58" fmla="*/ 2147483647 w 140"/>
              <a:gd name="T59" fmla="*/ 1154418786 h 102"/>
              <a:gd name="T60" fmla="*/ 2147483647 w 140"/>
              <a:gd name="T61" fmla="*/ 2147483647 h 102"/>
              <a:gd name="T62" fmla="*/ 2147483647 w 140"/>
              <a:gd name="T63" fmla="*/ 2147483647 h 102"/>
              <a:gd name="T64" fmla="*/ 2147483647 w 140"/>
              <a:gd name="T65" fmla="*/ 2147483647 h 102"/>
              <a:gd name="T66" fmla="*/ 2147483647 w 140"/>
              <a:gd name="T67" fmla="*/ 2147483647 h 10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40"/>
              <a:gd name="T103" fmla="*/ 0 h 102"/>
              <a:gd name="T104" fmla="*/ 140 w 140"/>
              <a:gd name="T105" fmla="*/ 102 h 10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40" h="102">
                <a:moveTo>
                  <a:pt x="140" y="12"/>
                </a:moveTo>
                <a:lnTo>
                  <a:pt x="135" y="23"/>
                </a:lnTo>
                <a:lnTo>
                  <a:pt x="131" y="36"/>
                </a:lnTo>
                <a:lnTo>
                  <a:pt x="125" y="50"/>
                </a:lnTo>
                <a:lnTo>
                  <a:pt x="120" y="62"/>
                </a:lnTo>
                <a:lnTo>
                  <a:pt x="113" y="73"/>
                </a:lnTo>
                <a:lnTo>
                  <a:pt x="104" y="83"/>
                </a:lnTo>
                <a:lnTo>
                  <a:pt x="94" y="90"/>
                </a:lnTo>
                <a:lnTo>
                  <a:pt x="80" y="95"/>
                </a:lnTo>
                <a:lnTo>
                  <a:pt x="70" y="98"/>
                </a:lnTo>
                <a:lnTo>
                  <a:pt x="60" y="100"/>
                </a:lnTo>
                <a:lnTo>
                  <a:pt x="49" y="102"/>
                </a:lnTo>
                <a:lnTo>
                  <a:pt x="39" y="102"/>
                </a:lnTo>
                <a:lnTo>
                  <a:pt x="27" y="101"/>
                </a:lnTo>
                <a:lnTo>
                  <a:pt x="18" y="100"/>
                </a:lnTo>
                <a:lnTo>
                  <a:pt x="8" y="95"/>
                </a:lnTo>
                <a:lnTo>
                  <a:pt x="0" y="91"/>
                </a:lnTo>
                <a:lnTo>
                  <a:pt x="0" y="86"/>
                </a:lnTo>
                <a:lnTo>
                  <a:pt x="18" y="80"/>
                </a:lnTo>
                <a:lnTo>
                  <a:pt x="37" y="73"/>
                </a:lnTo>
                <a:lnTo>
                  <a:pt x="56" y="66"/>
                </a:lnTo>
                <a:lnTo>
                  <a:pt x="74" y="58"/>
                </a:lnTo>
                <a:lnTo>
                  <a:pt x="90" y="49"/>
                </a:lnTo>
                <a:lnTo>
                  <a:pt x="105" y="36"/>
                </a:lnTo>
                <a:lnTo>
                  <a:pt x="118" y="20"/>
                </a:lnTo>
                <a:lnTo>
                  <a:pt x="127" y="1"/>
                </a:lnTo>
                <a:lnTo>
                  <a:pt x="133" y="0"/>
                </a:lnTo>
                <a:lnTo>
                  <a:pt x="135" y="3"/>
                </a:lnTo>
                <a:lnTo>
                  <a:pt x="137" y="9"/>
                </a:lnTo>
                <a:lnTo>
                  <a:pt x="140" y="12"/>
                </a:lnTo>
                <a:close/>
              </a:path>
            </a:pathLst>
          </a:custGeom>
          <a:solidFill>
            <a:srgbClr val="7F7FFF"/>
          </a:solidFill>
          <a:ln w="9525">
            <a:noFill/>
            <a:round/>
            <a:headEnd/>
            <a:tailEnd/>
          </a:ln>
        </p:spPr>
        <p:txBody>
          <a:bodyPr/>
          <a:lstStyle/>
          <a:p>
            <a:endParaRPr lang="en-US"/>
          </a:p>
        </p:txBody>
      </p:sp>
      <p:sp>
        <p:nvSpPr>
          <p:cNvPr id="13416" name="Freeform 104"/>
          <p:cNvSpPr>
            <a:spLocks/>
          </p:cNvSpPr>
          <p:nvPr/>
        </p:nvSpPr>
        <p:spPr bwMode="auto">
          <a:xfrm>
            <a:off x="2674938" y="5318125"/>
            <a:ext cx="20637" cy="15875"/>
          </a:xfrm>
          <a:custGeom>
            <a:avLst/>
            <a:gdLst>
              <a:gd name="T0" fmla="*/ 2147483647 w 139"/>
              <a:gd name="T1" fmla="*/ 2147483647 h 102"/>
              <a:gd name="T2" fmla="*/ 2147483647 w 139"/>
              <a:gd name="T3" fmla="*/ 2147483647 h 102"/>
              <a:gd name="T4" fmla="*/ 2147483647 w 139"/>
              <a:gd name="T5" fmla="*/ 2147483647 h 102"/>
              <a:gd name="T6" fmla="*/ 2147483647 w 139"/>
              <a:gd name="T7" fmla="*/ 2147483647 h 102"/>
              <a:gd name="T8" fmla="*/ 2147483647 w 139"/>
              <a:gd name="T9" fmla="*/ 2147483647 h 102"/>
              <a:gd name="T10" fmla="*/ 2147483647 w 139"/>
              <a:gd name="T11" fmla="*/ 2147483647 h 102"/>
              <a:gd name="T12" fmla="*/ 2147483647 w 139"/>
              <a:gd name="T13" fmla="*/ 2147483647 h 102"/>
              <a:gd name="T14" fmla="*/ 2147483647 w 139"/>
              <a:gd name="T15" fmla="*/ 2147483647 h 102"/>
              <a:gd name="T16" fmla="*/ 2147483647 w 139"/>
              <a:gd name="T17" fmla="*/ 2147483647 h 102"/>
              <a:gd name="T18" fmla="*/ 2147483647 w 139"/>
              <a:gd name="T19" fmla="*/ 2147483647 h 102"/>
              <a:gd name="T20" fmla="*/ 2147483647 w 139"/>
              <a:gd name="T21" fmla="*/ 2147483647 h 102"/>
              <a:gd name="T22" fmla="*/ 2147483647 w 139"/>
              <a:gd name="T23" fmla="*/ 2147483647 h 102"/>
              <a:gd name="T24" fmla="*/ 2147483647 w 139"/>
              <a:gd name="T25" fmla="*/ 2147483647 h 102"/>
              <a:gd name="T26" fmla="*/ 2147483647 w 139"/>
              <a:gd name="T27" fmla="*/ 2147483647 h 102"/>
              <a:gd name="T28" fmla="*/ 2147483647 w 139"/>
              <a:gd name="T29" fmla="*/ 2147483647 h 102"/>
              <a:gd name="T30" fmla="*/ 2147483647 w 139"/>
              <a:gd name="T31" fmla="*/ 2147483647 h 102"/>
              <a:gd name="T32" fmla="*/ 0 w 139"/>
              <a:gd name="T33" fmla="*/ 2147483647 h 102"/>
              <a:gd name="T34" fmla="*/ 0 w 139"/>
              <a:gd name="T35" fmla="*/ 2147483647 h 102"/>
              <a:gd name="T36" fmla="*/ 0 w 139"/>
              <a:gd name="T37" fmla="*/ 2147483647 h 102"/>
              <a:gd name="T38" fmla="*/ 0 w 139"/>
              <a:gd name="T39" fmla="*/ 2147483647 h 102"/>
              <a:gd name="T40" fmla="*/ 2147483647 w 139"/>
              <a:gd name="T41" fmla="*/ 2147483647 h 102"/>
              <a:gd name="T42" fmla="*/ 2147483647 w 139"/>
              <a:gd name="T43" fmla="*/ 2147483647 h 102"/>
              <a:gd name="T44" fmla="*/ 2147483647 w 139"/>
              <a:gd name="T45" fmla="*/ 2147483647 h 102"/>
              <a:gd name="T46" fmla="*/ 2147483647 w 139"/>
              <a:gd name="T47" fmla="*/ 2147483647 h 102"/>
              <a:gd name="T48" fmla="*/ 2147483647 w 139"/>
              <a:gd name="T49" fmla="*/ 2147483647 h 102"/>
              <a:gd name="T50" fmla="*/ 2147483647 w 139"/>
              <a:gd name="T51" fmla="*/ 2147483647 h 102"/>
              <a:gd name="T52" fmla="*/ 2147483647 w 139"/>
              <a:gd name="T53" fmla="*/ 2147483647 h 102"/>
              <a:gd name="T54" fmla="*/ 2147483647 w 139"/>
              <a:gd name="T55" fmla="*/ 0 h 102"/>
              <a:gd name="T56" fmla="*/ 2147483647 w 139"/>
              <a:gd name="T57" fmla="*/ 0 h 102"/>
              <a:gd name="T58" fmla="*/ 2147483647 w 139"/>
              <a:gd name="T59" fmla="*/ 2147483647 h 102"/>
              <a:gd name="T60" fmla="*/ 2147483647 w 139"/>
              <a:gd name="T61" fmla="*/ 2147483647 h 102"/>
              <a:gd name="T62" fmla="*/ 2147483647 w 139"/>
              <a:gd name="T63" fmla="*/ 2147483647 h 102"/>
              <a:gd name="T64" fmla="*/ 2147483647 w 139"/>
              <a:gd name="T65" fmla="*/ 2147483647 h 102"/>
              <a:gd name="T66" fmla="*/ 2147483647 w 139"/>
              <a:gd name="T67" fmla="*/ 2147483647 h 10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39"/>
              <a:gd name="T103" fmla="*/ 0 h 102"/>
              <a:gd name="T104" fmla="*/ 139 w 139"/>
              <a:gd name="T105" fmla="*/ 102 h 10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39" h="102">
                <a:moveTo>
                  <a:pt x="139" y="12"/>
                </a:moveTo>
                <a:lnTo>
                  <a:pt x="135" y="24"/>
                </a:lnTo>
                <a:lnTo>
                  <a:pt x="131" y="37"/>
                </a:lnTo>
                <a:lnTo>
                  <a:pt x="126" y="50"/>
                </a:lnTo>
                <a:lnTo>
                  <a:pt x="120" y="63"/>
                </a:lnTo>
                <a:lnTo>
                  <a:pt x="113" y="75"/>
                </a:lnTo>
                <a:lnTo>
                  <a:pt x="105" y="84"/>
                </a:lnTo>
                <a:lnTo>
                  <a:pt x="94" y="91"/>
                </a:lnTo>
                <a:lnTo>
                  <a:pt x="80" y="97"/>
                </a:lnTo>
                <a:lnTo>
                  <a:pt x="71" y="99"/>
                </a:lnTo>
                <a:lnTo>
                  <a:pt x="61" y="101"/>
                </a:lnTo>
                <a:lnTo>
                  <a:pt x="50" y="102"/>
                </a:lnTo>
                <a:lnTo>
                  <a:pt x="39" y="102"/>
                </a:lnTo>
                <a:lnTo>
                  <a:pt x="28" y="102"/>
                </a:lnTo>
                <a:lnTo>
                  <a:pt x="18" y="101"/>
                </a:lnTo>
                <a:lnTo>
                  <a:pt x="8" y="98"/>
                </a:lnTo>
                <a:lnTo>
                  <a:pt x="0" y="93"/>
                </a:lnTo>
                <a:lnTo>
                  <a:pt x="0" y="86"/>
                </a:lnTo>
                <a:lnTo>
                  <a:pt x="18" y="80"/>
                </a:lnTo>
                <a:lnTo>
                  <a:pt x="37" y="73"/>
                </a:lnTo>
                <a:lnTo>
                  <a:pt x="56" y="67"/>
                </a:lnTo>
                <a:lnTo>
                  <a:pt x="74" y="59"/>
                </a:lnTo>
                <a:lnTo>
                  <a:pt x="91" y="48"/>
                </a:lnTo>
                <a:lnTo>
                  <a:pt x="106" y="35"/>
                </a:lnTo>
                <a:lnTo>
                  <a:pt x="118" y="19"/>
                </a:lnTo>
                <a:lnTo>
                  <a:pt x="128" y="0"/>
                </a:lnTo>
                <a:lnTo>
                  <a:pt x="133" y="0"/>
                </a:lnTo>
                <a:lnTo>
                  <a:pt x="135" y="4"/>
                </a:lnTo>
                <a:lnTo>
                  <a:pt x="137" y="9"/>
                </a:lnTo>
                <a:lnTo>
                  <a:pt x="139" y="12"/>
                </a:lnTo>
                <a:close/>
              </a:path>
            </a:pathLst>
          </a:custGeom>
          <a:solidFill>
            <a:srgbClr val="7F7FFF"/>
          </a:solidFill>
          <a:ln w="9525">
            <a:noFill/>
            <a:round/>
            <a:headEnd/>
            <a:tailEnd/>
          </a:ln>
        </p:spPr>
        <p:txBody>
          <a:bodyPr/>
          <a:lstStyle/>
          <a:p>
            <a:endParaRPr lang="en-US"/>
          </a:p>
        </p:txBody>
      </p:sp>
      <p:sp>
        <p:nvSpPr>
          <p:cNvPr id="13417" name="Freeform 105"/>
          <p:cNvSpPr>
            <a:spLocks/>
          </p:cNvSpPr>
          <p:nvPr/>
        </p:nvSpPr>
        <p:spPr bwMode="auto">
          <a:xfrm>
            <a:off x="2701925" y="5330825"/>
            <a:ext cx="20638" cy="14288"/>
          </a:xfrm>
          <a:custGeom>
            <a:avLst/>
            <a:gdLst>
              <a:gd name="T0" fmla="*/ 2147483647 w 142"/>
              <a:gd name="T1" fmla="*/ 2147483647 h 102"/>
              <a:gd name="T2" fmla="*/ 2147483647 w 142"/>
              <a:gd name="T3" fmla="*/ 2147483647 h 102"/>
              <a:gd name="T4" fmla="*/ 2147483647 w 142"/>
              <a:gd name="T5" fmla="*/ 2147483647 h 102"/>
              <a:gd name="T6" fmla="*/ 2147483647 w 142"/>
              <a:gd name="T7" fmla="*/ 2147483647 h 102"/>
              <a:gd name="T8" fmla="*/ 2147483647 w 142"/>
              <a:gd name="T9" fmla="*/ 2147483647 h 102"/>
              <a:gd name="T10" fmla="*/ 2147483647 w 142"/>
              <a:gd name="T11" fmla="*/ 2147483647 h 102"/>
              <a:gd name="T12" fmla="*/ 2147483647 w 142"/>
              <a:gd name="T13" fmla="*/ 2147483647 h 102"/>
              <a:gd name="T14" fmla="*/ 2147483647 w 142"/>
              <a:gd name="T15" fmla="*/ 2147483647 h 102"/>
              <a:gd name="T16" fmla="*/ 2147483647 w 142"/>
              <a:gd name="T17" fmla="*/ 2147483647 h 102"/>
              <a:gd name="T18" fmla="*/ 2147483647 w 142"/>
              <a:gd name="T19" fmla="*/ 2147483647 h 102"/>
              <a:gd name="T20" fmla="*/ 2147483647 w 142"/>
              <a:gd name="T21" fmla="*/ 2147483647 h 102"/>
              <a:gd name="T22" fmla="*/ 2147483647 w 142"/>
              <a:gd name="T23" fmla="*/ 2147483647 h 102"/>
              <a:gd name="T24" fmla="*/ 2147483647 w 142"/>
              <a:gd name="T25" fmla="*/ 2147483647 h 102"/>
              <a:gd name="T26" fmla="*/ 2147483647 w 142"/>
              <a:gd name="T27" fmla="*/ 2147483647 h 102"/>
              <a:gd name="T28" fmla="*/ 2147483647 w 142"/>
              <a:gd name="T29" fmla="*/ 2147483647 h 102"/>
              <a:gd name="T30" fmla="*/ 2147483647 w 142"/>
              <a:gd name="T31" fmla="*/ 2147483647 h 102"/>
              <a:gd name="T32" fmla="*/ 0 w 142"/>
              <a:gd name="T33" fmla="*/ 2147483647 h 102"/>
              <a:gd name="T34" fmla="*/ 0 w 142"/>
              <a:gd name="T35" fmla="*/ 2147483647 h 102"/>
              <a:gd name="T36" fmla="*/ 0 w 142"/>
              <a:gd name="T37" fmla="*/ 2147483647 h 102"/>
              <a:gd name="T38" fmla="*/ 0 w 142"/>
              <a:gd name="T39" fmla="*/ 2147483647 h 102"/>
              <a:gd name="T40" fmla="*/ 2147483647 w 142"/>
              <a:gd name="T41" fmla="*/ 2147483647 h 102"/>
              <a:gd name="T42" fmla="*/ 2147483647 w 142"/>
              <a:gd name="T43" fmla="*/ 2147483647 h 102"/>
              <a:gd name="T44" fmla="*/ 2147483647 w 142"/>
              <a:gd name="T45" fmla="*/ 2147483647 h 102"/>
              <a:gd name="T46" fmla="*/ 2147483647 w 142"/>
              <a:gd name="T47" fmla="*/ 2147483647 h 102"/>
              <a:gd name="T48" fmla="*/ 2147483647 w 142"/>
              <a:gd name="T49" fmla="*/ 2147483647 h 102"/>
              <a:gd name="T50" fmla="*/ 2147483647 w 142"/>
              <a:gd name="T51" fmla="*/ 2147483647 h 102"/>
              <a:gd name="T52" fmla="*/ 2147483647 w 142"/>
              <a:gd name="T53" fmla="*/ 2147483647 h 102"/>
              <a:gd name="T54" fmla="*/ 2147483647 w 142"/>
              <a:gd name="T55" fmla="*/ 384806402 h 102"/>
              <a:gd name="T56" fmla="*/ 2147483647 w 142"/>
              <a:gd name="T57" fmla="*/ 0 h 102"/>
              <a:gd name="T58" fmla="*/ 2147483647 w 142"/>
              <a:gd name="T59" fmla="*/ 1154418786 h 102"/>
              <a:gd name="T60" fmla="*/ 2147483647 w 142"/>
              <a:gd name="T61" fmla="*/ 2147483647 h 102"/>
              <a:gd name="T62" fmla="*/ 2147483647 w 142"/>
              <a:gd name="T63" fmla="*/ 2147483647 h 102"/>
              <a:gd name="T64" fmla="*/ 2147483647 w 142"/>
              <a:gd name="T65" fmla="*/ 2147483647 h 102"/>
              <a:gd name="T66" fmla="*/ 2147483647 w 142"/>
              <a:gd name="T67" fmla="*/ 2147483647 h 10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42"/>
              <a:gd name="T103" fmla="*/ 0 h 102"/>
              <a:gd name="T104" fmla="*/ 142 w 142"/>
              <a:gd name="T105" fmla="*/ 102 h 10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42" h="102">
                <a:moveTo>
                  <a:pt x="142" y="12"/>
                </a:moveTo>
                <a:lnTo>
                  <a:pt x="136" y="23"/>
                </a:lnTo>
                <a:lnTo>
                  <a:pt x="132" y="36"/>
                </a:lnTo>
                <a:lnTo>
                  <a:pt x="127" y="50"/>
                </a:lnTo>
                <a:lnTo>
                  <a:pt x="122" y="62"/>
                </a:lnTo>
                <a:lnTo>
                  <a:pt x="114" y="73"/>
                </a:lnTo>
                <a:lnTo>
                  <a:pt x="106" y="83"/>
                </a:lnTo>
                <a:lnTo>
                  <a:pt x="95" y="90"/>
                </a:lnTo>
                <a:lnTo>
                  <a:pt x="81" y="95"/>
                </a:lnTo>
                <a:lnTo>
                  <a:pt x="72" y="98"/>
                </a:lnTo>
                <a:lnTo>
                  <a:pt x="61" y="100"/>
                </a:lnTo>
                <a:lnTo>
                  <a:pt x="51" y="102"/>
                </a:lnTo>
                <a:lnTo>
                  <a:pt x="40" y="102"/>
                </a:lnTo>
                <a:lnTo>
                  <a:pt x="30" y="101"/>
                </a:lnTo>
                <a:lnTo>
                  <a:pt x="19" y="100"/>
                </a:lnTo>
                <a:lnTo>
                  <a:pt x="8" y="95"/>
                </a:lnTo>
                <a:lnTo>
                  <a:pt x="0" y="91"/>
                </a:lnTo>
                <a:lnTo>
                  <a:pt x="0" y="86"/>
                </a:lnTo>
                <a:lnTo>
                  <a:pt x="19" y="80"/>
                </a:lnTo>
                <a:lnTo>
                  <a:pt x="38" y="73"/>
                </a:lnTo>
                <a:lnTo>
                  <a:pt x="56" y="66"/>
                </a:lnTo>
                <a:lnTo>
                  <a:pt x="75" y="58"/>
                </a:lnTo>
                <a:lnTo>
                  <a:pt x="91" y="49"/>
                </a:lnTo>
                <a:lnTo>
                  <a:pt x="107" y="36"/>
                </a:lnTo>
                <a:lnTo>
                  <a:pt x="118" y="20"/>
                </a:lnTo>
                <a:lnTo>
                  <a:pt x="128" y="1"/>
                </a:lnTo>
                <a:lnTo>
                  <a:pt x="133" y="0"/>
                </a:lnTo>
                <a:lnTo>
                  <a:pt x="136" y="3"/>
                </a:lnTo>
                <a:lnTo>
                  <a:pt x="138" y="9"/>
                </a:lnTo>
                <a:lnTo>
                  <a:pt x="142" y="12"/>
                </a:lnTo>
                <a:close/>
              </a:path>
            </a:pathLst>
          </a:custGeom>
          <a:solidFill>
            <a:srgbClr val="7F7FFF"/>
          </a:solidFill>
          <a:ln w="9525">
            <a:noFill/>
            <a:round/>
            <a:headEnd/>
            <a:tailEnd/>
          </a:ln>
        </p:spPr>
        <p:txBody>
          <a:bodyPr/>
          <a:lstStyle/>
          <a:p>
            <a:endParaRPr lang="en-US"/>
          </a:p>
        </p:txBody>
      </p:sp>
      <p:sp>
        <p:nvSpPr>
          <p:cNvPr id="13418" name="Freeform 106"/>
          <p:cNvSpPr>
            <a:spLocks/>
          </p:cNvSpPr>
          <p:nvPr/>
        </p:nvSpPr>
        <p:spPr bwMode="auto">
          <a:xfrm>
            <a:off x="2717800" y="5338763"/>
            <a:ext cx="19050" cy="14287"/>
          </a:xfrm>
          <a:custGeom>
            <a:avLst/>
            <a:gdLst>
              <a:gd name="T0" fmla="*/ 2147483647 w 138"/>
              <a:gd name="T1" fmla="*/ 2147483647 h 102"/>
              <a:gd name="T2" fmla="*/ 2147483647 w 138"/>
              <a:gd name="T3" fmla="*/ 2147483647 h 102"/>
              <a:gd name="T4" fmla="*/ 2147483647 w 138"/>
              <a:gd name="T5" fmla="*/ 2147483647 h 102"/>
              <a:gd name="T6" fmla="*/ 2147483647 w 138"/>
              <a:gd name="T7" fmla="*/ 2147483647 h 102"/>
              <a:gd name="T8" fmla="*/ 2147483647 w 138"/>
              <a:gd name="T9" fmla="*/ 2147483647 h 102"/>
              <a:gd name="T10" fmla="*/ 2147483647 w 138"/>
              <a:gd name="T11" fmla="*/ 2147483647 h 102"/>
              <a:gd name="T12" fmla="*/ 2147483647 w 138"/>
              <a:gd name="T13" fmla="*/ 2147483647 h 102"/>
              <a:gd name="T14" fmla="*/ 2147483647 w 138"/>
              <a:gd name="T15" fmla="*/ 2147483647 h 102"/>
              <a:gd name="T16" fmla="*/ 2147483647 w 138"/>
              <a:gd name="T17" fmla="*/ 2147483647 h 102"/>
              <a:gd name="T18" fmla="*/ 2147483647 w 138"/>
              <a:gd name="T19" fmla="*/ 2147483647 h 102"/>
              <a:gd name="T20" fmla="*/ 2147483647 w 138"/>
              <a:gd name="T21" fmla="*/ 2147483647 h 102"/>
              <a:gd name="T22" fmla="*/ 2147483647 w 138"/>
              <a:gd name="T23" fmla="*/ 2147483647 h 102"/>
              <a:gd name="T24" fmla="*/ 2147483647 w 138"/>
              <a:gd name="T25" fmla="*/ 2147483647 h 102"/>
              <a:gd name="T26" fmla="*/ 2147483647 w 138"/>
              <a:gd name="T27" fmla="*/ 2147483647 h 102"/>
              <a:gd name="T28" fmla="*/ 2147483647 w 138"/>
              <a:gd name="T29" fmla="*/ 2147483647 h 102"/>
              <a:gd name="T30" fmla="*/ 2147483647 w 138"/>
              <a:gd name="T31" fmla="*/ 2147483647 h 102"/>
              <a:gd name="T32" fmla="*/ 0 w 138"/>
              <a:gd name="T33" fmla="*/ 2147483647 h 102"/>
              <a:gd name="T34" fmla="*/ 0 w 138"/>
              <a:gd name="T35" fmla="*/ 2147483647 h 102"/>
              <a:gd name="T36" fmla="*/ 0 w 138"/>
              <a:gd name="T37" fmla="*/ 2147483647 h 102"/>
              <a:gd name="T38" fmla="*/ 0 w 138"/>
              <a:gd name="T39" fmla="*/ 2147483647 h 102"/>
              <a:gd name="T40" fmla="*/ 2147483647 w 138"/>
              <a:gd name="T41" fmla="*/ 2147483647 h 102"/>
              <a:gd name="T42" fmla="*/ 2147483647 w 138"/>
              <a:gd name="T43" fmla="*/ 2147483647 h 102"/>
              <a:gd name="T44" fmla="*/ 2147483647 w 138"/>
              <a:gd name="T45" fmla="*/ 2147483647 h 102"/>
              <a:gd name="T46" fmla="*/ 2147483647 w 138"/>
              <a:gd name="T47" fmla="*/ 2147483647 h 102"/>
              <a:gd name="T48" fmla="*/ 2147483647 w 138"/>
              <a:gd name="T49" fmla="*/ 2147483647 h 102"/>
              <a:gd name="T50" fmla="*/ 2147483647 w 138"/>
              <a:gd name="T51" fmla="*/ 2147483647 h 102"/>
              <a:gd name="T52" fmla="*/ 2147483647 w 138"/>
              <a:gd name="T53" fmla="*/ 2147483647 h 102"/>
              <a:gd name="T54" fmla="*/ 2147483647 w 138"/>
              <a:gd name="T55" fmla="*/ 384732967 h 102"/>
              <a:gd name="T56" fmla="*/ 2147483647 w 138"/>
              <a:gd name="T57" fmla="*/ 0 h 102"/>
              <a:gd name="T58" fmla="*/ 2147483647 w 138"/>
              <a:gd name="T59" fmla="*/ 1154178872 h 102"/>
              <a:gd name="T60" fmla="*/ 2147483647 w 138"/>
              <a:gd name="T61" fmla="*/ 2147483647 h 102"/>
              <a:gd name="T62" fmla="*/ 2147483647 w 138"/>
              <a:gd name="T63" fmla="*/ 2147483647 h 102"/>
              <a:gd name="T64" fmla="*/ 2147483647 w 138"/>
              <a:gd name="T65" fmla="*/ 2147483647 h 102"/>
              <a:gd name="T66" fmla="*/ 2147483647 w 138"/>
              <a:gd name="T67" fmla="*/ 2147483647 h 10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38"/>
              <a:gd name="T103" fmla="*/ 0 h 102"/>
              <a:gd name="T104" fmla="*/ 138 w 138"/>
              <a:gd name="T105" fmla="*/ 102 h 10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38" h="102">
                <a:moveTo>
                  <a:pt x="138" y="11"/>
                </a:moveTo>
                <a:lnTo>
                  <a:pt x="134" y="23"/>
                </a:lnTo>
                <a:lnTo>
                  <a:pt x="130" y="36"/>
                </a:lnTo>
                <a:lnTo>
                  <a:pt x="125" y="49"/>
                </a:lnTo>
                <a:lnTo>
                  <a:pt x="119" y="62"/>
                </a:lnTo>
                <a:lnTo>
                  <a:pt x="113" y="73"/>
                </a:lnTo>
                <a:lnTo>
                  <a:pt x="104" y="83"/>
                </a:lnTo>
                <a:lnTo>
                  <a:pt x="93" y="90"/>
                </a:lnTo>
                <a:lnTo>
                  <a:pt x="79" y="96"/>
                </a:lnTo>
                <a:lnTo>
                  <a:pt x="70" y="98"/>
                </a:lnTo>
                <a:lnTo>
                  <a:pt x="60" y="100"/>
                </a:lnTo>
                <a:lnTo>
                  <a:pt x="49" y="101"/>
                </a:lnTo>
                <a:lnTo>
                  <a:pt x="38" y="102"/>
                </a:lnTo>
                <a:lnTo>
                  <a:pt x="27" y="101"/>
                </a:lnTo>
                <a:lnTo>
                  <a:pt x="18" y="100"/>
                </a:lnTo>
                <a:lnTo>
                  <a:pt x="8" y="97"/>
                </a:lnTo>
                <a:lnTo>
                  <a:pt x="0" y="92"/>
                </a:lnTo>
                <a:lnTo>
                  <a:pt x="0" y="85"/>
                </a:lnTo>
                <a:lnTo>
                  <a:pt x="18" y="79"/>
                </a:lnTo>
                <a:lnTo>
                  <a:pt x="37" y="73"/>
                </a:lnTo>
                <a:lnTo>
                  <a:pt x="55" y="66"/>
                </a:lnTo>
                <a:lnTo>
                  <a:pt x="73" y="59"/>
                </a:lnTo>
                <a:lnTo>
                  <a:pt x="90" y="48"/>
                </a:lnTo>
                <a:lnTo>
                  <a:pt x="104" y="36"/>
                </a:lnTo>
                <a:lnTo>
                  <a:pt x="117" y="20"/>
                </a:lnTo>
                <a:lnTo>
                  <a:pt x="126" y="1"/>
                </a:lnTo>
                <a:lnTo>
                  <a:pt x="132" y="0"/>
                </a:lnTo>
                <a:lnTo>
                  <a:pt x="134" y="3"/>
                </a:lnTo>
                <a:lnTo>
                  <a:pt x="136" y="8"/>
                </a:lnTo>
                <a:lnTo>
                  <a:pt x="138" y="11"/>
                </a:lnTo>
                <a:close/>
              </a:path>
            </a:pathLst>
          </a:custGeom>
          <a:solidFill>
            <a:srgbClr val="7F7FFF"/>
          </a:solidFill>
          <a:ln w="9525">
            <a:noFill/>
            <a:round/>
            <a:headEnd/>
            <a:tailEnd/>
          </a:ln>
        </p:spPr>
        <p:txBody>
          <a:bodyPr/>
          <a:lstStyle/>
          <a:p>
            <a:endParaRPr lang="en-US"/>
          </a:p>
        </p:txBody>
      </p:sp>
      <p:sp>
        <p:nvSpPr>
          <p:cNvPr id="13419" name="Freeform 107"/>
          <p:cNvSpPr>
            <a:spLocks/>
          </p:cNvSpPr>
          <p:nvPr/>
        </p:nvSpPr>
        <p:spPr bwMode="auto">
          <a:xfrm>
            <a:off x="2659063" y="5314950"/>
            <a:ext cx="20637" cy="14288"/>
          </a:xfrm>
          <a:custGeom>
            <a:avLst/>
            <a:gdLst>
              <a:gd name="T0" fmla="*/ 2147483647 w 139"/>
              <a:gd name="T1" fmla="*/ 2147483647 h 101"/>
              <a:gd name="T2" fmla="*/ 2147483647 w 139"/>
              <a:gd name="T3" fmla="*/ 2147483647 h 101"/>
              <a:gd name="T4" fmla="*/ 2147483647 w 139"/>
              <a:gd name="T5" fmla="*/ 2147483647 h 101"/>
              <a:gd name="T6" fmla="*/ 2147483647 w 139"/>
              <a:gd name="T7" fmla="*/ 2147483647 h 101"/>
              <a:gd name="T8" fmla="*/ 2147483647 w 139"/>
              <a:gd name="T9" fmla="*/ 2147483647 h 101"/>
              <a:gd name="T10" fmla="*/ 2147483647 w 139"/>
              <a:gd name="T11" fmla="*/ 2147483647 h 101"/>
              <a:gd name="T12" fmla="*/ 2147483647 w 139"/>
              <a:gd name="T13" fmla="*/ 2147483647 h 101"/>
              <a:gd name="T14" fmla="*/ 2147483647 w 139"/>
              <a:gd name="T15" fmla="*/ 2147483647 h 101"/>
              <a:gd name="T16" fmla="*/ 2147483647 w 139"/>
              <a:gd name="T17" fmla="*/ 2147483647 h 101"/>
              <a:gd name="T18" fmla="*/ 2147483647 w 139"/>
              <a:gd name="T19" fmla="*/ 2147483647 h 101"/>
              <a:gd name="T20" fmla="*/ 2147483647 w 139"/>
              <a:gd name="T21" fmla="*/ 2147483647 h 101"/>
              <a:gd name="T22" fmla="*/ 2147483647 w 139"/>
              <a:gd name="T23" fmla="*/ 2147483647 h 101"/>
              <a:gd name="T24" fmla="*/ 2147483647 w 139"/>
              <a:gd name="T25" fmla="*/ 2147483647 h 101"/>
              <a:gd name="T26" fmla="*/ 2147483647 w 139"/>
              <a:gd name="T27" fmla="*/ 2147483647 h 101"/>
              <a:gd name="T28" fmla="*/ 2147483647 w 139"/>
              <a:gd name="T29" fmla="*/ 2147483647 h 101"/>
              <a:gd name="T30" fmla="*/ 2147483647 w 139"/>
              <a:gd name="T31" fmla="*/ 2147483647 h 101"/>
              <a:gd name="T32" fmla="*/ 0 w 139"/>
              <a:gd name="T33" fmla="*/ 2147483647 h 101"/>
              <a:gd name="T34" fmla="*/ 0 w 139"/>
              <a:gd name="T35" fmla="*/ 2147483647 h 101"/>
              <a:gd name="T36" fmla="*/ 0 w 139"/>
              <a:gd name="T37" fmla="*/ 2147483647 h 101"/>
              <a:gd name="T38" fmla="*/ 0 w 139"/>
              <a:gd name="T39" fmla="*/ 2147483647 h 101"/>
              <a:gd name="T40" fmla="*/ 2147483647 w 139"/>
              <a:gd name="T41" fmla="*/ 2147483647 h 101"/>
              <a:gd name="T42" fmla="*/ 2147483647 w 139"/>
              <a:gd name="T43" fmla="*/ 2147483647 h 101"/>
              <a:gd name="T44" fmla="*/ 2147483647 w 139"/>
              <a:gd name="T45" fmla="*/ 2147483647 h 101"/>
              <a:gd name="T46" fmla="*/ 2147483647 w 139"/>
              <a:gd name="T47" fmla="*/ 2147483647 h 101"/>
              <a:gd name="T48" fmla="*/ 2147483647 w 139"/>
              <a:gd name="T49" fmla="*/ 2147483647 h 101"/>
              <a:gd name="T50" fmla="*/ 2147483647 w 139"/>
              <a:gd name="T51" fmla="*/ 2147483647 h 101"/>
              <a:gd name="T52" fmla="*/ 2147483647 w 139"/>
              <a:gd name="T53" fmla="*/ 2147483647 h 101"/>
              <a:gd name="T54" fmla="*/ 2147483647 w 139"/>
              <a:gd name="T55" fmla="*/ 0 h 101"/>
              <a:gd name="T56" fmla="*/ 2147483647 w 139"/>
              <a:gd name="T57" fmla="*/ 0 h 101"/>
              <a:gd name="T58" fmla="*/ 2147483647 w 139"/>
              <a:gd name="T59" fmla="*/ 1200366488 h 101"/>
              <a:gd name="T60" fmla="*/ 2147483647 w 139"/>
              <a:gd name="T61" fmla="*/ 2147483647 h 101"/>
              <a:gd name="T62" fmla="*/ 2147483647 w 139"/>
              <a:gd name="T63" fmla="*/ 2147483647 h 101"/>
              <a:gd name="T64" fmla="*/ 2147483647 w 139"/>
              <a:gd name="T65" fmla="*/ 2147483647 h 101"/>
              <a:gd name="T66" fmla="*/ 2147483647 w 139"/>
              <a:gd name="T67" fmla="*/ 2147483647 h 10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39"/>
              <a:gd name="T103" fmla="*/ 0 h 101"/>
              <a:gd name="T104" fmla="*/ 139 w 139"/>
              <a:gd name="T105" fmla="*/ 101 h 10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39" h="101">
                <a:moveTo>
                  <a:pt x="139" y="12"/>
                </a:moveTo>
                <a:lnTo>
                  <a:pt x="134" y="23"/>
                </a:lnTo>
                <a:lnTo>
                  <a:pt x="129" y="36"/>
                </a:lnTo>
                <a:lnTo>
                  <a:pt x="124" y="49"/>
                </a:lnTo>
                <a:lnTo>
                  <a:pt x="119" y="61"/>
                </a:lnTo>
                <a:lnTo>
                  <a:pt x="112" y="73"/>
                </a:lnTo>
                <a:lnTo>
                  <a:pt x="104" y="83"/>
                </a:lnTo>
                <a:lnTo>
                  <a:pt x="93" y="90"/>
                </a:lnTo>
                <a:lnTo>
                  <a:pt x="81" y="94"/>
                </a:lnTo>
                <a:lnTo>
                  <a:pt x="72" y="96"/>
                </a:lnTo>
                <a:lnTo>
                  <a:pt x="62" y="98"/>
                </a:lnTo>
                <a:lnTo>
                  <a:pt x="51" y="101"/>
                </a:lnTo>
                <a:lnTo>
                  <a:pt x="40" y="101"/>
                </a:lnTo>
                <a:lnTo>
                  <a:pt x="30" y="101"/>
                </a:lnTo>
                <a:lnTo>
                  <a:pt x="19" y="98"/>
                </a:lnTo>
                <a:lnTo>
                  <a:pt x="9" y="95"/>
                </a:lnTo>
                <a:lnTo>
                  <a:pt x="0" y="91"/>
                </a:lnTo>
                <a:lnTo>
                  <a:pt x="0" y="86"/>
                </a:lnTo>
                <a:lnTo>
                  <a:pt x="19" y="79"/>
                </a:lnTo>
                <a:lnTo>
                  <a:pt x="37" y="73"/>
                </a:lnTo>
                <a:lnTo>
                  <a:pt x="56" y="66"/>
                </a:lnTo>
                <a:lnTo>
                  <a:pt x="74" y="57"/>
                </a:lnTo>
                <a:lnTo>
                  <a:pt x="91" y="47"/>
                </a:lnTo>
                <a:lnTo>
                  <a:pt x="106" y="35"/>
                </a:lnTo>
                <a:lnTo>
                  <a:pt x="118" y="19"/>
                </a:lnTo>
                <a:lnTo>
                  <a:pt x="127" y="0"/>
                </a:lnTo>
                <a:lnTo>
                  <a:pt x="132" y="0"/>
                </a:lnTo>
                <a:lnTo>
                  <a:pt x="135" y="3"/>
                </a:lnTo>
                <a:lnTo>
                  <a:pt x="137" y="8"/>
                </a:lnTo>
                <a:lnTo>
                  <a:pt x="139" y="12"/>
                </a:lnTo>
                <a:close/>
              </a:path>
            </a:pathLst>
          </a:custGeom>
          <a:solidFill>
            <a:srgbClr val="7F7FFF"/>
          </a:solidFill>
          <a:ln w="9525">
            <a:noFill/>
            <a:round/>
            <a:headEnd/>
            <a:tailEnd/>
          </a:ln>
        </p:spPr>
        <p:txBody>
          <a:bodyPr/>
          <a:lstStyle/>
          <a:p>
            <a:endParaRPr lang="en-US"/>
          </a:p>
        </p:txBody>
      </p:sp>
      <p:sp>
        <p:nvSpPr>
          <p:cNvPr id="13420" name="Freeform 108"/>
          <p:cNvSpPr>
            <a:spLocks/>
          </p:cNvSpPr>
          <p:nvPr/>
        </p:nvSpPr>
        <p:spPr bwMode="auto">
          <a:xfrm>
            <a:off x="2641600" y="5305425"/>
            <a:ext cx="19050" cy="14288"/>
          </a:xfrm>
          <a:custGeom>
            <a:avLst/>
            <a:gdLst>
              <a:gd name="T0" fmla="*/ 2147483647 w 139"/>
              <a:gd name="T1" fmla="*/ 2147483647 h 100"/>
              <a:gd name="T2" fmla="*/ 2147483647 w 139"/>
              <a:gd name="T3" fmla="*/ 2147483647 h 100"/>
              <a:gd name="T4" fmla="*/ 2147483647 w 139"/>
              <a:gd name="T5" fmla="*/ 2147483647 h 100"/>
              <a:gd name="T6" fmla="*/ 2147483647 w 139"/>
              <a:gd name="T7" fmla="*/ 2147483647 h 100"/>
              <a:gd name="T8" fmla="*/ 2147483647 w 139"/>
              <a:gd name="T9" fmla="*/ 2147483647 h 100"/>
              <a:gd name="T10" fmla="*/ 2147483647 w 139"/>
              <a:gd name="T11" fmla="*/ 2147483647 h 100"/>
              <a:gd name="T12" fmla="*/ 2147483647 w 139"/>
              <a:gd name="T13" fmla="*/ 2147483647 h 100"/>
              <a:gd name="T14" fmla="*/ 2147483647 w 139"/>
              <a:gd name="T15" fmla="*/ 2147483647 h 100"/>
              <a:gd name="T16" fmla="*/ 2147483647 w 139"/>
              <a:gd name="T17" fmla="*/ 2147483647 h 100"/>
              <a:gd name="T18" fmla="*/ 2147483647 w 139"/>
              <a:gd name="T19" fmla="*/ 2147483647 h 100"/>
              <a:gd name="T20" fmla="*/ 2147483647 w 139"/>
              <a:gd name="T21" fmla="*/ 2147483647 h 100"/>
              <a:gd name="T22" fmla="*/ 2147483647 w 139"/>
              <a:gd name="T23" fmla="*/ 2147483647 h 100"/>
              <a:gd name="T24" fmla="*/ 2147483647 w 139"/>
              <a:gd name="T25" fmla="*/ 2147483647 h 100"/>
              <a:gd name="T26" fmla="*/ 2147483647 w 139"/>
              <a:gd name="T27" fmla="*/ 2147483647 h 100"/>
              <a:gd name="T28" fmla="*/ 2147483647 w 139"/>
              <a:gd name="T29" fmla="*/ 2147483647 h 100"/>
              <a:gd name="T30" fmla="*/ 2147483647 w 139"/>
              <a:gd name="T31" fmla="*/ 2147483647 h 100"/>
              <a:gd name="T32" fmla="*/ 0 w 139"/>
              <a:gd name="T33" fmla="*/ 2147483647 h 100"/>
              <a:gd name="T34" fmla="*/ 0 w 139"/>
              <a:gd name="T35" fmla="*/ 2147483647 h 100"/>
              <a:gd name="T36" fmla="*/ 0 w 139"/>
              <a:gd name="T37" fmla="*/ 2147483647 h 100"/>
              <a:gd name="T38" fmla="*/ 0 w 139"/>
              <a:gd name="T39" fmla="*/ 2147483647 h 100"/>
              <a:gd name="T40" fmla="*/ 2147483647 w 139"/>
              <a:gd name="T41" fmla="*/ 2147483647 h 100"/>
              <a:gd name="T42" fmla="*/ 2147483647 w 139"/>
              <a:gd name="T43" fmla="*/ 2147483647 h 100"/>
              <a:gd name="T44" fmla="*/ 2147483647 w 139"/>
              <a:gd name="T45" fmla="*/ 2147483647 h 100"/>
              <a:gd name="T46" fmla="*/ 2147483647 w 139"/>
              <a:gd name="T47" fmla="*/ 2147483647 h 100"/>
              <a:gd name="T48" fmla="*/ 2147483647 w 139"/>
              <a:gd name="T49" fmla="*/ 2147483647 h 100"/>
              <a:gd name="T50" fmla="*/ 2147483647 w 139"/>
              <a:gd name="T51" fmla="*/ 2147483647 h 100"/>
              <a:gd name="T52" fmla="*/ 2147483647 w 139"/>
              <a:gd name="T53" fmla="*/ 2147483647 h 100"/>
              <a:gd name="T54" fmla="*/ 2147483647 w 139"/>
              <a:gd name="T55" fmla="*/ 0 h 100"/>
              <a:gd name="T56" fmla="*/ 2147483647 w 139"/>
              <a:gd name="T57" fmla="*/ 417113029 h 100"/>
              <a:gd name="T58" fmla="*/ 2147483647 w 139"/>
              <a:gd name="T59" fmla="*/ 2082624531 h 100"/>
              <a:gd name="T60" fmla="*/ 2147483647 w 139"/>
              <a:gd name="T61" fmla="*/ 2147483647 h 100"/>
              <a:gd name="T62" fmla="*/ 2147483647 w 139"/>
              <a:gd name="T63" fmla="*/ 2147483647 h 100"/>
              <a:gd name="T64" fmla="*/ 2147483647 w 139"/>
              <a:gd name="T65" fmla="*/ 2147483647 h 100"/>
              <a:gd name="T66" fmla="*/ 2147483647 w 139"/>
              <a:gd name="T67" fmla="*/ 2147483647 h 1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39"/>
              <a:gd name="T103" fmla="*/ 0 h 100"/>
              <a:gd name="T104" fmla="*/ 139 w 139"/>
              <a:gd name="T105" fmla="*/ 100 h 1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39" h="100">
                <a:moveTo>
                  <a:pt x="139" y="13"/>
                </a:moveTo>
                <a:lnTo>
                  <a:pt x="133" y="25"/>
                </a:lnTo>
                <a:lnTo>
                  <a:pt x="129" y="37"/>
                </a:lnTo>
                <a:lnTo>
                  <a:pt x="125" y="49"/>
                </a:lnTo>
                <a:lnTo>
                  <a:pt x="120" y="61"/>
                </a:lnTo>
                <a:lnTo>
                  <a:pt x="112" y="72"/>
                </a:lnTo>
                <a:lnTo>
                  <a:pt x="104" y="82"/>
                </a:lnTo>
                <a:lnTo>
                  <a:pt x="93" y="89"/>
                </a:lnTo>
                <a:lnTo>
                  <a:pt x="80" y="94"/>
                </a:lnTo>
                <a:lnTo>
                  <a:pt x="70" y="96"/>
                </a:lnTo>
                <a:lnTo>
                  <a:pt x="61" y="98"/>
                </a:lnTo>
                <a:lnTo>
                  <a:pt x="50" y="100"/>
                </a:lnTo>
                <a:lnTo>
                  <a:pt x="39" y="100"/>
                </a:lnTo>
                <a:lnTo>
                  <a:pt x="29" y="100"/>
                </a:lnTo>
                <a:lnTo>
                  <a:pt x="18" y="98"/>
                </a:lnTo>
                <a:lnTo>
                  <a:pt x="9" y="95"/>
                </a:lnTo>
                <a:lnTo>
                  <a:pt x="0" y="90"/>
                </a:lnTo>
                <a:lnTo>
                  <a:pt x="0" y="85"/>
                </a:lnTo>
                <a:lnTo>
                  <a:pt x="18" y="79"/>
                </a:lnTo>
                <a:lnTo>
                  <a:pt x="37" y="71"/>
                </a:lnTo>
                <a:lnTo>
                  <a:pt x="55" y="64"/>
                </a:lnTo>
                <a:lnTo>
                  <a:pt x="73" y="56"/>
                </a:lnTo>
                <a:lnTo>
                  <a:pt x="90" y="46"/>
                </a:lnTo>
                <a:lnTo>
                  <a:pt x="105" y="34"/>
                </a:lnTo>
                <a:lnTo>
                  <a:pt x="118" y="19"/>
                </a:lnTo>
                <a:lnTo>
                  <a:pt x="127" y="0"/>
                </a:lnTo>
                <a:lnTo>
                  <a:pt x="132" y="1"/>
                </a:lnTo>
                <a:lnTo>
                  <a:pt x="135" y="5"/>
                </a:lnTo>
                <a:lnTo>
                  <a:pt x="137" y="10"/>
                </a:lnTo>
                <a:lnTo>
                  <a:pt x="139" y="13"/>
                </a:lnTo>
                <a:close/>
              </a:path>
            </a:pathLst>
          </a:custGeom>
          <a:solidFill>
            <a:srgbClr val="7F7FFF"/>
          </a:solidFill>
          <a:ln w="9525">
            <a:noFill/>
            <a:round/>
            <a:headEnd/>
            <a:tailEnd/>
          </a:ln>
        </p:spPr>
        <p:txBody>
          <a:bodyPr/>
          <a:lstStyle/>
          <a:p>
            <a:endParaRPr lang="en-US"/>
          </a:p>
        </p:txBody>
      </p:sp>
      <p:sp>
        <p:nvSpPr>
          <p:cNvPr id="13421" name="Freeform 109"/>
          <p:cNvSpPr>
            <a:spLocks/>
          </p:cNvSpPr>
          <p:nvPr/>
        </p:nvSpPr>
        <p:spPr bwMode="auto">
          <a:xfrm>
            <a:off x="2628900" y="5310188"/>
            <a:ext cx="23813" cy="7937"/>
          </a:xfrm>
          <a:custGeom>
            <a:avLst/>
            <a:gdLst>
              <a:gd name="T0" fmla="*/ 2147483647 w 161"/>
              <a:gd name="T1" fmla="*/ 2147483647 h 54"/>
              <a:gd name="T2" fmla="*/ 2147483647 w 161"/>
              <a:gd name="T3" fmla="*/ 2147483647 h 54"/>
              <a:gd name="T4" fmla="*/ 2147483647 w 161"/>
              <a:gd name="T5" fmla="*/ 2147483647 h 54"/>
              <a:gd name="T6" fmla="*/ 2147483647 w 161"/>
              <a:gd name="T7" fmla="*/ 2147483647 h 54"/>
              <a:gd name="T8" fmla="*/ 2147483647 w 161"/>
              <a:gd name="T9" fmla="*/ 2147483647 h 54"/>
              <a:gd name="T10" fmla="*/ 2147483647 w 161"/>
              <a:gd name="T11" fmla="*/ 2147483647 h 54"/>
              <a:gd name="T12" fmla="*/ 2147483647 w 161"/>
              <a:gd name="T13" fmla="*/ 2147483647 h 54"/>
              <a:gd name="T14" fmla="*/ 2147483647 w 161"/>
              <a:gd name="T15" fmla="*/ 2147483647 h 54"/>
              <a:gd name="T16" fmla="*/ 2147483647 w 161"/>
              <a:gd name="T17" fmla="*/ 2147483647 h 54"/>
              <a:gd name="T18" fmla="*/ 2147483647 w 161"/>
              <a:gd name="T19" fmla="*/ 2147483647 h 54"/>
              <a:gd name="T20" fmla="*/ 2147483647 w 161"/>
              <a:gd name="T21" fmla="*/ 2147483647 h 54"/>
              <a:gd name="T22" fmla="*/ 2147483647 w 161"/>
              <a:gd name="T23" fmla="*/ 2147483647 h 54"/>
              <a:gd name="T24" fmla="*/ 2147483647 w 161"/>
              <a:gd name="T25" fmla="*/ 2147483647 h 54"/>
              <a:gd name="T26" fmla="*/ 2147483647 w 161"/>
              <a:gd name="T27" fmla="*/ 2147483647 h 54"/>
              <a:gd name="T28" fmla="*/ 2147483647 w 161"/>
              <a:gd name="T29" fmla="*/ 2147483647 h 54"/>
              <a:gd name="T30" fmla="*/ 1915521135 w 161"/>
              <a:gd name="T31" fmla="*/ 2147483647 h 54"/>
              <a:gd name="T32" fmla="*/ 0 w 161"/>
              <a:gd name="T33" fmla="*/ 1867087006 h 54"/>
              <a:gd name="T34" fmla="*/ 0 w 161"/>
              <a:gd name="T35" fmla="*/ 1867087006 h 54"/>
              <a:gd name="T36" fmla="*/ 957749918 w 161"/>
              <a:gd name="T37" fmla="*/ 0 h 54"/>
              <a:gd name="T38" fmla="*/ 957749918 w 161"/>
              <a:gd name="T39" fmla="*/ 0 h 54"/>
              <a:gd name="T40" fmla="*/ 2147483647 w 161"/>
              <a:gd name="T41" fmla="*/ 1867087006 h 54"/>
              <a:gd name="T42" fmla="*/ 2147483647 w 161"/>
              <a:gd name="T43" fmla="*/ 2147483647 h 54"/>
              <a:gd name="T44" fmla="*/ 2147483647 w 161"/>
              <a:gd name="T45" fmla="*/ 2147483647 h 54"/>
              <a:gd name="T46" fmla="*/ 2147483647 w 161"/>
              <a:gd name="T47" fmla="*/ 2147483647 h 54"/>
              <a:gd name="T48" fmla="*/ 2147483647 w 161"/>
              <a:gd name="T49" fmla="*/ 2147483647 h 54"/>
              <a:gd name="T50" fmla="*/ 2147483647 w 161"/>
              <a:gd name="T51" fmla="*/ 2147483647 h 54"/>
              <a:gd name="T52" fmla="*/ 2147483647 w 161"/>
              <a:gd name="T53" fmla="*/ 2147483647 h 54"/>
              <a:gd name="T54" fmla="*/ 2147483647 w 161"/>
              <a:gd name="T55" fmla="*/ 0 h 54"/>
              <a:gd name="T56" fmla="*/ 2147483647 w 161"/>
              <a:gd name="T57" fmla="*/ 1400320987 h 54"/>
              <a:gd name="T58" fmla="*/ 2147483647 w 161"/>
              <a:gd name="T59" fmla="*/ 2147483647 h 54"/>
              <a:gd name="T60" fmla="*/ 2147483647 w 161"/>
              <a:gd name="T61" fmla="*/ 2147483647 h 54"/>
              <a:gd name="T62" fmla="*/ 2147483647 w 161"/>
              <a:gd name="T63" fmla="*/ 2147483647 h 54"/>
              <a:gd name="T64" fmla="*/ 2147483647 w 161"/>
              <a:gd name="T65" fmla="*/ 2147483647 h 54"/>
              <a:gd name="T66" fmla="*/ 2147483647 w 161"/>
              <a:gd name="T67" fmla="*/ 2147483647 h 5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61"/>
              <a:gd name="T103" fmla="*/ 0 h 54"/>
              <a:gd name="T104" fmla="*/ 161 w 161"/>
              <a:gd name="T105" fmla="*/ 54 h 5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61" h="54">
                <a:moveTo>
                  <a:pt x="160" y="16"/>
                </a:moveTo>
                <a:lnTo>
                  <a:pt x="149" y="22"/>
                </a:lnTo>
                <a:lnTo>
                  <a:pt x="138" y="30"/>
                </a:lnTo>
                <a:lnTo>
                  <a:pt x="128" y="37"/>
                </a:lnTo>
                <a:lnTo>
                  <a:pt x="116" y="44"/>
                </a:lnTo>
                <a:lnTo>
                  <a:pt x="103" y="50"/>
                </a:lnTo>
                <a:lnTo>
                  <a:pt x="92" y="53"/>
                </a:lnTo>
                <a:lnTo>
                  <a:pt x="78" y="54"/>
                </a:lnTo>
                <a:lnTo>
                  <a:pt x="64" y="50"/>
                </a:lnTo>
                <a:lnTo>
                  <a:pt x="55" y="47"/>
                </a:lnTo>
                <a:lnTo>
                  <a:pt x="45" y="43"/>
                </a:lnTo>
                <a:lnTo>
                  <a:pt x="36" y="38"/>
                </a:lnTo>
                <a:lnTo>
                  <a:pt x="27" y="33"/>
                </a:lnTo>
                <a:lnTo>
                  <a:pt x="18" y="26"/>
                </a:lnTo>
                <a:lnTo>
                  <a:pt x="10" y="20"/>
                </a:lnTo>
                <a:lnTo>
                  <a:pt x="4" y="13"/>
                </a:lnTo>
                <a:lnTo>
                  <a:pt x="0" y="4"/>
                </a:lnTo>
                <a:lnTo>
                  <a:pt x="2" y="0"/>
                </a:lnTo>
                <a:lnTo>
                  <a:pt x="21" y="4"/>
                </a:lnTo>
                <a:lnTo>
                  <a:pt x="40" y="9"/>
                </a:lnTo>
                <a:lnTo>
                  <a:pt x="59" y="14"/>
                </a:lnTo>
                <a:lnTo>
                  <a:pt x="79" y="17"/>
                </a:lnTo>
                <a:lnTo>
                  <a:pt x="99" y="18"/>
                </a:lnTo>
                <a:lnTo>
                  <a:pt x="118" y="16"/>
                </a:lnTo>
                <a:lnTo>
                  <a:pt x="137" y="9"/>
                </a:lnTo>
                <a:lnTo>
                  <a:pt x="155" y="0"/>
                </a:lnTo>
                <a:lnTo>
                  <a:pt x="161" y="3"/>
                </a:lnTo>
                <a:lnTo>
                  <a:pt x="161" y="7"/>
                </a:lnTo>
                <a:lnTo>
                  <a:pt x="160" y="12"/>
                </a:lnTo>
                <a:lnTo>
                  <a:pt x="160" y="16"/>
                </a:lnTo>
                <a:close/>
              </a:path>
            </a:pathLst>
          </a:custGeom>
          <a:solidFill>
            <a:srgbClr val="7289CC"/>
          </a:solidFill>
          <a:ln w="9525">
            <a:noFill/>
            <a:round/>
            <a:headEnd/>
            <a:tailEnd/>
          </a:ln>
        </p:spPr>
        <p:txBody>
          <a:bodyPr/>
          <a:lstStyle/>
          <a:p>
            <a:endParaRPr lang="en-US"/>
          </a:p>
        </p:txBody>
      </p:sp>
      <p:sp>
        <p:nvSpPr>
          <p:cNvPr id="13422" name="Freeform 110"/>
          <p:cNvSpPr>
            <a:spLocks/>
          </p:cNvSpPr>
          <p:nvPr/>
        </p:nvSpPr>
        <p:spPr bwMode="auto">
          <a:xfrm>
            <a:off x="2614613" y="5300663"/>
            <a:ext cx="23812" cy="9525"/>
          </a:xfrm>
          <a:custGeom>
            <a:avLst/>
            <a:gdLst>
              <a:gd name="T0" fmla="*/ 2147483647 w 162"/>
              <a:gd name="T1" fmla="*/ 2147483647 h 57"/>
              <a:gd name="T2" fmla="*/ 2147483647 w 162"/>
              <a:gd name="T3" fmla="*/ 2147483647 h 57"/>
              <a:gd name="T4" fmla="*/ 2147483647 w 162"/>
              <a:gd name="T5" fmla="*/ 2147483647 h 57"/>
              <a:gd name="T6" fmla="*/ 2147483647 w 162"/>
              <a:gd name="T7" fmla="*/ 2147483647 h 57"/>
              <a:gd name="T8" fmla="*/ 2147483647 w 162"/>
              <a:gd name="T9" fmla="*/ 2147483647 h 57"/>
              <a:gd name="T10" fmla="*/ 2147483647 w 162"/>
              <a:gd name="T11" fmla="*/ 2147483647 h 57"/>
              <a:gd name="T12" fmla="*/ 2147483647 w 162"/>
              <a:gd name="T13" fmla="*/ 2147483647 h 57"/>
              <a:gd name="T14" fmla="*/ 2147483647 w 162"/>
              <a:gd name="T15" fmla="*/ 2147483647 h 57"/>
              <a:gd name="T16" fmla="*/ 2147483647 w 162"/>
              <a:gd name="T17" fmla="*/ 2147483647 h 57"/>
              <a:gd name="T18" fmla="*/ 2147483647 w 162"/>
              <a:gd name="T19" fmla="*/ 2147483647 h 57"/>
              <a:gd name="T20" fmla="*/ 2147483647 w 162"/>
              <a:gd name="T21" fmla="*/ 2147483647 h 57"/>
              <a:gd name="T22" fmla="*/ 2147483647 w 162"/>
              <a:gd name="T23" fmla="*/ 2147483647 h 57"/>
              <a:gd name="T24" fmla="*/ 2147483647 w 162"/>
              <a:gd name="T25" fmla="*/ 2147483647 h 57"/>
              <a:gd name="T26" fmla="*/ 2147483647 w 162"/>
              <a:gd name="T27" fmla="*/ 2147483647 h 57"/>
              <a:gd name="T28" fmla="*/ 2147483647 w 162"/>
              <a:gd name="T29" fmla="*/ 2147483647 h 57"/>
              <a:gd name="T30" fmla="*/ 2147483647 w 162"/>
              <a:gd name="T31" fmla="*/ 2147483647 h 57"/>
              <a:gd name="T32" fmla="*/ 0 w 162"/>
              <a:gd name="T33" fmla="*/ 2147483647 h 57"/>
              <a:gd name="T34" fmla="*/ 0 w 162"/>
              <a:gd name="T35" fmla="*/ 2147483647 h 57"/>
              <a:gd name="T36" fmla="*/ 2147483647 w 162"/>
              <a:gd name="T37" fmla="*/ 0 h 57"/>
              <a:gd name="T38" fmla="*/ 2147483647 w 162"/>
              <a:gd name="T39" fmla="*/ 0 h 57"/>
              <a:gd name="T40" fmla="*/ 2147483647 w 162"/>
              <a:gd name="T41" fmla="*/ 2147483647 h 57"/>
              <a:gd name="T42" fmla="*/ 2147483647 w 162"/>
              <a:gd name="T43" fmla="*/ 2147483647 h 57"/>
              <a:gd name="T44" fmla="*/ 2147483647 w 162"/>
              <a:gd name="T45" fmla="*/ 2147483647 h 57"/>
              <a:gd name="T46" fmla="*/ 2147483647 w 162"/>
              <a:gd name="T47" fmla="*/ 2147483647 h 57"/>
              <a:gd name="T48" fmla="*/ 2147483647 w 162"/>
              <a:gd name="T49" fmla="*/ 2147483647 h 57"/>
              <a:gd name="T50" fmla="*/ 2147483647 w 162"/>
              <a:gd name="T51" fmla="*/ 2147483647 h 57"/>
              <a:gd name="T52" fmla="*/ 2147483647 w 162"/>
              <a:gd name="T53" fmla="*/ 2147483647 h 57"/>
              <a:gd name="T54" fmla="*/ 2147483647 w 162"/>
              <a:gd name="T55" fmla="*/ 0 h 57"/>
              <a:gd name="T56" fmla="*/ 2147483647 w 162"/>
              <a:gd name="T57" fmla="*/ 2147483647 h 57"/>
              <a:gd name="T58" fmla="*/ 2147483647 w 162"/>
              <a:gd name="T59" fmla="*/ 2147483647 h 57"/>
              <a:gd name="T60" fmla="*/ 2147483647 w 162"/>
              <a:gd name="T61" fmla="*/ 2147483647 h 57"/>
              <a:gd name="T62" fmla="*/ 2147483647 w 162"/>
              <a:gd name="T63" fmla="*/ 2147483647 h 57"/>
              <a:gd name="T64" fmla="*/ 2147483647 w 162"/>
              <a:gd name="T65" fmla="*/ 2147483647 h 57"/>
              <a:gd name="T66" fmla="*/ 2147483647 w 162"/>
              <a:gd name="T67" fmla="*/ 2147483647 h 5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62"/>
              <a:gd name="T103" fmla="*/ 0 h 57"/>
              <a:gd name="T104" fmla="*/ 162 w 162"/>
              <a:gd name="T105" fmla="*/ 57 h 5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62" h="57">
                <a:moveTo>
                  <a:pt x="162" y="17"/>
                </a:moveTo>
                <a:lnTo>
                  <a:pt x="152" y="24"/>
                </a:lnTo>
                <a:lnTo>
                  <a:pt x="140" y="32"/>
                </a:lnTo>
                <a:lnTo>
                  <a:pt x="128" y="40"/>
                </a:lnTo>
                <a:lnTo>
                  <a:pt x="117" y="47"/>
                </a:lnTo>
                <a:lnTo>
                  <a:pt x="105" y="54"/>
                </a:lnTo>
                <a:lnTo>
                  <a:pt x="92" y="57"/>
                </a:lnTo>
                <a:lnTo>
                  <a:pt x="79" y="57"/>
                </a:lnTo>
                <a:lnTo>
                  <a:pt x="65" y="54"/>
                </a:lnTo>
                <a:lnTo>
                  <a:pt x="55" y="50"/>
                </a:lnTo>
                <a:lnTo>
                  <a:pt x="47" y="46"/>
                </a:lnTo>
                <a:lnTo>
                  <a:pt x="37" y="41"/>
                </a:lnTo>
                <a:lnTo>
                  <a:pt x="28" y="36"/>
                </a:lnTo>
                <a:lnTo>
                  <a:pt x="19" y="29"/>
                </a:lnTo>
                <a:lnTo>
                  <a:pt x="12" y="22"/>
                </a:lnTo>
                <a:lnTo>
                  <a:pt x="6" y="14"/>
                </a:lnTo>
                <a:lnTo>
                  <a:pt x="0" y="6"/>
                </a:lnTo>
                <a:lnTo>
                  <a:pt x="5" y="0"/>
                </a:lnTo>
                <a:lnTo>
                  <a:pt x="24" y="5"/>
                </a:lnTo>
                <a:lnTo>
                  <a:pt x="43" y="10"/>
                </a:lnTo>
                <a:lnTo>
                  <a:pt x="62" y="14"/>
                </a:lnTo>
                <a:lnTo>
                  <a:pt x="82" y="18"/>
                </a:lnTo>
                <a:lnTo>
                  <a:pt x="101" y="19"/>
                </a:lnTo>
                <a:lnTo>
                  <a:pt x="120" y="17"/>
                </a:lnTo>
                <a:lnTo>
                  <a:pt x="139" y="10"/>
                </a:lnTo>
                <a:lnTo>
                  <a:pt x="158" y="0"/>
                </a:lnTo>
                <a:lnTo>
                  <a:pt x="162" y="3"/>
                </a:lnTo>
                <a:lnTo>
                  <a:pt x="162" y="7"/>
                </a:lnTo>
                <a:lnTo>
                  <a:pt x="161" y="12"/>
                </a:lnTo>
                <a:lnTo>
                  <a:pt x="162" y="17"/>
                </a:lnTo>
                <a:close/>
              </a:path>
            </a:pathLst>
          </a:custGeom>
          <a:solidFill>
            <a:srgbClr val="51A8D8"/>
          </a:solidFill>
          <a:ln w="9525">
            <a:noFill/>
            <a:round/>
            <a:headEnd/>
            <a:tailEnd/>
          </a:ln>
        </p:spPr>
        <p:txBody>
          <a:bodyPr/>
          <a:lstStyle/>
          <a:p>
            <a:endParaRPr lang="en-US"/>
          </a:p>
        </p:txBody>
      </p:sp>
      <p:sp>
        <p:nvSpPr>
          <p:cNvPr id="13423" name="Freeform 111"/>
          <p:cNvSpPr>
            <a:spLocks/>
          </p:cNvSpPr>
          <p:nvPr/>
        </p:nvSpPr>
        <p:spPr bwMode="auto">
          <a:xfrm>
            <a:off x="2652713" y="5337175"/>
            <a:ext cx="22225" cy="7938"/>
          </a:xfrm>
          <a:custGeom>
            <a:avLst/>
            <a:gdLst>
              <a:gd name="T0" fmla="*/ 2147483647 w 160"/>
              <a:gd name="T1" fmla="*/ 2147483647 h 57"/>
              <a:gd name="T2" fmla="*/ 2147483647 w 160"/>
              <a:gd name="T3" fmla="*/ 2147483647 h 57"/>
              <a:gd name="T4" fmla="*/ 2147483647 w 160"/>
              <a:gd name="T5" fmla="*/ 2147483647 h 57"/>
              <a:gd name="T6" fmla="*/ 2147483647 w 160"/>
              <a:gd name="T7" fmla="*/ 2147483647 h 57"/>
              <a:gd name="T8" fmla="*/ 2147483647 w 160"/>
              <a:gd name="T9" fmla="*/ 2147483647 h 57"/>
              <a:gd name="T10" fmla="*/ 2147483647 w 160"/>
              <a:gd name="T11" fmla="*/ 2147483647 h 57"/>
              <a:gd name="T12" fmla="*/ 2147483647 w 160"/>
              <a:gd name="T13" fmla="*/ 2147483647 h 57"/>
              <a:gd name="T14" fmla="*/ 2147483647 w 160"/>
              <a:gd name="T15" fmla="*/ 2147483647 h 57"/>
              <a:gd name="T16" fmla="*/ 2147483647 w 160"/>
              <a:gd name="T17" fmla="*/ 2147483647 h 57"/>
              <a:gd name="T18" fmla="*/ 2147483647 w 160"/>
              <a:gd name="T19" fmla="*/ 2147483647 h 57"/>
              <a:gd name="T20" fmla="*/ 2147483647 w 160"/>
              <a:gd name="T21" fmla="*/ 2147483647 h 57"/>
              <a:gd name="T22" fmla="*/ 2147483647 w 160"/>
              <a:gd name="T23" fmla="*/ 2147483647 h 57"/>
              <a:gd name="T24" fmla="*/ 2147483647 w 160"/>
              <a:gd name="T25" fmla="*/ 2147483647 h 57"/>
              <a:gd name="T26" fmla="*/ 2147483647 w 160"/>
              <a:gd name="T27" fmla="*/ 2147483647 h 57"/>
              <a:gd name="T28" fmla="*/ 2147483647 w 160"/>
              <a:gd name="T29" fmla="*/ 2147483647 h 57"/>
              <a:gd name="T30" fmla="*/ 1862733769 w 160"/>
              <a:gd name="T31" fmla="*/ 2147483647 h 57"/>
              <a:gd name="T32" fmla="*/ 0 w 160"/>
              <a:gd name="T33" fmla="*/ 2147483647 h 57"/>
              <a:gd name="T34" fmla="*/ 0 w 160"/>
              <a:gd name="T35" fmla="*/ 2147483647 h 57"/>
              <a:gd name="T36" fmla="*/ 1490187348 w 160"/>
              <a:gd name="T37" fmla="*/ 0 h 57"/>
              <a:gd name="T38" fmla="*/ 1490187348 w 160"/>
              <a:gd name="T39" fmla="*/ 0 h 57"/>
              <a:gd name="T40" fmla="*/ 2147483647 w 160"/>
              <a:gd name="T41" fmla="*/ 1879824294 h 57"/>
              <a:gd name="T42" fmla="*/ 2147483647 w 160"/>
              <a:gd name="T43" fmla="*/ 2147483647 h 57"/>
              <a:gd name="T44" fmla="*/ 2147483647 w 160"/>
              <a:gd name="T45" fmla="*/ 2147483647 h 57"/>
              <a:gd name="T46" fmla="*/ 2147483647 w 160"/>
              <a:gd name="T47" fmla="*/ 2147483647 h 57"/>
              <a:gd name="T48" fmla="*/ 2147483647 w 160"/>
              <a:gd name="T49" fmla="*/ 2147483647 h 57"/>
              <a:gd name="T50" fmla="*/ 2147483647 w 160"/>
              <a:gd name="T51" fmla="*/ 2147483647 h 57"/>
              <a:gd name="T52" fmla="*/ 2147483647 w 160"/>
              <a:gd name="T53" fmla="*/ 2147483647 h 57"/>
              <a:gd name="T54" fmla="*/ 2147483647 w 160"/>
              <a:gd name="T55" fmla="*/ 0 h 57"/>
              <a:gd name="T56" fmla="*/ 2147483647 w 160"/>
              <a:gd name="T57" fmla="*/ 1128976317 h 57"/>
              <a:gd name="T58" fmla="*/ 2147483647 w 160"/>
              <a:gd name="T59" fmla="*/ 2147483647 h 57"/>
              <a:gd name="T60" fmla="*/ 2147483647 w 160"/>
              <a:gd name="T61" fmla="*/ 2147483647 h 57"/>
              <a:gd name="T62" fmla="*/ 2147483647 w 160"/>
              <a:gd name="T63" fmla="*/ 2147483647 h 57"/>
              <a:gd name="T64" fmla="*/ 2147483647 w 160"/>
              <a:gd name="T65" fmla="*/ 2147483647 h 57"/>
              <a:gd name="T66" fmla="*/ 2147483647 w 160"/>
              <a:gd name="T67" fmla="*/ 2147483647 h 5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60"/>
              <a:gd name="T103" fmla="*/ 0 h 57"/>
              <a:gd name="T104" fmla="*/ 160 w 160"/>
              <a:gd name="T105" fmla="*/ 57 h 5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60" h="57">
                <a:moveTo>
                  <a:pt x="158" y="15"/>
                </a:moveTo>
                <a:lnTo>
                  <a:pt x="149" y="23"/>
                </a:lnTo>
                <a:lnTo>
                  <a:pt x="139" y="31"/>
                </a:lnTo>
                <a:lnTo>
                  <a:pt x="129" y="40"/>
                </a:lnTo>
                <a:lnTo>
                  <a:pt x="117" y="47"/>
                </a:lnTo>
                <a:lnTo>
                  <a:pt x="105" y="54"/>
                </a:lnTo>
                <a:lnTo>
                  <a:pt x="93" y="57"/>
                </a:lnTo>
                <a:lnTo>
                  <a:pt x="80" y="57"/>
                </a:lnTo>
                <a:lnTo>
                  <a:pt x="66" y="54"/>
                </a:lnTo>
                <a:lnTo>
                  <a:pt x="57" y="50"/>
                </a:lnTo>
                <a:lnTo>
                  <a:pt x="47" y="46"/>
                </a:lnTo>
                <a:lnTo>
                  <a:pt x="38" y="41"/>
                </a:lnTo>
                <a:lnTo>
                  <a:pt x="28" y="36"/>
                </a:lnTo>
                <a:lnTo>
                  <a:pt x="20" y="29"/>
                </a:lnTo>
                <a:lnTo>
                  <a:pt x="11" y="23"/>
                </a:lnTo>
                <a:lnTo>
                  <a:pt x="5" y="14"/>
                </a:lnTo>
                <a:lnTo>
                  <a:pt x="0" y="6"/>
                </a:lnTo>
                <a:lnTo>
                  <a:pt x="4" y="0"/>
                </a:lnTo>
                <a:lnTo>
                  <a:pt x="23" y="5"/>
                </a:lnTo>
                <a:lnTo>
                  <a:pt x="42" y="10"/>
                </a:lnTo>
                <a:lnTo>
                  <a:pt x="61" y="14"/>
                </a:lnTo>
                <a:lnTo>
                  <a:pt x="80" y="18"/>
                </a:lnTo>
                <a:lnTo>
                  <a:pt x="100" y="19"/>
                </a:lnTo>
                <a:lnTo>
                  <a:pt x="119" y="17"/>
                </a:lnTo>
                <a:lnTo>
                  <a:pt x="137" y="10"/>
                </a:lnTo>
                <a:lnTo>
                  <a:pt x="155" y="0"/>
                </a:lnTo>
                <a:lnTo>
                  <a:pt x="160" y="3"/>
                </a:lnTo>
                <a:lnTo>
                  <a:pt x="160" y="7"/>
                </a:lnTo>
                <a:lnTo>
                  <a:pt x="159" y="11"/>
                </a:lnTo>
                <a:lnTo>
                  <a:pt x="158" y="15"/>
                </a:lnTo>
                <a:close/>
              </a:path>
            </a:pathLst>
          </a:custGeom>
          <a:solidFill>
            <a:srgbClr val="7289CC"/>
          </a:solidFill>
          <a:ln w="9525">
            <a:noFill/>
            <a:round/>
            <a:headEnd/>
            <a:tailEnd/>
          </a:ln>
        </p:spPr>
        <p:txBody>
          <a:bodyPr/>
          <a:lstStyle/>
          <a:p>
            <a:endParaRPr lang="en-US"/>
          </a:p>
        </p:txBody>
      </p:sp>
      <p:sp>
        <p:nvSpPr>
          <p:cNvPr id="13424" name="Freeform 112"/>
          <p:cNvSpPr>
            <a:spLocks/>
          </p:cNvSpPr>
          <p:nvPr/>
        </p:nvSpPr>
        <p:spPr bwMode="auto">
          <a:xfrm>
            <a:off x="2678113" y="5343525"/>
            <a:ext cx="23812" cy="7938"/>
          </a:xfrm>
          <a:custGeom>
            <a:avLst/>
            <a:gdLst>
              <a:gd name="T0" fmla="*/ 2147483647 w 162"/>
              <a:gd name="T1" fmla="*/ 2147483647 h 55"/>
              <a:gd name="T2" fmla="*/ 2147483647 w 162"/>
              <a:gd name="T3" fmla="*/ 2147483647 h 55"/>
              <a:gd name="T4" fmla="*/ 2147483647 w 162"/>
              <a:gd name="T5" fmla="*/ 2147483647 h 55"/>
              <a:gd name="T6" fmla="*/ 2147483647 w 162"/>
              <a:gd name="T7" fmla="*/ 2147483647 h 55"/>
              <a:gd name="T8" fmla="*/ 2147483647 w 162"/>
              <a:gd name="T9" fmla="*/ 2147483647 h 55"/>
              <a:gd name="T10" fmla="*/ 2147483647 w 162"/>
              <a:gd name="T11" fmla="*/ 2147483647 h 55"/>
              <a:gd name="T12" fmla="*/ 2147483647 w 162"/>
              <a:gd name="T13" fmla="*/ 2147483647 h 55"/>
              <a:gd name="T14" fmla="*/ 2147483647 w 162"/>
              <a:gd name="T15" fmla="*/ 2147483647 h 55"/>
              <a:gd name="T16" fmla="*/ 2147483647 w 162"/>
              <a:gd name="T17" fmla="*/ 2147483647 h 55"/>
              <a:gd name="T18" fmla="*/ 2147483647 w 162"/>
              <a:gd name="T19" fmla="*/ 2147483647 h 55"/>
              <a:gd name="T20" fmla="*/ 2147483647 w 162"/>
              <a:gd name="T21" fmla="*/ 2147483647 h 55"/>
              <a:gd name="T22" fmla="*/ 2147483647 w 162"/>
              <a:gd name="T23" fmla="*/ 2147483647 h 55"/>
              <a:gd name="T24" fmla="*/ 2147483647 w 162"/>
              <a:gd name="T25" fmla="*/ 2147483647 h 55"/>
              <a:gd name="T26" fmla="*/ 2147483647 w 162"/>
              <a:gd name="T27" fmla="*/ 2147483647 h 55"/>
              <a:gd name="T28" fmla="*/ 2147483647 w 162"/>
              <a:gd name="T29" fmla="*/ 2147483647 h 55"/>
              <a:gd name="T30" fmla="*/ 2147483647 w 162"/>
              <a:gd name="T31" fmla="*/ 2147483647 h 55"/>
              <a:gd name="T32" fmla="*/ 0 w 162"/>
              <a:gd name="T33" fmla="*/ 1734689215 h 55"/>
              <a:gd name="T34" fmla="*/ 0 w 162"/>
              <a:gd name="T35" fmla="*/ 1734689215 h 55"/>
              <a:gd name="T36" fmla="*/ 1867329869 w 162"/>
              <a:gd name="T37" fmla="*/ 0 h 55"/>
              <a:gd name="T38" fmla="*/ 1867329869 w 162"/>
              <a:gd name="T39" fmla="*/ 0 h 55"/>
              <a:gd name="T40" fmla="*/ 2147483647 w 162"/>
              <a:gd name="T41" fmla="*/ 2147483647 h 55"/>
              <a:gd name="T42" fmla="*/ 2147483647 w 162"/>
              <a:gd name="T43" fmla="*/ 2147483647 h 55"/>
              <a:gd name="T44" fmla="*/ 2147483647 w 162"/>
              <a:gd name="T45" fmla="*/ 2147483647 h 55"/>
              <a:gd name="T46" fmla="*/ 2147483647 w 162"/>
              <a:gd name="T47" fmla="*/ 2147483647 h 55"/>
              <a:gd name="T48" fmla="*/ 2147483647 w 162"/>
              <a:gd name="T49" fmla="*/ 2147483647 h 55"/>
              <a:gd name="T50" fmla="*/ 2147483647 w 162"/>
              <a:gd name="T51" fmla="*/ 2147483647 h 55"/>
              <a:gd name="T52" fmla="*/ 2147483647 w 162"/>
              <a:gd name="T53" fmla="*/ 2147483647 h 55"/>
              <a:gd name="T54" fmla="*/ 2147483647 w 162"/>
              <a:gd name="T55" fmla="*/ 0 h 55"/>
              <a:gd name="T56" fmla="*/ 2147483647 w 162"/>
              <a:gd name="T57" fmla="*/ 868854848 h 55"/>
              <a:gd name="T58" fmla="*/ 2147483647 w 162"/>
              <a:gd name="T59" fmla="*/ 2147483647 h 55"/>
              <a:gd name="T60" fmla="*/ 2147483647 w 162"/>
              <a:gd name="T61" fmla="*/ 2147483647 h 55"/>
              <a:gd name="T62" fmla="*/ 2147483647 w 162"/>
              <a:gd name="T63" fmla="*/ 2147483647 h 55"/>
              <a:gd name="T64" fmla="*/ 2147483647 w 162"/>
              <a:gd name="T65" fmla="*/ 2147483647 h 55"/>
              <a:gd name="T66" fmla="*/ 2147483647 w 162"/>
              <a:gd name="T67" fmla="*/ 2147483647 h 5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62"/>
              <a:gd name="T103" fmla="*/ 0 h 55"/>
              <a:gd name="T104" fmla="*/ 162 w 162"/>
              <a:gd name="T105" fmla="*/ 55 h 5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62" h="55">
                <a:moveTo>
                  <a:pt x="162" y="16"/>
                </a:moveTo>
                <a:lnTo>
                  <a:pt x="152" y="23"/>
                </a:lnTo>
                <a:lnTo>
                  <a:pt x="140" y="31"/>
                </a:lnTo>
                <a:lnTo>
                  <a:pt x="129" y="38"/>
                </a:lnTo>
                <a:lnTo>
                  <a:pt x="118" y="46"/>
                </a:lnTo>
                <a:lnTo>
                  <a:pt x="106" y="52"/>
                </a:lnTo>
                <a:lnTo>
                  <a:pt x="93" y="55"/>
                </a:lnTo>
                <a:lnTo>
                  <a:pt x="80" y="55"/>
                </a:lnTo>
                <a:lnTo>
                  <a:pt x="66" y="52"/>
                </a:lnTo>
                <a:lnTo>
                  <a:pt x="56" y="49"/>
                </a:lnTo>
                <a:lnTo>
                  <a:pt x="47" y="45"/>
                </a:lnTo>
                <a:lnTo>
                  <a:pt x="37" y="39"/>
                </a:lnTo>
                <a:lnTo>
                  <a:pt x="29" y="34"/>
                </a:lnTo>
                <a:lnTo>
                  <a:pt x="19" y="28"/>
                </a:lnTo>
                <a:lnTo>
                  <a:pt x="12" y="20"/>
                </a:lnTo>
                <a:lnTo>
                  <a:pt x="6" y="13"/>
                </a:lnTo>
                <a:lnTo>
                  <a:pt x="0" y="4"/>
                </a:lnTo>
                <a:lnTo>
                  <a:pt x="4" y="0"/>
                </a:lnTo>
                <a:lnTo>
                  <a:pt x="23" y="5"/>
                </a:lnTo>
                <a:lnTo>
                  <a:pt x="42" y="10"/>
                </a:lnTo>
                <a:lnTo>
                  <a:pt x="62" y="15"/>
                </a:lnTo>
                <a:lnTo>
                  <a:pt x="81" y="18"/>
                </a:lnTo>
                <a:lnTo>
                  <a:pt x="101" y="19"/>
                </a:lnTo>
                <a:lnTo>
                  <a:pt x="120" y="17"/>
                </a:lnTo>
                <a:lnTo>
                  <a:pt x="139" y="11"/>
                </a:lnTo>
                <a:lnTo>
                  <a:pt x="157" y="0"/>
                </a:lnTo>
                <a:lnTo>
                  <a:pt x="162" y="2"/>
                </a:lnTo>
                <a:lnTo>
                  <a:pt x="162" y="6"/>
                </a:lnTo>
                <a:lnTo>
                  <a:pt x="161" y="11"/>
                </a:lnTo>
                <a:lnTo>
                  <a:pt x="162" y="16"/>
                </a:lnTo>
                <a:close/>
              </a:path>
            </a:pathLst>
          </a:custGeom>
          <a:solidFill>
            <a:srgbClr val="7289CC"/>
          </a:solidFill>
          <a:ln w="9525">
            <a:noFill/>
            <a:round/>
            <a:headEnd/>
            <a:tailEnd/>
          </a:ln>
        </p:spPr>
        <p:txBody>
          <a:bodyPr/>
          <a:lstStyle/>
          <a:p>
            <a:endParaRPr lang="en-US"/>
          </a:p>
        </p:txBody>
      </p:sp>
      <p:sp>
        <p:nvSpPr>
          <p:cNvPr id="13425" name="Freeform 113"/>
          <p:cNvSpPr>
            <a:spLocks/>
          </p:cNvSpPr>
          <p:nvPr/>
        </p:nvSpPr>
        <p:spPr bwMode="auto">
          <a:xfrm>
            <a:off x="2673350" y="5324475"/>
            <a:ext cx="20638" cy="14288"/>
          </a:xfrm>
          <a:custGeom>
            <a:avLst/>
            <a:gdLst>
              <a:gd name="T0" fmla="*/ 2147483647 w 140"/>
              <a:gd name="T1" fmla="*/ 2147483647 h 102"/>
              <a:gd name="T2" fmla="*/ 2147483647 w 140"/>
              <a:gd name="T3" fmla="*/ 2147483647 h 102"/>
              <a:gd name="T4" fmla="*/ 2147483647 w 140"/>
              <a:gd name="T5" fmla="*/ 2147483647 h 102"/>
              <a:gd name="T6" fmla="*/ 2147483647 w 140"/>
              <a:gd name="T7" fmla="*/ 2147483647 h 102"/>
              <a:gd name="T8" fmla="*/ 2147483647 w 140"/>
              <a:gd name="T9" fmla="*/ 2147483647 h 102"/>
              <a:gd name="T10" fmla="*/ 2147483647 w 140"/>
              <a:gd name="T11" fmla="*/ 2147483647 h 102"/>
              <a:gd name="T12" fmla="*/ 2147483647 w 140"/>
              <a:gd name="T13" fmla="*/ 2147483647 h 102"/>
              <a:gd name="T14" fmla="*/ 2147483647 w 140"/>
              <a:gd name="T15" fmla="*/ 2147483647 h 102"/>
              <a:gd name="T16" fmla="*/ 2147483647 w 140"/>
              <a:gd name="T17" fmla="*/ 2147483647 h 102"/>
              <a:gd name="T18" fmla="*/ 2147483647 w 140"/>
              <a:gd name="T19" fmla="*/ 2147483647 h 102"/>
              <a:gd name="T20" fmla="*/ 2147483647 w 140"/>
              <a:gd name="T21" fmla="*/ 2147483647 h 102"/>
              <a:gd name="T22" fmla="*/ 2147483647 w 140"/>
              <a:gd name="T23" fmla="*/ 2147483647 h 102"/>
              <a:gd name="T24" fmla="*/ 2147483647 w 140"/>
              <a:gd name="T25" fmla="*/ 2147483647 h 102"/>
              <a:gd name="T26" fmla="*/ 2147483647 w 140"/>
              <a:gd name="T27" fmla="*/ 2147483647 h 102"/>
              <a:gd name="T28" fmla="*/ 2147483647 w 140"/>
              <a:gd name="T29" fmla="*/ 2147483647 h 102"/>
              <a:gd name="T30" fmla="*/ 2147483647 w 140"/>
              <a:gd name="T31" fmla="*/ 2147483647 h 102"/>
              <a:gd name="T32" fmla="*/ 0 w 140"/>
              <a:gd name="T33" fmla="*/ 2147483647 h 102"/>
              <a:gd name="T34" fmla="*/ 0 w 140"/>
              <a:gd name="T35" fmla="*/ 2147483647 h 102"/>
              <a:gd name="T36" fmla="*/ 0 w 140"/>
              <a:gd name="T37" fmla="*/ 2147483647 h 102"/>
              <a:gd name="T38" fmla="*/ 0 w 140"/>
              <a:gd name="T39" fmla="*/ 2147483647 h 102"/>
              <a:gd name="T40" fmla="*/ 2147483647 w 140"/>
              <a:gd name="T41" fmla="*/ 2147483647 h 102"/>
              <a:gd name="T42" fmla="*/ 2147483647 w 140"/>
              <a:gd name="T43" fmla="*/ 2147483647 h 102"/>
              <a:gd name="T44" fmla="*/ 2147483647 w 140"/>
              <a:gd name="T45" fmla="*/ 2147483647 h 102"/>
              <a:gd name="T46" fmla="*/ 2147483647 w 140"/>
              <a:gd name="T47" fmla="*/ 2147483647 h 102"/>
              <a:gd name="T48" fmla="*/ 2147483647 w 140"/>
              <a:gd name="T49" fmla="*/ 2147483647 h 102"/>
              <a:gd name="T50" fmla="*/ 2147483647 w 140"/>
              <a:gd name="T51" fmla="*/ 2147483647 h 102"/>
              <a:gd name="T52" fmla="*/ 2147483647 w 140"/>
              <a:gd name="T53" fmla="*/ 2147483647 h 102"/>
              <a:gd name="T54" fmla="*/ 2147483647 w 140"/>
              <a:gd name="T55" fmla="*/ 0 h 102"/>
              <a:gd name="T56" fmla="*/ 2147483647 w 140"/>
              <a:gd name="T57" fmla="*/ 384806402 h 102"/>
              <a:gd name="T58" fmla="*/ 2147483647 w 140"/>
              <a:gd name="T59" fmla="*/ 1539225608 h 102"/>
              <a:gd name="T60" fmla="*/ 2147483647 w 140"/>
              <a:gd name="T61" fmla="*/ 2147483647 h 102"/>
              <a:gd name="T62" fmla="*/ 2147483647 w 140"/>
              <a:gd name="T63" fmla="*/ 2147483647 h 102"/>
              <a:gd name="T64" fmla="*/ 2147483647 w 140"/>
              <a:gd name="T65" fmla="*/ 2147483647 h 102"/>
              <a:gd name="T66" fmla="*/ 2147483647 w 140"/>
              <a:gd name="T67" fmla="*/ 2147483647 h 10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40"/>
              <a:gd name="T103" fmla="*/ 0 h 102"/>
              <a:gd name="T104" fmla="*/ 140 w 140"/>
              <a:gd name="T105" fmla="*/ 102 h 10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40" h="102">
                <a:moveTo>
                  <a:pt x="140" y="11"/>
                </a:moveTo>
                <a:lnTo>
                  <a:pt x="136" y="23"/>
                </a:lnTo>
                <a:lnTo>
                  <a:pt x="132" y="37"/>
                </a:lnTo>
                <a:lnTo>
                  <a:pt x="126" y="49"/>
                </a:lnTo>
                <a:lnTo>
                  <a:pt x="121" y="62"/>
                </a:lnTo>
                <a:lnTo>
                  <a:pt x="114" y="74"/>
                </a:lnTo>
                <a:lnTo>
                  <a:pt x="105" y="83"/>
                </a:lnTo>
                <a:lnTo>
                  <a:pt x="95" y="91"/>
                </a:lnTo>
                <a:lnTo>
                  <a:pt x="81" y="96"/>
                </a:lnTo>
                <a:lnTo>
                  <a:pt x="72" y="98"/>
                </a:lnTo>
                <a:lnTo>
                  <a:pt x="61" y="100"/>
                </a:lnTo>
                <a:lnTo>
                  <a:pt x="50" y="101"/>
                </a:lnTo>
                <a:lnTo>
                  <a:pt x="39" y="102"/>
                </a:lnTo>
                <a:lnTo>
                  <a:pt x="28" y="101"/>
                </a:lnTo>
                <a:lnTo>
                  <a:pt x="18" y="100"/>
                </a:lnTo>
                <a:lnTo>
                  <a:pt x="8" y="97"/>
                </a:lnTo>
                <a:lnTo>
                  <a:pt x="0" y="92"/>
                </a:lnTo>
                <a:lnTo>
                  <a:pt x="0" y="86"/>
                </a:lnTo>
                <a:lnTo>
                  <a:pt x="18" y="80"/>
                </a:lnTo>
                <a:lnTo>
                  <a:pt x="37" y="74"/>
                </a:lnTo>
                <a:lnTo>
                  <a:pt x="56" y="66"/>
                </a:lnTo>
                <a:lnTo>
                  <a:pt x="75" y="58"/>
                </a:lnTo>
                <a:lnTo>
                  <a:pt x="92" y="47"/>
                </a:lnTo>
                <a:lnTo>
                  <a:pt x="106" y="35"/>
                </a:lnTo>
                <a:lnTo>
                  <a:pt x="119" y="19"/>
                </a:lnTo>
                <a:lnTo>
                  <a:pt x="129" y="0"/>
                </a:lnTo>
                <a:lnTo>
                  <a:pt x="134" y="1"/>
                </a:lnTo>
                <a:lnTo>
                  <a:pt x="136" y="4"/>
                </a:lnTo>
                <a:lnTo>
                  <a:pt x="138" y="8"/>
                </a:lnTo>
                <a:lnTo>
                  <a:pt x="140" y="11"/>
                </a:lnTo>
                <a:close/>
              </a:path>
            </a:pathLst>
          </a:custGeom>
          <a:solidFill>
            <a:srgbClr val="B7C1E8"/>
          </a:solidFill>
          <a:ln w="9525">
            <a:noFill/>
            <a:round/>
            <a:headEnd/>
            <a:tailEnd/>
          </a:ln>
        </p:spPr>
        <p:txBody>
          <a:bodyPr/>
          <a:lstStyle/>
          <a:p>
            <a:endParaRPr lang="en-US"/>
          </a:p>
        </p:txBody>
      </p:sp>
      <p:sp>
        <p:nvSpPr>
          <p:cNvPr id="13426" name="Freeform 114"/>
          <p:cNvSpPr>
            <a:spLocks/>
          </p:cNvSpPr>
          <p:nvPr/>
        </p:nvSpPr>
        <p:spPr bwMode="auto">
          <a:xfrm>
            <a:off x="2687638" y="5335588"/>
            <a:ext cx="19050" cy="15875"/>
          </a:xfrm>
          <a:custGeom>
            <a:avLst/>
            <a:gdLst>
              <a:gd name="T0" fmla="*/ 2147483647 w 139"/>
              <a:gd name="T1" fmla="*/ 2147483647 h 102"/>
              <a:gd name="T2" fmla="*/ 2147483647 w 139"/>
              <a:gd name="T3" fmla="*/ 2147483647 h 102"/>
              <a:gd name="T4" fmla="*/ 2147483647 w 139"/>
              <a:gd name="T5" fmla="*/ 2147483647 h 102"/>
              <a:gd name="T6" fmla="*/ 2147483647 w 139"/>
              <a:gd name="T7" fmla="*/ 2147483647 h 102"/>
              <a:gd name="T8" fmla="*/ 2147483647 w 139"/>
              <a:gd name="T9" fmla="*/ 2147483647 h 102"/>
              <a:gd name="T10" fmla="*/ 2147483647 w 139"/>
              <a:gd name="T11" fmla="*/ 2147483647 h 102"/>
              <a:gd name="T12" fmla="*/ 2147483647 w 139"/>
              <a:gd name="T13" fmla="*/ 2147483647 h 102"/>
              <a:gd name="T14" fmla="*/ 2147483647 w 139"/>
              <a:gd name="T15" fmla="*/ 2147483647 h 102"/>
              <a:gd name="T16" fmla="*/ 2147483647 w 139"/>
              <a:gd name="T17" fmla="*/ 2147483647 h 102"/>
              <a:gd name="T18" fmla="*/ 2147483647 w 139"/>
              <a:gd name="T19" fmla="*/ 2147483647 h 102"/>
              <a:gd name="T20" fmla="*/ 2147483647 w 139"/>
              <a:gd name="T21" fmla="*/ 2147483647 h 102"/>
              <a:gd name="T22" fmla="*/ 2147483647 w 139"/>
              <a:gd name="T23" fmla="*/ 2147483647 h 102"/>
              <a:gd name="T24" fmla="*/ 2147483647 w 139"/>
              <a:gd name="T25" fmla="*/ 2147483647 h 102"/>
              <a:gd name="T26" fmla="*/ 2147483647 w 139"/>
              <a:gd name="T27" fmla="*/ 2147483647 h 102"/>
              <a:gd name="T28" fmla="*/ 2147483647 w 139"/>
              <a:gd name="T29" fmla="*/ 2147483647 h 102"/>
              <a:gd name="T30" fmla="*/ 2147483647 w 139"/>
              <a:gd name="T31" fmla="*/ 2147483647 h 102"/>
              <a:gd name="T32" fmla="*/ 0 w 139"/>
              <a:gd name="T33" fmla="*/ 2147483647 h 102"/>
              <a:gd name="T34" fmla="*/ 0 w 139"/>
              <a:gd name="T35" fmla="*/ 2147483647 h 102"/>
              <a:gd name="T36" fmla="*/ 0 w 139"/>
              <a:gd name="T37" fmla="*/ 2147483647 h 102"/>
              <a:gd name="T38" fmla="*/ 0 w 139"/>
              <a:gd name="T39" fmla="*/ 2147483647 h 102"/>
              <a:gd name="T40" fmla="*/ 2147483647 w 139"/>
              <a:gd name="T41" fmla="*/ 2147483647 h 102"/>
              <a:gd name="T42" fmla="*/ 2147483647 w 139"/>
              <a:gd name="T43" fmla="*/ 2147483647 h 102"/>
              <a:gd name="T44" fmla="*/ 2147483647 w 139"/>
              <a:gd name="T45" fmla="*/ 2147483647 h 102"/>
              <a:gd name="T46" fmla="*/ 2147483647 w 139"/>
              <a:gd name="T47" fmla="*/ 2147483647 h 102"/>
              <a:gd name="T48" fmla="*/ 2147483647 w 139"/>
              <a:gd name="T49" fmla="*/ 2147483647 h 102"/>
              <a:gd name="T50" fmla="*/ 2147483647 w 139"/>
              <a:gd name="T51" fmla="*/ 2147483647 h 102"/>
              <a:gd name="T52" fmla="*/ 2147483647 w 139"/>
              <a:gd name="T53" fmla="*/ 2147483647 h 102"/>
              <a:gd name="T54" fmla="*/ 2147483647 w 139"/>
              <a:gd name="T55" fmla="*/ 588108965 h 102"/>
              <a:gd name="T56" fmla="*/ 2147483647 w 139"/>
              <a:gd name="T57" fmla="*/ 0 h 102"/>
              <a:gd name="T58" fmla="*/ 2147483647 w 139"/>
              <a:gd name="T59" fmla="*/ 1760597360 h 102"/>
              <a:gd name="T60" fmla="*/ 2147483647 w 139"/>
              <a:gd name="T61" fmla="*/ 2147483647 h 102"/>
              <a:gd name="T62" fmla="*/ 2147483647 w 139"/>
              <a:gd name="T63" fmla="*/ 2147483647 h 102"/>
              <a:gd name="T64" fmla="*/ 2147483647 w 139"/>
              <a:gd name="T65" fmla="*/ 2147483647 h 102"/>
              <a:gd name="T66" fmla="*/ 2147483647 w 139"/>
              <a:gd name="T67" fmla="*/ 2147483647 h 10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39"/>
              <a:gd name="T103" fmla="*/ 0 h 102"/>
              <a:gd name="T104" fmla="*/ 139 w 139"/>
              <a:gd name="T105" fmla="*/ 102 h 10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39" h="102">
                <a:moveTo>
                  <a:pt x="139" y="12"/>
                </a:moveTo>
                <a:lnTo>
                  <a:pt x="135" y="25"/>
                </a:lnTo>
                <a:lnTo>
                  <a:pt x="131" y="37"/>
                </a:lnTo>
                <a:lnTo>
                  <a:pt x="126" y="50"/>
                </a:lnTo>
                <a:lnTo>
                  <a:pt x="121" y="63"/>
                </a:lnTo>
                <a:lnTo>
                  <a:pt x="114" y="73"/>
                </a:lnTo>
                <a:lnTo>
                  <a:pt x="105" y="83"/>
                </a:lnTo>
                <a:lnTo>
                  <a:pt x="94" y="91"/>
                </a:lnTo>
                <a:lnTo>
                  <a:pt x="80" y="96"/>
                </a:lnTo>
                <a:lnTo>
                  <a:pt x="70" y="98"/>
                </a:lnTo>
                <a:lnTo>
                  <a:pt x="61" y="100"/>
                </a:lnTo>
                <a:lnTo>
                  <a:pt x="50" y="101"/>
                </a:lnTo>
                <a:lnTo>
                  <a:pt x="40" y="102"/>
                </a:lnTo>
                <a:lnTo>
                  <a:pt x="28" y="102"/>
                </a:lnTo>
                <a:lnTo>
                  <a:pt x="19" y="101"/>
                </a:lnTo>
                <a:lnTo>
                  <a:pt x="8" y="98"/>
                </a:lnTo>
                <a:lnTo>
                  <a:pt x="0" y="94"/>
                </a:lnTo>
                <a:lnTo>
                  <a:pt x="0" y="87"/>
                </a:lnTo>
                <a:lnTo>
                  <a:pt x="19" y="81"/>
                </a:lnTo>
                <a:lnTo>
                  <a:pt x="38" y="73"/>
                </a:lnTo>
                <a:lnTo>
                  <a:pt x="56" y="67"/>
                </a:lnTo>
                <a:lnTo>
                  <a:pt x="75" y="59"/>
                </a:lnTo>
                <a:lnTo>
                  <a:pt x="90" y="49"/>
                </a:lnTo>
                <a:lnTo>
                  <a:pt x="106" y="36"/>
                </a:lnTo>
                <a:lnTo>
                  <a:pt x="118" y="20"/>
                </a:lnTo>
                <a:lnTo>
                  <a:pt x="127" y="1"/>
                </a:lnTo>
                <a:lnTo>
                  <a:pt x="133" y="0"/>
                </a:lnTo>
                <a:lnTo>
                  <a:pt x="136" y="3"/>
                </a:lnTo>
                <a:lnTo>
                  <a:pt x="137" y="9"/>
                </a:lnTo>
                <a:lnTo>
                  <a:pt x="139" y="12"/>
                </a:lnTo>
                <a:close/>
              </a:path>
            </a:pathLst>
          </a:custGeom>
          <a:solidFill>
            <a:srgbClr val="B7C1E8"/>
          </a:solidFill>
          <a:ln w="9525">
            <a:noFill/>
            <a:round/>
            <a:headEnd/>
            <a:tailEnd/>
          </a:ln>
        </p:spPr>
        <p:txBody>
          <a:bodyPr/>
          <a:lstStyle/>
          <a:p>
            <a:endParaRPr lang="en-US"/>
          </a:p>
        </p:txBody>
      </p:sp>
      <p:sp>
        <p:nvSpPr>
          <p:cNvPr id="13427" name="Freeform 115"/>
          <p:cNvSpPr>
            <a:spLocks/>
          </p:cNvSpPr>
          <p:nvPr/>
        </p:nvSpPr>
        <p:spPr bwMode="auto">
          <a:xfrm>
            <a:off x="2706688" y="5337175"/>
            <a:ext cx="19050" cy="14288"/>
          </a:xfrm>
          <a:custGeom>
            <a:avLst/>
            <a:gdLst>
              <a:gd name="T0" fmla="*/ 2147483647 w 140"/>
              <a:gd name="T1" fmla="*/ 2147483647 h 101"/>
              <a:gd name="T2" fmla="*/ 2147483647 w 140"/>
              <a:gd name="T3" fmla="*/ 2147483647 h 101"/>
              <a:gd name="T4" fmla="*/ 2147483647 w 140"/>
              <a:gd name="T5" fmla="*/ 2147483647 h 101"/>
              <a:gd name="T6" fmla="*/ 2147483647 w 140"/>
              <a:gd name="T7" fmla="*/ 2147483647 h 101"/>
              <a:gd name="T8" fmla="*/ 2147483647 w 140"/>
              <a:gd name="T9" fmla="*/ 2147483647 h 101"/>
              <a:gd name="T10" fmla="*/ 2147483647 w 140"/>
              <a:gd name="T11" fmla="*/ 2147483647 h 101"/>
              <a:gd name="T12" fmla="*/ 2147483647 w 140"/>
              <a:gd name="T13" fmla="*/ 2147483647 h 101"/>
              <a:gd name="T14" fmla="*/ 2147483647 w 140"/>
              <a:gd name="T15" fmla="*/ 2147483647 h 101"/>
              <a:gd name="T16" fmla="*/ 2147483647 w 140"/>
              <a:gd name="T17" fmla="*/ 2147483647 h 101"/>
              <a:gd name="T18" fmla="*/ 2147483647 w 140"/>
              <a:gd name="T19" fmla="*/ 2147483647 h 101"/>
              <a:gd name="T20" fmla="*/ 2147483647 w 140"/>
              <a:gd name="T21" fmla="*/ 2147483647 h 101"/>
              <a:gd name="T22" fmla="*/ 2147483647 w 140"/>
              <a:gd name="T23" fmla="*/ 2147483647 h 101"/>
              <a:gd name="T24" fmla="*/ 2147483647 w 140"/>
              <a:gd name="T25" fmla="*/ 2147483647 h 101"/>
              <a:gd name="T26" fmla="*/ 2147483647 w 140"/>
              <a:gd name="T27" fmla="*/ 2147483647 h 101"/>
              <a:gd name="T28" fmla="*/ 2147483647 w 140"/>
              <a:gd name="T29" fmla="*/ 2147483647 h 101"/>
              <a:gd name="T30" fmla="*/ 2147483647 w 140"/>
              <a:gd name="T31" fmla="*/ 2147483647 h 101"/>
              <a:gd name="T32" fmla="*/ 0 w 140"/>
              <a:gd name="T33" fmla="*/ 2147483647 h 101"/>
              <a:gd name="T34" fmla="*/ 0 w 140"/>
              <a:gd name="T35" fmla="*/ 2147483647 h 101"/>
              <a:gd name="T36" fmla="*/ 0 w 140"/>
              <a:gd name="T37" fmla="*/ 2147483647 h 101"/>
              <a:gd name="T38" fmla="*/ 0 w 140"/>
              <a:gd name="T39" fmla="*/ 2147483647 h 101"/>
              <a:gd name="T40" fmla="*/ 2147483647 w 140"/>
              <a:gd name="T41" fmla="*/ 2147483647 h 101"/>
              <a:gd name="T42" fmla="*/ 2147483647 w 140"/>
              <a:gd name="T43" fmla="*/ 2147483647 h 101"/>
              <a:gd name="T44" fmla="*/ 2147483647 w 140"/>
              <a:gd name="T45" fmla="*/ 2147483647 h 101"/>
              <a:gd name="T46" fmla="*/ 2147483647 w 140"/>
              <a:gd name="T47" fmla="*/ 2147483647 h 101"/>
              <a:gd name="T48" fmla="*/ 2147483647 w 140"/>
              <a:gd name="T49" fmla="*/ 2147483647 h 101"/>
              <a:gd name="T50" fmla="*/ 2147483647 w 140"/>
              <a:gd name="T51" fmla="*/ 2147483647 h 101"/>
              <a:gd name="T52" fmla="*/ 2147483647 w 140"/>
              <a:gd name="T53" fmla="*/ 2147483647 h 101"/>
              <a:gd name="T54" fmla="*/ 2147483647 w 140"/>
              <a:gd name="T55" fmla="*/ 0 h 101"/>
              <a:gd name="T56" fmla="*/ 2147483647 w 140"/>
              <a:gd name="T57" fmla="*/ 0 h 101"/>
              <a:gd name="T58" fmla="*/ 2147483647 w 140"/>
              <a:gd name="T59" fmla="*/ 1200366488 h 101"/>
              <a:gd name="T60" fmla="*/ 2147483647 w 140"/>
              <a:gd name="T61" fmla="*/ 2147483647 h 101"/>
              <a:gd name="T62" fmla="*/ 2147483647 w 140"/>
              <a:gd name="T63" fmla="*/ 2147483647 h 101"/>
              <a:gd name="T64" fmla="*/ 2147483647 w 140"/>
              <a:gd name="T65" fmla="*/ 2147483647 h 101"/>
              <a:gd name="T66" fmla="*/ 2147483647 w 140"/>
              <a:gd name="T67" fmla="*/ 2147483647 h 10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40"/>
              <a:gd name="T103" fmla="*/ 0 h 101"/>
              <a:gd name="T104" fmla="*/ 140 w 140"/>
              <a:gd name="T105" fmla="*/ 101 h 10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40" h="101">
                <a:moveTo>
                  <a:pt x="140" y="12"/>
                </a:moveTo>
                <a:lnTo>
                  <a:pt x="136" y="24"/>
                </a:lnTo>
                <a:lnTo>
                  <a:pt x="132" y="37"/>
                </a:lnTo>
                <a:lnTo>
                  <a:pt x="127" y="49"/>
                </a:lnTo>
                <a:lnTo>
                  <a:pt x="121" y="62"/>
                </a:lnTo>
                <a:lnTo>
                  <a:pt x="115" y="74"/>
                </a:lnTo>
                <a:lnTo>
                  <a:pt x="106" y="83"/>
                </a:lnTo>
                <a:lnTo>
                  <a:pt x="95" y="91"/>
                </a:lnTo>
                <a:lnTo>
                  <a:pt x="81" y="96"/>
                </a:lnTo>
                <a:lnTo>
                  <a:pt x="72" y="98"/>
                </a:lnTo>
                <a:lnTo>
                  <a:pt x="62" y="99"/>
                </a:lnTo>
                <a:lnTo>
                  <a:pt x="51" y="101"/>
                </a:lnTo>
                <a:lnTo>
                  <a:pt x="40" y="101"/>
                </a:lnTo>
                <a:lnTo>
                  <a:pt x="29" y="101"/>
                </a:lnTo>
                <a:lnTo>
                  <a:pt x="19" y="100"/>
                </a:lnTo>
                <a:lnTo>
                  <a:pt x="8" y="97"/>
                </a:lnTo>
                <a:lnTo>
                  <a:pt x="0" y="93"/>
                </a:lnTo>
                <a:lnTo>
                  <a:pt x="0" y="85"/>
                </a:lnTo>
                <a:lnTo>
                  <a:pt x="18" y="79"/>
                </a:lnTo>
                <a:lnTo>
                  <a:pt x="37" y="73"/>
                </a:lnTo>
                <a:lnTo>
                  <a:pt x="56" y="65"/>
                </a:lnTo>
                <a:lnTo>
                  <a:pt x="75" y="58"/>
                </a:lnTo>
                <a:lnTo>
                  <a:pt x="92" y="47"/>
                </a:lnTo>
                <a:lnTo>
                  <a:pt x="106" y="34"/>
                </a:lnTo>
                <a:lnTo>
                  <a:pt x="118" y="20"/>
                </a:lnTo>
                <a:lnTo>
                  <a:pt x="128" y="0"/>
                </a:lnTo>
                <a:lnTo>
                  <a:pt x="133" y="0"/>
                </a:lnTo>
                <a:lnTo>
                  <a:pt x="136" y="3"/>
                </a:lnTo>
                <a:lnTo>
                  <a:pt x="137" y="8"/>
                </a:lnTo>
                <a:lnTo>
                  <a:pt x="140" y="12"/>
                </a:lnTo>
                <a:close/>
              </a:path>
            </a:pathLst>
          </a:custGeom>
          <a:solidFill>
            <a:srgbClr val="B7C1E8"/>
          </a:solidFill>
          <a:ln w="9525">
            <a:noFill/>
            <a:round/>
            <a:headEnd/>
            <a:tailEnd/>
          </a:ln>
        </p:spPr>
        <p:txBody>
          <a:bodyPr/>
          <a:lstStyle/>
          <a:p>
            <a:endParaRPr lang="en-US"/>
          </a:p>
        </p:txBody>
      </p:sp>
      <p:sp>
        <p:nvSpPr>
          <p:cNvPr id="13428" name="Freeform 116"/>
          <p:cNvSpPr>
            <a:spLocks/>
          </p:cNvSpPr>
          <p:nvPr/>
        </p:nvSpPr>
        <p:spPr bwMode="auto">
          <a:xfrm>
            <a:off x="2662238" y="5321300"/>
            <a:ext cx="19050" cy="15875"/>
          </a:xfrm>
          <a:custGeom>
            <a:avLst/>
            <a:gdLst>
              <a:gd name="T0" fmla="*/ 2147483647 w 137"/>
              <a:gd name="T1" fmla="*/ 2147483647 h 101"/>
              <a:gd name="T2" fmla="*/ 2147483647 w 137"/>
              <a:gd name="T3" fmla="*/ 2147483647 h 101"/>
              <a:gd name="T4" fmla="*/ 2147483647 w 137"/>
              <a:gd name="T5" fmla="*/ 2147483647 h 101"/>
              <a:gd name="T6" fmla="*/ 2147483647 w 137"/>
              <a:gd name="T7" fmla="*/ 2147483647 h 101"/>
              <a:gd name="T8" fmla="*/ 2147483647 w 137"/>
              <a:gd name="T9" fmla="*/ 2147483647 h 101"/>
              <a:gd name="T10" fmla="*/ 2147483647 w 137"/>
              <a:gd name="T11" fmla="*/ 2147483647 h 101"/>
              <a:gd name="T12" fmla="*/ 2147483647 w 137"/>
              <a:gd name="T13" fmla="*/ 2147483647 h 101"/>
              <a:gd name="T14" fmla="*/ 2147483647 w 137"/>
              <a:gd name="T15" fmla="*/ 2147483647 h 101"/>
              <a:gd name="T16" fmla="*/ 2147483647 w 137"/>
              <a:gd name="T17" fmla="*/ 2147483647 h 101"/>
              <a:gd name="T18" fmla="*/ 2147483647 w 137"/>
              <a:gd name="T19" fmla="*/ 2147483647 h 101"/>
              <a:gd name="T20" fmla="*/ 2147483647 w 137"/>
              <a:gd name="T21" fmla="*/ 2147483647 h 101"/>
              <a:gd name="T22" fmla="*/ 2147483647 w 137"/>
              <a:gd name="T23" fmla="*/ 2147483647 h 101"/>
              <a:gd name="T24" fmla="*/ 2147483647 w 137"/>
              <a:gd name="T25" fmla="*/ 2147483647 h 101"/>
              <a:gd name="T26" fmla="*/ 2147483647 w 137"/>
              <a:gd name="T27" fmla="*/ 2147483647 h 101"/>
              <a:gd name="T28" fmla="*/ 2147483647 w 137"/>
              <a:gd name="T29" fmla="*/ 2147483647 h 101"/>
              <a:gd name="T30" fmla="*/ 2147483647 w 137"/>
              <a:gd name="T31" fmla="*/ 2147483647 h 101"/>
              <a:gd name="T32" fmla="*/ 0 w 137"/>
              <a:gd name="T33" fmla="*/ 2147483647 h 101"/>
              <a:gd name="T34" fmla="*/ 0 w 137"/>
              <a:gd name="T35" fmla="*/ 2147483647 h 101"/>
              <a:gd name="T36" fmla="*/ 0 w 137"/>
              <a:gd name="T37" fmla="*/ 2147483647 h 101"/>
              <a:gd name="T38" fmla="*/ 0 w 137"/>
              <a:gd name="T39" fmla="*/ 2147483647 h 101"/>
              <a:gd name="T40" fmla="*/ 2147483647 w 137"/>
              <a:gd name="T41" fmla="*/ 2147483647 h 101"/>
              <a:gd name="T42" fmla="*/ 2147483647 w 137"/>
              <a:gd name="T43" fmla="*/ 2147483647 h 101"/>
              <a:gd name="T44" fmla="*/ 2147483647 w 137"/>
              <a:gd name="T45" fmla="*/ 2147483647 h 101"/>
              <a:gd name="T46" fmla="*/ 2147483647 w 137"/>
              <a:gd name="T47" fmla="*/ 2147483647 h 101"/>
              <a:gd name="T48" fmla="*/ 2147483647 w 137"/>
              <a:gd name="T49" fmla="*/ 2147483647 h 101"/>
              <a:gd name="T50" fmla="*/ 2147483647 w 137"/>
              <a:gd name="T51" fmla="*/ 2147483647 h 101"/>
              <a:gd name="T52" fmla="*/ 2147483647 w 137"/>
              <a:gd name="T53" fmla="*/ 2147483647 h 101"/>
              <a:gd name="T54" fmla="*/ 2147483647 w 137"/>
              <a:gd name="T55" fmla="*/ 0 h 101"/>
              <a:gd name="T56" fmla="*/ 2147483647 w 137"/>
              <a:gd name="T57" fmla="*/ 0 h 101"/>
              <a:gd name="T58" fmla="*/ 2147483647 w 137"/>
              <a:gd name="T59" fmla="*/ 1832813778 h 101"/>
              <a:gd name="T60" fmla="*/ 2147483647 w 137"/>
              <a:gd name="T61" fmla="*/ 2147483647 h 101"/>
              <a:gd name="T62" fmla="*/ 2147483647 w 137"/>
              <a:gd name="T63" fmla="*/ 2147483647 h 101"/>
              <a:gd name="T64" fmla="*/ 2147483647 w 137"/>
              <a:gd name="T65" fmla="*/ 2147483647 h 101"/>
              <a:gd name="T66" fmla="*/ 2147483647 w 137"/>
              <a:gd name="T67" fmla="*/ 2147483647 h 10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37"/>
              <a:gd name="T103" fmla="*/ 0 h 101"/>
              <a:gd name="T104" fmla="*/ 137 w 137"/>
              <a:gd name="T105" fmla="*/ 101 h 10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37" h="101">
                <a:moveTo>
                  <a:pt x="137" y="11"/>
                </a:moveTo>
                <a:lnTo>
                  <a:pt x="133" y="23"/>
                </a:lnTo>
                <a:lnTo>
                  <a:pt x="129" y="36"/>
                </a:lnTo>
                <a:lnTo>
                  <a:pt x="124" y="49"/>
                </a:lnTo>
                <a:lnTo>
                  <a:pt x="118" y="61"/>
                </a:lnTo>
                <a:lnTo>
                  <a:pt x="112" y="73"/>
                </a:lnTo>
                <a:lnTo>
                  <a:pt x="104" y="83"/>
                </a:lnTo>
                <a:lnTo>
                  <a:pt x="93" y="91"/>
                </a:lnTo>
                <a:lnTo>
                  <a:pt x="80" y="96"/>
                </a:lnTo>
                <a:lnTo>
                  <a:pt x="71" y="98"/>
                </a:lnTo>
                <a:lnTo>
                  <a:pt x="60" y="99"/>
                </a:lnTo>
                <a:lnTo>
                  <a:pt x="50" y="100"/>
                </a:lnTo>
                <a:lnTo>
                  <a:pt x="39" y="101"/>
                </a:lnTo>
                <a:lnTo>
                  <a:pt x="28" y="100"/>
                </a:lnTo>
                <a:lnTo>
                  <a:pt x="18" y="99"/>
                </a:lnTo>
                <a:lnTo>
                  <a:pt x="9" y="96"/>
                </a:lnTo>
                <a:lnTo>
                  <a:pt x="0" y="92"/>
                </a:lnTo>
                <a:lnTo>
                  <a:pt x="0" y="85"/>
                </a:lnTo>
                <a:lnTo>
                  <a:pt x="18" y="79"/>
                </a:lnTo>
                <a:lnTo>
                  <a:pt x="36" y="73"/>
                </a:lnTo>
                <a:lnTo>
                  <a:pt x="55" y="66"/>
                </a:lnTo>
                <a:lnTo>
                  <a:pt x="72" y="58"/>
                </a:lnTo>
                <a:lnTo>
                  <a:pt x="89" y="48"/>
                </a:lnTo>
                <a:lnTo>
                  <a:pt x="104" y="36"/>
                </a:lnTo>
                <a:lnTo>
                  <a:pt x="115" y="20"/>
                </a:lnTo>
                <a:lnTo>
                  <a:pt x="125" y="0"/>
                </a:lnTo>
                <a:lnTo>
                  <a:pt x="130" y="0"/>
                </a:lnTo>
                <a:lnTo>
                  <a:pt x="133" y="3"/>
                </a:lnTo>
                <a:lnTo>
                  <a:pt x="134" y="7"/>
                </a:lnTo>
                <a:lnTo>
                  <a:pt x="137" y="11"/>
                </a:lnTo>
                <a:close/>
              </a:path>
            </a:pathLst>
          </a:custGeom>
          <a:solidFill>
            <a:srgbClr val="B7C1E8"/>
          </a:solidFill>
          <a:ln w="9525">
            <a:noFill/>
            <a:round/>
            <a:headEnd/>
            <a:tailEnd/>
          </a:ln>
        </p:spPr>
        <p:txBody>
          <a:bodyPr/>
          <a:lstStyle/>
          <a:p>
            <a:endParaRPr lang="en-US"/>
          </a:p>
        </p:txBody>
      </p:sp>
      <p:sp>
        <p:nvSpPr>
          <p:cNvPr id="13429" name="Freeform 117"/>
          <p:cNvSpPr>
            <a:spLocks/>
          </p:cNvSpPr>
          <p:nvPr/>
        </p:nvSpPr>
        <p:spPr bwMode="auto">
          <a:xfrm>
            <a:off x="2649538" y="5311775"/>
            <a:ext cx="20637" cy="15875"/>
          </a:xfrm>
          <a:custGeom>
            <a:avLst/>
            <a:gdLst>
              <a:gd name="T0" fmla="*/ 2147483647 w 141"/>
              <a:gd name="T1" fmla="*/ 2147483647 h 101"/>
              <a:gd name="T2" fmla="*/ 2147483647 w 141"/>
              <a:gd name="T3" fmla="*/ 2147483647 h 101"/>
              <a:gd name="T4" fmla="*/ 2147483647 w 141"/>
              <a:gd name="T5" fmla="*/ 2147483647 h 101"/>
              <a:gd name="T6" fmla="*/ 2147483647 w 141"/>
              <a:gd name="T7" fmla="*/ 2147483647 h 101"/>
              <a:gd name="T8" fmla="*/ 2147483647 w 141"/>
              <a:gd name="T9" fmla="*/ 2147483647 h 101"/>
              <a:gd name="T10" fmla="*/ 2147483647 w 141"/>
              <a:gd name="T11" fmla="*/ 2147483647 h 101"/>
              <a:gd name="T12" fmla="*/ 2147483647 w 141"/>
              <a:gd name="T13" fmla="*/ 2147483647 h 101"/>
              <a:gd name="T14" fmla="*/ 2147483647 w 141"/>
              <a:gd name="T15" fmla="*/ 2147483647 h 101"/>
              <a:gd name="T16" fmla="*/ 2147483647 w 141"/>
              <a:gd name="T17" fmla="*/ 2147483647 h 101"/>
              <a:gd name="T18" fmla="*/ 2147483647 w 141"/>
              <a:gd name="T19" fmla="*/ 2147483647 h 101"/>
              <a:gd name="T20" fmla="*/ 2147483647 w 141"/>
              <a:gd name="T21" fmla="*/ 2147483647 h 101"/>
              <a:gd name="T22" fmla="*/ 2147483647 w 141"/>
              <a:gd name="T23" fmla="*/ 2147483647 h 101"/>
              <a:gd name="T24" fmla="*/ 2147483647 w 141"/>
              <a:gd name="T25" fmla="*/ 2147483647 h 101"/>
              <a:gd name="T26" fmla="*/ 2147483647 w 141"/>
              <a:gd name="T27" fmla="*/ 2147483647 h 101"/>
              <a:gd name="T28" fmla="*/ 2147483647 w 141"/>
              <a:gd name="T29" fmla="*/ 2147483647 h 101"/>
              <a:gd name="T30" fmla="*/ 2147483647 w 141"/>
              <a:gd name="T31" fmla="*/ 2147483647 h 101"/>
              <a:gd name="T32" fmla="*/ 0 w 141"/>
              <a:gd name="T33" fmla="*/ 2147483647 h 101"/>
              <a:gd name="T34" fmla="*/ 0 w 141"/>
              <a:gd name="T35" fmla="*/ 2147483647 h 101"/>
              <a:gd name="T36" fmla="*/ 0 w 141"/>
              <a:gd name="T37" fmla="*/ 2147483647 h 101"/>
              <a:gd name="T38" fmla="*/ 0 w 141"/>
              <a:gd name="T39" fmla="*/ 2147483647 h 101"/>
              <a:gd name="T40" fmla="*/ 2147483647 w 141"/>
              <a:gd name="T41" fmla="*/ 2147483647 h 101"/>
              <a:gd name="T42" fmla="*/ 2147483647 w 141"/>
              <a:gd name="T43" fmla="*/ 2147483647 h 101"/>
              <a:gd name="T44" fmla="*/ 2147483647 w 141"/>
              <a:gd name="T45" fmla="*/ 2147483647 h 101"/>
              <a:gd name="T46" fmla="*/ 2147483647 w 141"/>
              <a:gd name="T47" fmla="*/ 2147483647 h 101"/>
              <a:gd name="T48" fmla="*/ 2147483647 w 141"/>
              <a:gd name="T49" fmla="*/ 2147483647 h 101"/>
              <a:gd name="T50" fmla="*/ 2147483647 w 141"/>
              <a:gd name="T51" fmla="*/ 2147483647 h 101"/>
              <a:gd name="T52" fmla="*/ 2147483647 w 141"/>
              <a:gd name="T53" fmla="*/ 2147483647 h 101"/>
              <a:gd name="T54" fmla="*/ 2147483647 w 141"/>
              <a:gd name="T55" fmla="*/ 609644926 h 101"/>
              <a:gd name="T56" fmla="*/ 2147483647 w 141"/>
              <a:gd name="T57" fmla="*/ 0 h 101"/>
              <a:gd name="T58" fmla="*/ 2147483647 w 141"/>
              <a:gd name="T59" fmla="*/ 1832813778 h 101"/>
              <a:gd name="T60" fmla="*/ 2147483647 w 141"/>
              <a:gd name="T61" fmla="*/ 2147483647 h 101"/>
              <a:gd name="T62" fmla="*/ 2147483647 w 141"/>
              <a:gd name="T63" fmla="*/ 2147483647 h 101"/>
              <a:gd name="T64" fmla="*/ 2147483647 w 141"/>
              <a:gd name="T65" fmla="*/ 2147483647 h 101"/>
              <a:gd name="T66" fmla="*/ 2147483647 w 141"/>
              <a:gd name="T67" fmla="*/ 2147483647 h 10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41"/>
              <a:gd name="T103" fmla="*/ 0 h 101"/>
              <a:gd name="T104" fmla="*/ 141 w 141"/>
              <a:gd name="T105" fmla="*/ 101 h 10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41" h="101">
                <a:moveTo>
                  <a:pt x="141" y="11"/>
                </a:moveTo>
                <a:lnTo>
                  <a:pt x="136" y="22"/>
                </a:lnTo>
                <a:lnTo>
                  <a:pt x="131" y="36"/>
                </a:lnTo>
                <a:lnTo>
                  <a:pt x="126" y="49"/>
                </a:lnTo>
                <a:lnTo>
                  <a:pt x="121" y="61"/>
                </a:lnTo>
                <a:lnTo>
                  <a:pt x="113" y="73"/>
                </a:lnTo>
                <a:lnTo>
                  <a:pt x="105" y="83"/>
                </a:lnTo>
                <a:lnTo>
                  <a:pt x="94" y="90"/>
                </a:lnTo>
                <a:lnTo>
                  <a:pt x="81" y="95"/>
                </a:lnTo>
                <a:lnTo>
                  <a:pt x="71" y="97"/>
                </a:lnTo>
                <a:lnTo>
                  <a:pt x="62" y="99"/>
                </a:lnTo>
                <a:lnTo>
                  <a:pt x="51" y="100"/>
                </a:lnTo>
                <a:lnTo>
                  <a:pt x="40" y="101"/>
                </a:lnTo>
                <a:lnTo>
                  <a:pt x="29" y="100"/>
                </a:lnTo>
                <a:lnTo>
                  <a:pt x="19" y="99"/>
                </a:lnTo>
                <a:lnTo>
                  <a:pt x="9" y="95"/>
                </a:lnTo>
                <a:lnTo>
                  <a:pt x="0" y="91"/>
                </a:lnTo>
                <a:lnTo>
                  <a:pt x="0" y="84"/>
                </a:lnTo>
                <a:lnTo>
                  <a:pt x="18" y="77"/>
                </a:lnTo>
                <a:lnTo>
                  <a:pt x="37" y="72"/>
                </a:lnTo>
                <a:lnTo>
                  <a:pt x="56" y="65"/>
                </a:lnTo>
                <a:lnTo>
                  <a:pt x="74" y="57"/>
                </a:lnTo>
                <a:lnTo>
                  <a:pt x="91" y="48"/>
                </a:lnTo>
                <a:lnTo>
                  <a:pt x="106" y="35"/>
                </a:lnTo>
                <a:lnTo>
                  <a:pt x="119" y="20"/>
                </a:lnTo>
                <a:lnTo>
                  <a:pt x="127" y="1"/>
                </a:lnTo>
                <a:lnTo>
                  <a:pt x="134" y="0"/>
                </a:lnTo>
                <a:lnTo>
                  <a:pt x="136" y="3"/>
                </a:lnTo>
                <a:lnTo>
                  <a:pt x="138" y="7"/>
                </a:lnTo>
                <a:lnTo>
                  <a:pt x="141" y="11"/>
                </a:lnTo>
                <a:close/>
              </a:path>
            </a:pathLst>
          </a:custGeom>
          <a:solidFill>
            <a:srgbClr val="B7C1E8"/>
          </a:solidFill>
          <a:ln w="9525">
            <a:noFill/>
            <a:round/>
            <a:headEnd/>
            <a:tailEnd/>
          </a:ln>
        </p:spPr>
        <p:txBody>
          <a:bodyPr/>
          <a:lstStyle/>
          <a:p>
            <a:endParaRPr lang="en-US"/>
          </a:p>
        </p:txBody>
      </p:sp>
      <p:sp>
        <p:nvSpPr>
          <p:cNvPr id="13430" name="Freeform 118"/>
          <p:cNvSpPr>
            <a:spLocks/>
          </p:cNvSpPr>
          <p:nvPr/>
        </p:nvSpPr>
        <p:spPr bwMode="auto">
          <a:xfrm>
            <a:off x="2676525" y="5356225"/>
            <a:ext cx="65088" cy="14288"/>
          </a:xfrm>
          <a:custGeom>
            <a:avLst/>
            <a:gdLst>
              <a:gd name="T0" fmla="*/ 2147483647 w 447"/>
              <a:gd name="T1" fmla="*/ 2147483647 h 99"/>
              <a:gd name="T2" fmla="*/ 2147483647 w 447"/>
              <a:gd name="T3" fmla="*/ 2147483647 h 99"/>
              <a:gd name="T4" fmla="*/ 2147483647 w 447"/>
              <a:gd name="T5" fmla="*/ 2147483647 h 99"/>
              <a:gd name="T6" fmla="*/ 2147483647 w 447"/>
              <a:gd name="T7" fmla="*/ 2147483647 h 99"/>
              <a:gd name="T8" fmla="*/ 2147483647 w 447"/>
              <a:gd name="T9" fmla="*/ 2147483647 h 99"/>
              <a:gd name="T10" fmla="*/ 2147483647 w 447"/>
              <a:gd name="T11" fmla="*/ 2147483647 h 99"/>
              <a:gd name="T12" fmla="*/ 2147483647 w 447"/>
              <a:gd name="T13" fmla="*/ 2147483647 h 99"/>
              <a:gd name="T14" fmla="*/ 2147483647 w 447"/>
              <a:gd name="T15" fmla="*/ 2147483647 h 99"/>
              <a:gd name="T16" fmla="*/ 2147483647 w 447"/>
              <a:gd name="T17" fmla="*/ 2147483647 h 99"/>
              <a:gd name="T18" fmla="*/ 2147483647 w 447"/>
              <a:gd name="T19" fmla="*/ 2147483647 h 99"/>
              <a:gd name="T20" fmla="*/ 2147483647 w 447"/>
              <a:gd name="T21" fmla="*/ 2147483647 h 99"/>
              <a:gd name="T22" fmla="*/ 2147483647 w 447"/>
              <a:gd name="T23" fmla="*/ 2147483647 h 99"/>
              <a:gd name="T24" fmla="*/ 2147483647 w 447"/>
              <a:gd name="T25" fmla="*/ 2147483647 h 99"/>
              <a:gd name="T26" fmla="*/ 2147483647 w 447"/>
              <a:gd name="T27" fmla="*/ 2147483647 h 99"/>
              <a:gd name="T28" fmla="*/ 2147483647 w 447"/>
              <a:gd name="T29" fmla="*/ 2147483647 h 99"/>
              <a:gd name="T30" fmla="*/ 2147483647 w 447"/>
              <a:gd name="T31" fmla="*/ 2147483647 h 99"/>
              <a:gd name="T32" fmla="*/ 2147483647 w 447"/>
              <a:gd name="T33" fmla="*/ 2147483647 h 99"/>
              <a:gd name="T34" fmla="*/ 2147483647 w 447"/>
              <a:gd name="T35" fmla="*/ 2147483647 h 99"/>
              <a:gd name="T36" fmla="*/ 2147483647 w 447"/>
              <a:gd name="T37" fmla="*/ 2147483647 h 99"/>
              <a:gd name="T38" fmla="*/ 2147483647 w 447"/>
              <a:gd name="T39" fmla="*/ 2147483647 h 99"/>
              <a:gd name="T40" fmla="*/ 2147483647 w 447"/>
              <a:gd name="T41" fmla="*/ 2147483647 h 99"/>
              <a:gd name="T42" fmla="*/ 2147483647 w 447"/>
              <a:gd name="T43" fmla="*/ 2147483647 h 99"/>
              <a:gd name="T44" fmla="*/ 2147483647 w 447"/>
              <a:gd name="T45" fmla="*/ 2147483647 h 99"/>
              <a:gd name="T46" fmla="*/ 2147483647 w 447"/>
              <a:gd name="T47" fmla="*/ 2147483647 h 99"/>
              <a:gd name="T48" fmla="*/ 2147483647 w 447"/>
              <a:gd name="T49" fmla="*/ 2147483647 h 99"/>
              <a:gd name="T50" fmla="*/ 2147483647 w 447"/>
              <a:gd name="T51" fmla="*/ 2147483647 h 99"/>
              <a:gd name="T52" fmla="*/ 2147483647 w 447"/>
              <a:gd name="T53" fmla="*/ 2147483647 h 99"/>
              <a:gd name="T54" fmla="*/ 2147483647 w 447"/>
              <a:gd name="T55" fmla="*/ 2147483647 h 99"/>
              <a:gd name="T56" fmla="*/ 2147483647 w 447"/>
              <a:gd name="T57" fmla="*/ 2147483647 h 99"/>
              <a:gd name="T58" fmla="*/ 2147483647 w 447"/>
              <a:gd name="T59" fmla="*/ 2147483647 h 99"/>
              <a:gd name="T60" fmla="*/ 2147483647 w 447"/>
              <a:gd name="T61" fmla="*/ 2147483647 h 99"/>
              <a:gd name="T62" fmla="*/ 2147483647 w 447"/>
              <a:gd name="T63" fmla="*/ 2147483647 h 99"/>
              <a:gd name="T64" fmla="*/ 2147483647 w 447"/>
              <a:gd name="T65" fmla="*/ 2147483647 h 99"/>
              <a:gd name="T66" fmla="*/ 2147483647 w 447"/>
              <a:gd name="T67" fmla="*/ 0 h 99"/>
              <a:gd name="T68" fmla="*/ 2147483647 w 447"/>
              <a:gd name="T69" fmla="*/ 2147483647 h 99"/>
              <a:gd name="T70" fmla="*/ 2147483647 w 447"/>
              <a:gd name="T71" fmla="*/ 2147483647 h 99"/>
              <a:gd name="T72" fmla="*/ 2147483647 w 447"/>
              <a:gd name="T73" fmla="*/ 2147483647 h 99"/>
              <a:gd name="T74" fmla="*/ 2147483647 w 447"/>
              <a:gd name="T75" fmla="*/ 2147483647 h 9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47"/>
              <a:gd name="T115" fmla="*/ 0 h 99"/>
              <a:gd name="T116" fmla="*/ 447 w 447"/>
              <a:gd name="T117" fmla="*/ 99 h 9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47" h="99">
                <a:moveTo>
                  <a:pt x="346" y="17"/>
                </a:moveTo>
                <a:lnTo>
                  <a:pt x="447" y="73"/>
                </a:lnTo>
                <a:lnTo>
                  <a:pt x="433" y="78"/>
                </a:lnTo>
                <a:lnTo>
                  <a:pt x="419" y="81"/>
                </a:lnTo>
                <a:lnTo>
                  <a:pt x="407" y="83"/>
                </a:lnTo>
                <a:lnTo>
                  <a:pt x="393" y="81"/>
                </a:lnTo>
                <a:lnTo>
                  <a:pt x="380" y="79"/>
                </a:lnTo>
                <a:lnTo>
                  <a:pt x="368" y="77"/>
                </a:lnTo>
                <a:lnTo>
                  <a:pt x="355" y="73"/>
                </a:lnTo>
                <a:lnTo>
                  <a:pt x="343" y="70"/>
                </a:lnTo>
                <a:lnTo>
                  <a:pt x="331" y="67"/>
                </a:lnTo>
                <a:lnTo>
                  <a:pt x="318" y="63"/>
                </a:lnTo>
                <a:lnTo>
                  <a:pt x="306" y="61"/>
                </a:lnTo>
                <a:lnTo>
                  <a:pt x="295" y="60"/>
                </a:lnTo>
                <a:lnTo>
                  <a:pt x="282" y="61"/>
                </a:lnTo>
                <a:lnTo>
                  <a:pt x="270" y="63"/>
                </a:lnTo>
                <a:lnTo>
                  <a:pt x="258" y="69"/>
                </a:lnTo>
                <a:lnTo>
                  <a:pt x="246" y="76"/>
                </a:lnTo>
                <a:lnTo>
                  <a:pt x="235" y="78"/>
                </a:lnTo>
                <a:lnTo>
                  <a:pt x="224" y="77"/>
                </a:lnTo>
                <a:lnTo>
                  <a:pt x="212" y="75"/>
                </a:lnTo>
                <a:lnTo>
                  <a:pt x="202" y="72"/>
                </a:lnTo>
                <a:lnTo>
                  <a:pt x="192" y="70"/>
                </a:lnTo>
                <a:lnTo>
                  <a:pt x="184" y="71"/>
                </a:lnTo>
                <a:lnTo>
                  <a:pt x="176" y="76"/>
                </a:lnTo>
                <a:lnTo>
                  <a:pt x="171" y="88"/>
                </a:lnTo>
                <a:lnTo>
                  <a:pt x="158" y="94"/>
                </a:lnTo>
                <a:lnTo>
                  <a:pt x="146" y="98"/>
                </a:lnTo>
                <a:lnTo>
                  <a:pt x="134" y="99"/>
                </a:lnTo>
                <a:lnTo>
                  <a:pt x="122" y="99"/>
                </a:lnTo>
                <a:lnTo>
                  <a:pt x="111" y="97"/>
                </a:lnTo>
                <a:lnTo>
                  <a:pt x="100" y="93"/>
                </a:lnTo>
                <a:lnTo>
                  <a:pt x="90" y="88"/>
                </a:lnTo>
                <a:lnTo>
                  <a:pt x="79" y="80"/>
                </a:lnTo>
                <a:lnTo>
                  <a:pt x="69" y="73"/>
                </a:lnTo>
                <a:lnTo>
                  <a:pt x="59" y="66"/>
                </a:lnTo>
                <a:lnTo>
                  <a:pt x="49" y="56"/>
                </a:lnTo>
                <a:lnTo>
                  <a:pt x="40" y="48"/>
                </a:lnTo>
                <a:lnTo>
                  <a:pt x="29" y="38"/>
                </a:lnTo>
                <a:lnTo>
                  <a:pt x="20" y="30"/>
                </a:lnTo>
                <a:lnTo>
                  <a:pt x="9" y="21"/>
                </a:lnTo>
                <a:lnTo>
                  <a:pt x="0" y="14"/>
                </a:lnTo>
                <a:lnTo>
                  <a:pt x="8" y="14"/>
                </a:lnTo>
                <a:lnTo>
                  <a:pt x="18" y="16"/>
                </a:lnTo>
                <a:lnTo>
                  <a:pt x="28" y="17"/>
                </a:lnTo>
                <a:lnTo>
                  <a:pt x="40" y="18"/>
                </a:lnTo>
                <a:lnTo>
                  <a:pt x="50" y="20"/>
                </a:lnTo>
                <a:lnTo>
                  <a:pt x="62" y="20"/>
                </a:lnTo>
                <a:lnTo>
                  <a:pt x="72" y="19"/>
                </a:lnTo>
                <a:lnTo>
                  <a:pt x="81" y="17"/>
                </a:lnTo>
                <a:lnTo>
                  <a:pt x="93" y="22"/>
                </a:lnTo>
                <a:lnTo>
                  <a:pt x="104" y="27"/>
                </a:lnTo>
                <a:lnTo>
                  <a:pt x="116" y="34"/>
                </a:lnTo>
                <a:lnTo>
                  <a:pt x="128" y="39"/>
                </a:lnTo>
                <a:lnTo>
                  <a:pt x="140" y="43"/>
                </a:lnTo>
                <a:lnTo>
                  <a:pt x="152" y="44"/>
                </a:lnTo>
                <a:lnTo>
                  <a:pt x="165" y="44"/>
                </a:lnTo>
                <a:lnTo>
                  <a:pt x="177" y="40"/>
                </a:lnTo>
                <a:lnTo>
                  <a:pt x="171" y="20"/>
                </a:lnTo>
                <a:lnTo>
                  <a:pt x="187" y="29"/>
                </a:lnTo>
                <a:lnTo>
                  <a:pt x="202" y="29"/>
                </a:lnTo>
                <a:lnTo>
                  <a:pt x="214" y="22"/>
                </a:lnTo>
                <a:lnTo>
                  <a:pt x="226" y="14"/>
                </a:lnTo>
                <a:lnTo>
                  <a:pt x="238" y="4"/>
                </a:lnTo>
                <a:lnTo>
                  <a:pt x="250" y="0"/>
                </a:lnTo>
                <a:lnTo>
                  <a:pt x="264" y="2"/>
                </a:lnTo>
                <a:lnTo>
                  <a:pt x="280" y="14"/>
                </a:lnTo>
                <a:lnTo>
                  <a:pt x="286" y="15"/>
                </a:lnTo>
                <a:lnTo>
                  <a:pt x="291" y="13"/>
                </a:lnTo>
                <a:lnTo>
                  <a:pt x="297" y="9"/>
                </a:lnTo>
                <a:lnTo>
                  <a:pt x="301" y="5"/>
                </a:lnTo>
                <a:lnTo>
                  <a:pt x="346" y="17"/>
                </a:lnTo>
                <a:close/>
              </a:path>
            </a:pathLst>
          </a:custGeom>
          <a:solidFill>
            <a:srgbClr val="DDFFFF"/>
          </a:solidFill>
          <a:ln w="9525">
            <a:noFill/>
            <a:round/>
            <a:headEnd/>
            <a:tailEnd/>
          </a:ln>
        </p:spPr>
        <p:txBody>
          <a:bodyPr/>
          <a:lstStyle/>
          <a:p>
            <a:endParaRPr lang="en-US"/>
          </a:p>
        </p:txBody>
      </p:sp>
      <p:sp>
        <p:nvSpPr>
          <p:cNvPr id="13431" name="Freeform 119"/>
          <p:cNvSpPr>
            <a:spLocks/>
          </p:cNvSpPr>
          <p:nvPr/>
        </p:nvSpPr>
        <p:spPr bwMode="auto">
          <a:xfrm>
            <a:off x="2706688" y="5367338"/>
            <a:ext cx="101600" cy="33337"/>
          </a:xfrm>
          <a:custGeom>
            <a:avLst/>
            <a:gdLst>
              <a:gd name="T0" fmla="*/ 2147483647 w 696"/>
              <a:gd name="T1" fmla="*/ 2147483647 h 235"/>
              <a:gd name="T2" fmla="*/ 2147483647 w 696"/>
              <a:gd name="T3" fmla="*/ 2147483647 h 235"/>
              <a:gd name="T4" fmla="*/ 2147483647 w 696"/>
              <a:gd name="T5" fmla="*/ 2147483647 h 235"/>
              <a:gd name="T6" fmla="*/ 2147483647 w 696"/>
              <a:gd name="T7" fmla="*/ 2147483647 h 235"/>
              <a:gd name="T8" fmla="*/ 2147483647 w 696"/>
              <a:gd name="T9" fmla="*/ 2147483647 h 235"/>
              <a:gd name="T10" fmla="*/ 2147483647 w 696"/>
              <a:gd name="T11" fmla="*/ 2147483647 h 235"/>
              <a:gd name="T12" fmla="*/ 2147483647 w 696"/>
              <a:gd name="T13" fmla="*/ 2147483647 h 235"/>
              <a:gd name="T14" fmla="*/ 2147483647 w 696"/>
              <a:gd name="T15" fmla="*/ 2147483647 h 235"/>
              <a:gd name="T16" fmla="*/ 2147483647 w 696"/>
              <a:gd name="T17" fmla="*/ 2147483647 h 235"/>
              <a:gd name="T18" fmla="*/ 2147483647 w 696"/>
              <a:gd name="T19" fmla="*/ 2147483647 h 235"/>
              <a:gd name="T20" fmla="*/ 2147483647 w 696"/>
              <a:gd name="T21" fmla="*/ 2147483647 h 235"/>
              <a:gd name="T22" fmla="*/ 2147483647 w 696"/>
              <a:gd name="T23" fmla="*/ 2147483647 h 235"/>
              <a:gd name="T24" fmla="*/ 2147483647 w 696"/>
              <a:gd name="T25" fmla="*/ 2147483647 h 235"/>
              <a:gd name="T26" fmla="*/ 2147483647 w 696"/>
              <a:gd name="T27" fmla="*/ 2147483647 h 235"/>
              <a:gd name="T28" fmla="*/ 2147483647 w 696"/>
              <a:gd name="T29" fmla="*/ 2147483647 h 235"/>
              <a:gd name="T30" fmla="*/ 2147483647 w 696"/>
              <a:gd name="T31" fmla="*/ 2147483647 h 235"/>
              <a:gd name="T32" fmla="*/ 2147483647 w 696"/>
              <a:gd name="T33" fmla="*/ 2147483647 h 235"/>
              <a:gd name="T34" fmla="*/ 2147483647 w 696"/>
              <a:gd name="T35" fmla="*/ 2147483647 h 235"/>
              <a:gd name="T36" fmla="*/ 2147483647 w 696"/>
              <a:gd name="T37" fmla="*/ 2147483647 h 235"/>
              <a:gd name="T38" fmla="*/ 2147483647 w 696"/>
              <a:gd name="T39" fmla="*/ 2147483647 h 235"/>
              <a:gd name="T40" fmla="*/ 2147483647 w 696"/>
              <a:gd name="T41" fmla="*/ 2147483647 h 235"/>
              <a:gd name="T42" fmla="*/ 2147483647 w 696"/>
              <a:gd name="T43" fmla="*/ 2147483647 h 235"/>
              <a:gd name="T44" fmla="*/ 2147483647 w 696"/>
              <a:gd name="T45" fmla="*/ 2147483647 h 235"/>
              <a:gd name="T46" fmla="*/ 2147483647 w 696"/>
              <a:gd name="T47" fmla="*/ 2147483647 h 235"/>
              <a:gd name="T48" fmla="*/ 2147483647 w 696"/>
              <a:gd name="T49" fmla="*/ 2147483647 h 235"/>
              <a:gd name="T50" fmla="*/ 2147483647 w 696"/>
              <a:gd name="T51" fmla="*/ 2147483647 h 235"/>
              <a:gd name="T52" fmla="*/ 2147483647 w 696"/>
              <a:gd name="T53" fmla="*/ 2147483647 h 235"/>
              <a:gd name="T54" fmla="*/ 2147483647 w 696"/>
              <a:gd name="T55" fmla="*/ 2147483647 h 235"/>
              <a:gd name="T56" fmla="*/ 2147483647 w 696"/>
              <a:gd name="T57" fmla="*/ 2147483647 h 235"/>
              <a:gd name="T58" fmla="*/ 2147483647 w 696"/>
              <a:gd name="T59" fmla="*/ 2147483647 h 235"/>
              <a:gd name="T60" fmla="*/ 2147483647 w 696"/>
              <a:gd name="T61" fmla="*/ 2147483647 h 235"/>
              <a:gd name="T62" fmla="*/ 2147483647 w 696"/>
              <a:gd name="T63" fmla="*/ 2147483647 h 235"/>
              <a:gd name="T64" fmla="*/ 2147483647 w 696"/>
              <a:gd name="T65" fmla="*/ 2147483647 h 235"/>
              <a:gd name="T66" fmla="*/ 2147483647 w 696"/>
              <a:gd name="T67" fmla="*/ 2147483647 h 235"/>
              <a:gd name="T68" fmla="*/ 2147483647 w 696"/>
              <a:gd name="T69" fmla="*/ 2147483647 h 235"/>
              <a:gd name="T70" fmla="*/ 2147483647 w 696"/>
              <a:gd name="T71" fmla="*/ 2147483647 h 235"/>
              <a:gd name="T72" fmla="*/ 2147483647 w 696"/>
              <a:gd name="T73" fmla="*/ 2147483647 h 235"/>
              <a:gd name="T74" fmla="*/ 2147483647 w 696"/>
              <a:gd name="T75" fmla="*/ 2147483647 h 235"/>
              <a:gd name="T76" fmla="*/ 2147483647 w 696"/>
              <a:gd name="T77" fmla="*/ 2147483647 h 235"/>
              <a:gd name="T78" fmla="*/ 2147483647 w 696"/>
              <a:gd name="T79" fmla="*/ 2147483647 h 235"/>
              <a:gd name="T80" fmla="*/ 2147483647 w 696"/>
              <a:gd name="T81" fmla="*/ 2147483647 h 235"/>
              <a:gd name="T82" fmla="*/ 2147483647 w 696"/>
              <a:gd name="T83" fmla="*/ 2147483647 h 235"/>
              <a:gd name="T84" fmla="*/ 2147483647 w 696"/>
              <a:gd name="T85" fmla="*/ 2147483647 h 235"/>
              <a:gd name="T86" fmla="*/ 2147483647 w 696"/>
              <a:gd name="T87" fmla="*/ 2147483647 h 235"/>
              <a:gd name="T88" fmla="*/ 2147483647 w 696"/>
              <a:gd name="T89" fmla="*/ 2147483647 h 235"/>
              <a:gd name="T90" fmla="*/ 2147483647 w 696"/>
              <a:gd name="T91" fmla="*/ 2147483647 h 235"/>
              <a:gd name="T92" fmla="*/ 2147483647 w 696"/>
              <a:gd name="T93" fmla="*/ 2147483647 h 235"/>
              <a:gd name="T94" fmla="*/ 2147483647 w 696"/>
              <a:gd name="T95" fmla="*/ 2147483647 h 235"/>
              <a:gd name="T96" fmla="*/ 0 w 696"/>
              <a:gd name="T97" fmla="*/ 2147483647 h 235"/>
              <a:gd name="T98" fmla="*/ 2147483647 w 696"/>
              <a:gd name="T99" fmla="*/ 2147483647 h 235"/>
              <a:gd name="T100" fmla="*/ 2147483647 w 696"/>
              <a:gd name="T101" fmla="*/ 2147483647 h 235"/>
              <a:gd name="T102" fmla="*/ 2147483647 w 696"/>
              <a:gd name="T103" fmla="*/ 2147483647 h 235"/>
              <a:gd name="T104" fmla="*/ 2147483647 w 696"/>
              <a:gd name="T105" fmla="*/ 2147483647 h 235"/>
              <a:gd name="T106" fmla="*/ 2147483647 w 696"/>
              <a:gd name="T107" fmla="*/ 2147483647 h 235"/>
              <a:gd name="T108" fmla="*/ 2147483647 w 696"/>
              <a:gd name="T109" fmla="*/ 2147483647 h 235"/>
              <a:gd name="T110" fmla="*/ 2147483647 w 696"/>
              <a:gd name="T111" fmla="*/ 2024045641 h 235"/>
              <a:gd name="T112" fmla="*/ 2147483647 w 696"/>
              <a:gd name="T113" fmla="*/ 0 h 235"/>
              <a:gd name="T114" fmla="*/ 2147483647 w 696"/>
              <a:gd name="T115" fmla="*/ 0 h 235"/>
              <a:gd name="T116" fmla="*/ 2147483647 w 696"/>
              <a:gd name="T117" fmla="*/ 2147483647 h 235"/>
              <a:gd name="T118" fmla="*/ 2147483647 w 696"/>
              <a:gd name="T119" fmla="*/ 2147483647 h 23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96"/>
              <a:gd name="T181" fmla="*/ 0 h 235"/>
              <a:gd name="T182" fmla="*/ 696 w 696"/>
              <a:gd name="T183" fmla="*/ 235 h 23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96" h="235">
                <a:moveTo>
                  <a:pt x="127" y="44"/>
                </a:moveTo>
                <a:lnTo>
                  <a:pt x="153" y="57"/>
                </a:lnTo>
                <a:lnTo>
                  <a:pt x="180" y="68"/>
                </a:lnTo>
                <a:lnTo>
                  <a:pt x="206" y="80"/>
                </a:lnTo>
                <a:lnTo>
                  <a:pt x="233" y="91"/>
                </a:lnTo>
                <a:lnTo>
                  <a:pt x="260" y="103"/>
                </a:lnTo>
                <a:lnTo>
                  <a:pt x="286" y="114"/>
                </a:lnTo>
                <a:lnTo>
                  <a:pt x="314" y="125"/>
                </a:lnTo>
                <a:lnTo>
                  <a:pt x="341" y="135"/>
                </a:lnTo>
                <a:lnTo>
                  <a:pt x="368" y="146"/>
                </a:lnTo>
                <a:lnTo>
                  <a:pt x="396" y="155"/>
                </a:lnTo>
                <a:lnTo>
                  <a:pt x="424" y="164"/>
                </a:lnTo>
                <a:lnTo>
                  <a:pt x="451" y="172"/>
                </a:lnTo>
                <a:lnTo>
                  <a:pt x="480" y="180"/>
                </a:lnTo>
                <a:lnTo>
                  <a:pt x="507" y="189"/>
                </a:lnTo>
                <a:lnTo>
                  <a:pt x="536" y="196"/>
                </a:lnTo>
                <a:lnTo>
                  <a:pt x="564" y="203"/>
                </a:lnTo>
                <a:lnTo>
                  <a:pt x="581" y="205"/>
                </a:lnTo>
                <a:lnTo>
                  <a:pt x="600" y="204"/>
                </a:lnTo>
                <a:lnTo>
                  <a:pt x="619" y="203"/>
                </a:lnTo>
                <a:lnTo>
                  <a:pt x="638" y="202"/>
                </a:lnTo>
                <a:lnTo>
                  <a:pt x="655" y="203"/>
                </a:lnTo>
                <a:lnTo>
                  <a:pt x="672" y="207"/>
                </a:lnTo>
                <a:lnTo>
                  <a:pt x="685" y="217"/>
                </a:lnTo>
                <a:lnTo>
                  <a:pt x="696" y="233"/>
                </a:lnTo>
                <a:lnTo>
                  <a:pt x="655" y="235"/>
                </a:lnTo>
                <a:lnTo>
                  <a:pt x="616" y="233"/>
                </a:lnTo>
                <a:lnTo>
                  <a:pt x="577" y="230"/>
                </a:lnTo>
                <a:lnTo>
                  <a:pt x="540" y="225"/>
                </a:lnTo>
                <a:lnTo>
                  <a:pt x="502" y="219"/>
                </a:lnTo>
                <a:lnTo>
                  <a:pt x="466" y="210"/>
                </a:lnTo>
                <a:lnTo>
                  <a:pt x="429" y="200"/>
                </a:lnTo>
                <a:lnTo>
                  <a:pt x="394" y="189"/>
                </a:lnTo>
                <a:lnTo>
                  <a:pt x="358" y="177"/>
                </a:lnTo>
                <a:lnTo>
                  <a:pt x="323" y="165"/>
                </a:lnTo>
                <a:lnTo>
                  <a:pt x="289" y="152"/>
                </a:lnTo>
                <a:lnTo>
                  <a:pt x="255" y="138"/>
                </a:lnTo>
                <a:lnTo>
                  <a:pt x="220" y="124"/>
                </a:lnTo>
                <a:lnTo>
                  <a:pt x="185" y="112"/>
                </a:lnTo>
                <a:lnTo>
                  <a:pt x="151" y="98"/>
                </a:lnTo>
                <a:lnTo>
                  <a:pt x="116" y="85"/>
                </a:lnTo>
                <a:lnTo>
                  <a:pt x="101" y="76"/>
                </a:lnTo>
                <a:lnTo>
                  <a:pt x="87" y="67"/>
                </a:lnTo>
                <a:lnTo>
                  <a:pt x="72" y="60"/>
                </a:lnTo>
                <a:lnTo>
                  <a:pt x="57" y="51"/>
                </a:lnTo>
                <a:lnTo>
                  <a:pt x="42" y="43"/>
                </a:lnTo>
                <a:lnTo>
                  <a:pt x="27" y="34"/>
                </a:lnTo>
                <a:lnTo>
                  <a:pt x="14" y="26"/>
                </a:lnTo>
                <a:lnTo>
                  <a:pt x="0" y="15"/>
                </a:lnTo>
                <a:lnTo>
                  <a:pt x="10" y="14"/>
                </a:lnTo>
                <a:lnTo>
                  <a:pt x="19" y="13"/>
                </a:lnTo>
                <a:lnTo>
                  <a:pt x="30" y="12"/>
                </a:lnTo>
                <a:lnTo>
                  <a:pt x="40" y="11"/>
                </a:lnTo>
                <a:lnTo>
                  <a:pt x="51" y="9"/>
                </a:lnTo>
                <a:lnTo>
                  <a:pt x="60" y="7"/>
                </a:lnTo>
                <a:lnTo>
                  <a:pt x="70" y="5"/>
                </a:lnTo>
                <a:lnTo>
                  <a:pt x="79" y="0"/>
                </a:lnTo>
                <a:lnTo>
                  <a:pt x="127" y="44"/>
                </a:lnTo>
                <a:close/>
              </a:path>
            </a:pathLst>
          </a:custGeom>
          <a:solidFill>
            <a:srgbClr val="001EFF"/>
          </a:solidFill>
          <a:ln w="9525">
            <a:noFill/>
            <a:round/>
            <a:headEnd/>
            <a:tailEnd/>
          </a:ln>
        </p:spPr>
        <p:txBody>
          <a:bodyPr/>
          <a:lstStyle/>
          <a:p>
            <a:endParaRPr lang="en-US"/>
          </a:p>
        </p:txBody>
      </p:sp>
      <p:sp>
        <p:nvSpPr>
          <p:cNvPr id="13432" name="Freeform 120"/>
          <p:cNvSpPr>
            <a:spLocks/>
          </p:cNvSpPr>
          <p:nvPr/>
        </p:nvSpPr>
        <p:spPr bwMode="auto">
          <a:xfrm>
            <a:off x="2720975" y="5367338"/>
            <a:ext cx="79375" cy="26987"/>
          </a:xfrm>
          <a:custGeom>
            <a:avLst/>
            <a:gdLst>
              <a:gd name="T0" fmla="*/ 2147483647 w 545"/>
              <a:gd name="T1" fmla="*/ 2147483647 h 184"/>
              <a:gd name="T2" fmla="*/ 2147483647 w 545"/>
              <a:gd name="T3" fmla="*/ 2147483647 h 184"/>
              <a:gd name="T4" fmla="*/ 2147483647 w 545"/>
              <a:gd name="T5" fmla="*/ 2147483647 h 184"/>
              <a:gd name="T6" fmla="*/ 2147483647 w 545"/>
              <a:gd name="T7" fmla="*/ 2147483647 h 184"/>
              <a:gd name="T8" fmla="*/ 2147483647 w 545"/>
              <a:gd name="T9" fmla="*/ 2147483647 h 184"/>
              <a:gd name="T10" fmla="*/ 2147483647 w 545"/>
              <a:gd name="T11" fmla="*/ 2147483647 h 184"/>
              <a:gd name="T12" fmla="*/ 2147483647 w 545"/>
              <a:gd name="T13" fmla="*/ 2147483647 h 184"/>
              <a:gd name="T14" fmla="*/ 2147483647 w 545"/>
              <a:gd name="T15" fmla="*/ 2147483647 h 184"/>
              <a:gd name="T16" fmla="*/ 2147483647 w 545"/>
              <a:gd name="T17" fmla="*/ 2147483647 h 184"/>
              <a:gd name="T18" fmla="*/ 2147483647 w 545"/>
              <a:gd name="T19" fmla="*/ 2147483647 h 184"/>
              <a:gd name="T20" fmla="*/ 2147483647 w 545"/>
              <a:gd name="T21" fmla="*/ 2147483647 h 184"/>
              <a:gd name="T22" fmla="*/ 2147483647 w 545"/>
              <a:gd name="T23" fmla="*/ 2147483647 h 184"/>
              <a:gd name="T24" fmla="*/ 2147483647 w 545"/>
              <a:gd name="T25" fmla="*/ 2147483647 h 184"/>
              <a:gd name="T26" fmla="*/ 2147483647 w 545"/>
              <a:gd name="T27" fmla="*/ 2147483647 h 184"/>
              <a:gd name="T28" fmla="*/ 2147483647 w 545"/>
              <a:gd name="T29" fmla="*/ 2147483647 h 184"/>
              <a:gd name="T30" fmla="*/ 2147483647 w 545"/>
              <a:gd name="T31" fmla="*/ 2147483647 h 184"/>
              <a:gd name="T32" fmla="*/ 2147483647 w 545"/>
              <a:gd name="T33" fmla="*/ 2147483647 h 184"/>
              <a:gd name="T34" fmla="*/ 2147483647 w 545"/>
              <a:gd name="T35" fmla="*/ 2147483647 h 184"/>
              <a:gd name="T36" fmla="*/ 2147483647 w 545"/>
              <a:gd name="T37" fmla="*/ 2147483647 h 184"/>
              <a:gd name="T38" fmla="*/ 2147483647 w 545"/>
              <a:gd name="T39" fmla="*/ 2147483647 h 184"/>
              <a:gd name="T40" fmla="*/ 2147483647 w 545"/>
              <a:gd name="T41" fmla="*/ 2147483647 h 184"/>
              <a:gd name="T42" fmla="*/ 2147483647 w 545"/>
              <a:gd name="T43" fmla="*/ 2147483647 h 184"/>
              <a:gd name="T44" fmla="*/ 2147483647 w 545"/>
              <a:gd name="T45" fmla="*/ 2147483647 h 184"/>
              <a:gd name="T46" fmla="*/ 2147483647 w 545"/>
              <a:gd name="T47" fmla="*/ 2147483647 h 184"/>
              <a:gd name="T48" fmla="*/ 2147483647 w 545"/>
              <a:gd name="T49" fmla="*/ 2147483647 h 184"/>
              <a:gd name="T50" fmla="*/ 2147483647 w 545"/>
              <a:gd name="T51" fmla="*/ 2147483647 h 184"/>
              <a:gd name="T52" fmla="*/ 2147483647 w 545"/>
              <a:gd name="T53" fmla="*/ 2147483647 h 184"/>
              <a:gd name="T54" fmla="*/ 2147483647 w 545"/>
              <a:gd name="T55" fmla="*/ 2147483647 h 184"/>
              <a:gd name="T56" fmla="*/ 2147483647 w 545"/>
              <a:gd name="T57" fmla="*/ 2147483647 h 184"/>
              <a:gd name="T58" fmla="*/ 2147483647 w 545"/>
              <a:gd name="T59" fmla="*/ 2147483647 h 184"/>
              <a:gd name="T60" fmla="*/ 2147483647 w 545"/>
              <a:gd name="T61" fmla="*/ 2147483647 h 184"/>
              <a:gd name="T62" fmla="*/ 2147483647 w 545"/>
              <a:gd name="T63" fmla="*/ 2147483647 h 184"/>
              <a:gd name="T64" fmla="*/ 2147483647 w 545"/>
              <a:gd name="T65" fmla="*/ 2147483647 h 184"/>
              <a:gd name="T66" fmla="*/ 2147483647 w 545"/>
              <a:gd name="T67" fmla="*/ 2147483647 h 184"/>
              <a:gd name="T68" fmla="*/ 2147483647 w 545"/>
              <a:gd name="T69" fmla="*/ 2147483647 h 184"/>
              <a:gd name="T70" fmla="*/ 2147483647 w 545"/>
              <a:gd name="T71" fmla="*/ 2147483647 h 184"/>
              <a:gd name="T72" fmla="*/ 2147483647 w 545"/>
              <a:gd name="T73" fmla="*/ 2147483647 h 184"/>
              <a:gd name="T74" fmla="*/ 2147483647 w 545"/>
              <a:gd name="T75" fmla="*/ 2147483647 h 184"/>
              <a:gd name="T76" fmla="*/ 2147483647 w 545"/>
              <a:gd name="T77" fmla="*/ 2147483647 h 184"/>
              <a:gd name="T78" fmla="*/ 2147483647 w 545"/>
              <a:gd name="T79" fmla="*/ 2147483647 h 184"/>
              <a:gd name="T80" fmla="*/ 2147483647 w 545"/>
              <a:gd name="T81" fmla="*/ 2147483647 h 184"/>
              <a:gd name="T82" fmla="*/ 2147483647 w 545"/>
              <a:gd name="T83" fmla="*/ 2147483647 h 184"/>
              <a:gd name="T84" fmla="*/ 2147483647 w 545"/>
              <a:gd name="T85" fmla="*/ 2147483647 h 184"/>
              <a:gd name="T86" fmla="*/ 2147483647 w 545"/>
              <a:gd name="T87" fmla="*/ 2147483647 h 184"/>
              <a:gd name="T88" fmla="*/ 2147483647 w 545"/>
              <a:gd name="T89" fmla="*/ 2147483647 h 184"/>
              <a:gd name="T90" fmla="*/ 2147483647 w 545"/>
              <a:gd name="T91" fmla="*/ 2147483647 h 184"/>
              <a:gd name="T92" fmla="*/ 2147483647 w 545"/>
              <a:gd name="T93" fmla="*/ 2147483647 h 184"/>
              <a:gd name="T94" fmla="*/ 2147483647 w 545"/>
              <a:gd name="T95" fmla="*/ 2147483647 h 184"/>
              <a:gd name="T96" fmla="*/ 0 w 545"/>
              <a:gd name="T97" fmla="*/ 0 h 184"/>
              <a:gd name="T98" fmla="*/ 2147483647 w 545"/>
              <a:gd name="T99" fmla="*/ 2147483647 h 184"/>
              <a:gd name="T100" fmla="*/ 2147483647 w 545"/>
              <a:gd name="T101" fmla="*/ 2147483647 h 184"/>
              <a:gd name="T102" fmla="*/ 2147483647 w 545"/>
              <a:gd name="T103" fmla="*/ 2147483647 h 184"/>
              <a:gd name="T104" fmla="*/ 2147483647 w 545"/>
              <a:gd name="T105" fmla="*/ 2147483647 h 184"/>
              <a:gd name="T106" fmla="*/ 2147483647 w 545"/>
              <a:gd name="T107" fmla="*/ 2147483647 h 184"/>
              <a:gd name="T108" fmla="*/ 2147483647 w 545"/>
              <a:gd name="T109" fmla="*/ 2147483647 h 184"/>
              <a:gd name="T110" fmla="*/ 2147483647 w 545"/>
              <a:gd name="T111" fmla="*/ 2147483647 h 184"/>
              <a:gd name="T112" fmla="*/ 2147483647 w 545"/>
              <a:gd name="T113" fmla="*/ 2147483647 h 184"/>
              <a:gd name="T114" fmla="*/ 2147483647 w 545"/>
              <a:gd name="T115" fmla="*/ 2147483647 h 184"/>
              <a:gd name="T116" fmla="*/ 2147483647 w 545"/>
              <a:gd name="T117" fmla="*/ 2147483647 h 18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45"/>
              <a:gd name="T178" fmla="*/ 0 h 184"/>
              <a:gd name="T179" fmla="*/ 545 w 545"/>
              <a:gd name="T180" fmla="*/ 184 h 18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45" h="184">
                <a:moveTo>
                  <a:pt x="152" y="15"/>
                </a:moveTo>
                <a:lnTo>
                  <a:pt x="173" y="25"/>
                </a:lnTo>
                <a:lnTo>
                  <a:pt x="194" y="34"/>
                </a:lnTo>
                <a:lnTo>
                  <a:pt x="215" y="44"/>
                </a:lnTo>
                <a:lnTo>
                  <a:pt x="236" y="53"/>
                </a:lnTo>
                <a:lnTo>
                  <a:pt x="257" y="63"/>
                </a:lnTo>
                <a:lnTo>
                  <a:pt x="278" y="72"/>
                </a:lnTo>
                <a:lnTo>
                  <a:pt x="300" y="82"/>
                </a:lnTo>
                <a:lnTo>
                  <a:pt x="321" y="91"/>
                </a:lnTo>
                <a:lnTo>
                  <a:pt x="342" y="100"/>
                </a:lnTo>
                <a:lnTo>
                  <a:pt x="364" y="108"/>
                </a:lnTo>
                <a:lnTo>
                  <a:pt x="385" y="116"/>
                </a:lnTo>
                <a:lnTo>
                  <a:pt x="409" y="122"/>
                </a:lnTo>
                <a:lnTo>
                  <a:pt x="431" y="129"/>
                </a:lnTo>
                <a:lnTo>
                  <a:pt x="454" y="134"/>
                </a:lnTo>
                <a:lnTo>
                  <a:pt x="477" y="137"/>
                </a:lnTo>
                <a:lnTo>
                  <a:pt x="502" y="140"/>
                </a:lnTo>
                <a:lnTo>
                  <a:pt x="508" y="144"/>
                </a:lnTo>
                <a:lnTo>
                  <a:pt x="513" y="150"/>
                </a:lnTo>
                <a:lnTo>
                  <a:pt x="519" y="155"/>
                </a:lnTo>
                <a:lnTo>
                  <a:pt x="525" y="160"/>
                </a:lnTo>
                <a:lnTo>
                  <a:pt x="530" y="167"/>
                </a:lnTo>
                <a:lnTo>
                  <a:pt x="535" y="172"/>
                </a:lnTo>
                <a:lnTo>
                  <a:pt x="541" y="177"/>
                </a:lnTo>
                <a:lnTo>
                  <a:pt x="545" y="183"/>
                </a:lnTo>
                <a:lnTo>
                  <a:pt x="515" y="184"/>
                </a:lnTo>
                <a:lnTo>
                  <a:pt x="486" y="182"/>
                </a:lnTo>
                <a:lnTo>
                  <a:pt x="457" y="179"/>
                </a:lnTo>
                <a:lnTo>
                  <a:pt x="429" y="175"/>
                </a:lnTo>
                <a:lnTo>
                  <a:pt x="400" y="169"/>
                </a:lnTo>
                <a:lnTo>
                  <a:pt x="372" y="162"/>
                </a:lnTo>
                <a:lnTo>
                  <a:pt x="344" y="154"/>
                </a:lnTo>
                <a:lnTo>
                  <a:pt x="317" y="146"/>
                </a:lnTo>
                <a:lnTo>
                  <a:pt x="289" y="136"/>
                </a:lnTo>
                <a:lnTo>
                  <a:pt x="262" y="126"/>
                </a:lnTo>
                <a:lnTo>
                  <a:pt x="234" y="116"/>
                </a:lnTo>
                <a:lnTo>
                  <a:pt x="208" y="105"/>
                </a:lnTo>
                <a:lnTo>
                  <a:pt x="180" y="96"/>
                </a:lnTo>
                <a:lnTo>
                  <a:pt x="153" y="85"/>
                </a:lnTo>
                <a:lnTo>
                  <a:pt x="125" y="76"/>
                </a:lnTo>
                <a:lnTo>
                  <a:pt x="98" y="66"/>
                </a:lnTo>
                <a:lnTo>
                  <a:pt x="85" y="60"/>
                </a:lnTo>
                <a:lnTo>
                  <a:pt x="71" y="52"/>
                </a:lnTo>
                <a:lnTo>
                  <a:pt x="59" y="46"/>
                </a:lnTo>
                <a:lnTo>
                  <a:pt x="46" y="37"/>
                </a:lnTo>
                <a:lnTo>
                  <a:pt x="33" y="30"/>
                </a:lnTo>
                <a:lnTo>
                  <a:pt x="22" y="22"/>
                </a:lnTo>
                <a:lnTo>
                  <a:pt x="10" y="11"/>
                </a:lnTo>
                <a:lnTo>
                  <a:pt x="0" y="0"/>
                </a:lnTo>
                <a:lnTo>
                  <a:pt x="20" y="6"/>
                </a:lnTo>
                <a:lnTo>
                  <a:pt x="37" y="10"/>
                </a:lnTo>
                <a:lnTo>
                  <a:pt x="57" y="13"/>
                </a:lnTo>
                <a:lnTo>
                  <a:pt x="74" y="15"/>
                </a:lnTo>
                <a:lnTo>
                  <a:pt x="94" y="16"/>
                </a:lnTo>
                <a:lnTo>
                  <a:pt x="111" y="17"/>
                </a:lnTo>
                <a:lnTo>
                  <a:pt x="132" y="16"/>
                </a:lnTo>
                <a:lnTo>
                  <a:pt x="152" y="15"/>
                </a:lnTo>
                <a:close/>
              </a:path>
            </a:pathLst>
          </a:custGeom>
          <a:solidFill>
            <a:srgbClr val="5E5EFF"/>
          </a:solidFill>
          <a:ln w="9525">
            <a:noFill/>
            <a:round/>
            <a:headEnd/>
            <a:tailEnd/>
          </a:ln>
        </p:spPr>
        <p:txBody>
          <a:bodyPr/>
          <a:lstStyle/>
          <a:p>
            <a:endParaRPr lang="en-US"/>
          </a:p>
        </p:txBody>
      </p:sp>
      <p:sp>
        <p:nvSpPr>
          <p:cNvPr id="13433" name="Freeform 121"/>
          <p:cNvSpPr>
            <a:spLocks/>
          </p:cNvSpPr>
          <p:nvPr/>
        </p:nvSpPr>
        <p:spPr bwMode="auto">
          <a:xfrm>
            <a:off x="2695575" y="5370513"/>
            <a:ext cx="120650" cy="39687"/>
          </a:xfrm>
          <a:custGeom>
            <a:avLst/>
            <a:gdLst>
              <a:gd name="T0" fmla="*/ 2147483647 w 828"/>
              <a:gd name="T1" fmla="*/ 2147483647 h 280"/>
              <a:gd name="T2" fmla="*/ 2147483647 w 828"/>
              <a:gd name="T3" fmla="*/ 2147483647 h 280"/>
              <a:gd name="T4" fmla="*/ 2147483647 w 828"/>
              <a:gd name="T5" fmla="*/ 2147483647 h 280"/>
              <a:gd name="T6" fmla="*/ 2147483647 w 828"/>
              <a:gd name="T7" fmla="*/ 2147483647 h 280"/>
              <a:gd name="T8" fmla="*/ 2147483647 w 828"/>
              <a:gd name="T9" fmla="*/ 2147483647 h 280"/>
              <a:gd name="T10" fmla="*/ 2147483647 w 828"/>
              <a:gd name="T11" fmla="*/ 2147483647 h 280"/>
              <a:gd name="T12" fmla="*/ 2147483647 w 828"/>
              <a:gd name="T13" fmla="*/ 2147483647 h 280"/>
              <a:gd name="T14" fmla="*/ 2147483647 w 828"/>
              <a:gd name="T15" fmla="*/ 2147483647 h 280"/>
              <a:gd name="T16" fmla="*/ 2147483647 w 828"/>
              <a:gd name="T17" fmla="*/ 2147483647 h 280"/>
              <a:gd name="T18" fmla="*/ 2147483647 w 828"/>
              <a:gd name="T19" fmla="*/ 2147483647 h 280"/>
              <a:gd name="T20" fmla="*/ 2147483647 w 828"/>
              <a:gd name="T21" fmla="*/ 2147483647 h 280"/>
              <a:gd name="T22" fmla="*/ 2147483647 w 828"/>
              <a:gd name="T23" fmla="*/ 2147483647 h 280"/>
              <a:gd name="T24" fmla="*/ 2147483647 w 828"/>
              <a:gd name="T25" fmla="*/ 2147483647 h 280"/>
              <a:gd name="T26" fmla="*/ 2147483647 w 828"/>
              <a:gd name="T27" fmla="*/ 2147483647 h 280"/>
              <a:gd name="T28" fmla="*/ 2147483647 w 828"/>
              <a:gd name="T29" fmla="*/ 2147483647 h 280"/>
              <a:gd name="T30" fmla="*/ 2147483647 w 828"/>
              <a:gd name="T31" fmla="*/ 2147483647 h 280"/>
              <a:gd name="T32" fmla="*/ 2147483647 w 828"/>
              <a:gd name="T33" fmla="*/ 2147483647 h 280"/>
              <a:gd name="T34" fmla="*/ 2147483647 w 828"/>
              <a:gd name="T35" fmla="*/ 2147483647 h 280"/>
              <a:gd name="T36" fmla="*/ 2147483647 w 828"/>
              <a:gd name="T37" fmla="*/ 2147483647 h 280"/>
              <a:gd name="T38" fmla="*/ 2147483647 w 828"/>
              <a:gd name="T39" fmla="*/ 2147483647 h 280"/>
              <a:gd name="T40" fmla="*/ 2147483647 w 828"/>
              <a:gd name="T41" fmla="*/ 2147483647 h 280"/>
              <a:gd name="T42" fmla="*/ 2147483647 w 828"/>
              <a:gd name="T43" fmla="*/ 2147483647 h 280"/>
              <a:gd name="T44" fmla="*/ 2147483647 w 828"/>
              <a:gd name="T45" fmla="*/ 2147483647 h 280"/>
              <a:gd name="T46" fmla="*/ 2147483647 w 828"/>
              <a:gd name="T47" fmla="*/ 2147483647 h 280"/>
              <a:gd name="T48" fmla="*/ 2147483647 w 828"/>
              <a:gd name="T49" fmla="*/ 2147483647 h 280"/>
              <a:gd name="T50" fmla="*/ 2147483647 w 828"/>
              <a:gd name="T51" fmla="*/ 2147483647 h 280"/>
              <a:gd name="T52" fmla="*/ 2147483647 w 828"/>
              <a:gd name="T53" fmla="*/ 2147483647 h 280"/>
              <a:gd name="T54" fmla="*/ 2147483647 w 828"/>
              <a:gd name="T55" fmla="*/ 2147483647 h 280"/>
              <a:gd name="T56" fmla="*/ 2147483647 w 828"/>
              <a:gd name="T57" fmla="*/ 2147483647 h 280"/>
              <a:gd name="T58" fmla="*/ 2147483647 w 828"/>
              <a:gd name="T59" fmla="*/ 2147483647 h 280"/>
              <a:gd name="T60" fmla="*/ 2147483647 w 828"/>
              <a:gd name="T61" fmla="*/ 2147483647 h 280"/>
              <a:gd name="T62" fmla="*/ 2147483647 w 828"/>
              <a:gd name="T63" fmla="*/ 2147483647 h 280"/>
              <a:gd name="T64" fmla="*/ 2147483647 w 828"/>
              <a:gd name="T65" fmla="*/ 2147483647 h 280"/>
              <a:gd name="T66" fmla="*/ 2147483647 w 828"/>
              <a:gd name="T67" fmla="*/ 2147483647 h 280"/>
              <a:gd name="T68" fmla="*/ 2147483647 w 828"/>
              <a:gd name="T69" fmla="*/ 2147483647 h 280"/>
              <a:gd name="T70" fmla="*/ 2147483647 w 828"/>
              <a:gd name="T71" fmla="*/ 2147483647 h 280"/>
              <a:gd name="T72" fmla="*/ 2147483647 w 828"/>
              <a:gd name="T73" fmla="*/ 2147483647 h 280"/>
              <a:gd name="T74" fmla="*/ 2147483647 w 828"/>
              <a:gd name="T75" fmla="*/ 2147483647 h 280"/>
              <a:gd name="T76" fmla="*/ 2147483647 w 828"/>
              <a:gd name="T77" fmla="*/ 2147483647 h 280"/>
              <a:gd name="T78" fmla="*/ 2147483647 w 828"/>
              <a:gd name="T79" fmla="*/ 2147483647 h 280"/>
              <a:gd name="T80" fmla="*/ 2147483647 w 828"/>
              <a:gd name="T81" fmla="*/ 2147483647 h 2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28"/>
              <a:gd name="T124" fmla="*/ 0 h 280"/>
              <a:gd name="T125" fmla="*/ 828 w 828"/>
              <a:gd name="T126" fmla="*/ 280 h 2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28" h="280">
                <a:moveTo>
                  <a:pt x="614" y="224"/>
                </a:moveTo>
                <a:lnTo>
                  <a:pt x="634" y="226"/>
                </a:lnTo>
                <a:lnTo>
                  <a:pt x="655" y="228"/>
                </a:lnTo>
                <a:lnTo>
                  <a:pt x="676" y="229"/>
                </a:lnTo>
                <a:lnTo>
                  <a:pt x="697" y="231"/>
                </a:lnTo>
                <a:lnTo>
                  <a:pt x="719" y="231"/>
                </a:lnTo>
                <a:lnTo>
                  <a:pt x="740" y="231"/>
                </a:lnTo>
                <a:lnTo>
                  <a:pt x="761" y="231"/>
                </a:lnTo>
                <a:lnTo>
                  <a:pt x="781" y="229"/>
                </a:lnTo>
                <a:lnTo>
                  <a:pt x="788" y="230"/>
                </a:lnTo>
                <a:lnTo>
                  <a:pt x="795" y="233"/>
                </a:lnTo>
                <a:lnTo>
                  <a:pt x="801" y="238"/>
                </a:lnTo>
                <a:lnTo>
                  <a:pt x="807" y="243"/>
                </a:lnTo>
                <a:lnTo>
                  <a:pt x="813" y="249"/>
                </a:lnTo>
                <a:lnTo>
                  <a:pt x="818" y="256"/>
                </a:lnTo>
                <a:lnTo>
                  <a:pt x="823" y="262"/>
                </a:lnTo>
                <a:lnTo>
                  <a:pt x="828" y="267"/>
                </a:lnTo>
                <a:lnTo>
                  <a:pt x="816" y="275"/>
                </a:lnTo>
                <a:lnTo>
                  <a:pt x="802" y="279"/>
                </a:lnTo>
                <a:lnTo>
                  <a:pt x="788" y="280"/>
                </a:lnTo>
                <a:lnTo>
                  <a:pt x="775" y="280"/>
                </a:lnTo>
                <a:lnTo>
                  <a:pt x="760" y="278"/>
                </a:lnTo>
                <a:lnTo>
                  <a:pt x="745" y="277"/>
                </a:lnTo>
                <a:lnTo>
                  <a:pt x="730" y="277"/>
                </a:lnTo>
                <a:lnTo>
                  <a:pt x="715" y="278"/>
                </a:lnTo>
                <a:lnTo>
                  <a:pt x="686" y="273"/>
                </a:lnTo>
                <a:lnTo>
                  <a:pt x="655" y="267"/>
                </a:lnTo>
                <a:lnTo>
                  <a:pt x="626" y="261"/>
                </a:lnTo>
                <a:lnTo>
                  <a:pt x="596" y="255"/>
                </a:lnTo>
                <a:lnTo>
                  <a:pt x="566" y="247"/>
                </a:lnTo>
                <a:lnTo>
                  <a:pt x="537" y="240"/>
                </a:lnTo>
                <a:lnTo>
                  <a:pt x="507" y="232"/>
                </a:lnTo>
                <a:lnTo>
                  <a:pt x="479" y="224"/>
                </a:lnTo>
                <a:lnTo>
                  <a:pt x="449" y="215"/>
                </a:lnTo>
                <a:lnTo>
                  <a:pt x="421" y="206"/>
                </a:lnTo>
                <a:lnTo>
                  <a:pt x="393" y="195"/>
                </a:lnTo>
                <a:lnTo>
                  <a:pt x="365" y="185"/>
                </a:lnTo>
                <a:lnTo>
                  <a:pt x="337" y="174"/>
                </a:lnTo>
                <a:lnTo>
                  <a:pt x="310" y="162"/>
                </a:lnTo>
                <a:lnTo>
                  <a:pt x="282" y="150"/>
                </a:lnTo>
                <a:lnTo>
                  <a:pt x="256" y="137"/>
                </a:lnTo>
                <a:lnTo>
                  <a:pt x="241" y="141"/>
                </a:lnTo>
                <a:lnTo>
                  <a:pt x="226" y="141"/>
                </a:lnTo>
                <a:lnTo>
                  <a:pt x="212" y="138"/>
                </a:lnTo>
                <a:lnTo>
                  <a:pt x="199" y="133"/>
                </a:lnTo>
                <a:lnTo>
                  <a:pt x="186" y="128"/>
                </a:lnTo>
                <a:lnTo>
                  <a:pt x="172" y="121"/>
                </a:lnTo>
                <a:lnTo>
                  <a:pt x="158" y="115"/>
                </a:lnTo>
                <a:lnTo>
                  <a:pt x="144" y="111"/>
                </a:lnTo>
                <a:lnTo>
                  <a:pt x="126" y="100"/>
                </a:lnTo>
                <a:lnTo>
                  <a:pt x="108" y="89"/>
                </a:lnTo>
                <a:lnTo>
                  <a:pt x="90" y="79"/>
                </a:lnTo>
                <a:lnTo>
                  <a:pt x="72" y="68"/>
                </a:lnTo>
                <a:lnTo>
                  <a:pt x="54" y="58"/>
                </a:lnTo>
                <a:lnTo>
                  <a:pt x="36" y="46"/>
                </a:lnTo>
                <a:lnTo>
                  <a:pt x="18" y="34"/>
                </a:lnTo>
                <a:lnTo>
                  <a:pt x="0" y="22"/>
                </a:lnTo>
                <a:lnTo>
                  <a:pt x="6" y="21"/>
                </a:lnTo>
                <a:lnTo>
                  <a:pt x="13" y="18"/>
                </a:lnTo>
                <a:lnTo>
                  <a:pt x="19" y="17"/>
                </a:lnTo>
                <a:lnTo>
                  <a:pt x="26" y="15"/>
                </a:lnTo>
                <a:lnTo>
                  <a:pt x="33" y="13"/>
                </a:lnTo>
                <a:lnTo>
                  <a:pt x="39" y="10"/>
                </a:lnTo>
                <a:lnTo>
                  <a:pt x="45" y="6"/>
                </a:lnTo>
                <a:lnTo>
                  <a:pt x="51" y="0"/>
                </a:lnTo>
                <a:lnTo>
                  <a:pt x="83" y="22"/>
                </a:lnTo>
                <a:lnTo>
                  <a:pt x="116" y="41"/>
                </a:lnTo>
                <a:lnTo>
                  <a:pt x="149" y="59"/>
                </a:lnTo>
                <a:lnTo>
                  <a:pt x="183" y="77"/>
                </a:lnTo>
                <a:lnTo>
                  <a:pt x="218" y="93"/>
                </a:lnTo>
                <a:lnTo>
                  <a:pt x="252" y="108"/>
                </a:lnTo>
                <a:lnTo>
                  <a:pt x="287" y="122"/>
                </a:lnTo>
                <a:lnTo>
                  <a:pt x="322" y="136"/>
                </a:lnTo>
                <a:lnTo>
                  <a:pt x="358" y="149"/>
                </a:lnTo>
                <a:lnTo>
                  <a:pt x="394" y="161"/>
                </a:lnTo>
                <a:lnTo>
                  <a:pt x="430" y="173"/>
                </a:lnTo>
                <a:lnTo>
                  <a:pt x="467" y="184"/>
                </a:lnTo>
                <a:lnTo>
                  <a:pt x="503" y="194"/>
                </a:lnTo>
                <a:lnTo>
                  <a:pt x="540" y="205"/>
                </a:lnTo>
                <a:lnTo>
                  <a:pt x="577" y="214"/>
                </a:lnTo>
                <a:lnTo>
                  <a:pt x="614" y="224"/>
                </a:lnTo>
                <a:close/>
              </a:path>
            </a:pathLst>
          </a:custGeom>
          <a:solidFill>
            <a:srgbClr val="7070FF"/>
          </a:solidFill>
          <a:ln w="9525">
            <a:noFill/>
            <a:round/>
            <a:headEnd/>
            <a:tailEnd/>
          </a:ln>
        </p:spPr>
        <p:txBody>
          <a:bodyPr/>
          <a:lstStyle/>
          <a:p>
            <a:endParaRPr lang="en-US"/>
          </a:p>
        </p:txBody>
      </p:sp>
      <p:sp>
        <p:nvSpPr>
          <p:cNvPr id="13434" name="Freeform 122"/>
          <p:cNvSpPr>
            <a:spLocks/>
          </p:cNvSpPr>
          <p:nvPr/>
        </p:nvSpPr>
        <p:spPr bwMode="auto">
          <a:xfrm>
            <a:off x="2616200" y="5372100"/>
            <a:ext cx="25400" cy="25400"/>
          </a:xfrm>
          <a:custGeom>
            <a:avLst/>
            <a:gdLst>
              <a:gd name="T0" fmla="*/ 2147483647 w 181"/>
              <a:gd name="T1" fmla="*/ 2147483647 h 186"/>
              <a:gd name="T2" fmla="*/ 2147483647 w 181"/>
              <a:gd name="T3" fmla="*/ 2147483647 h 186"/>
              <a:gd name="T4" fmla="*/ 2147483647 w 181"/>
              <a:gd name="T5" fmla="*/ 2147483647 h 186"/>
              <a:gd name="T6" fmla="*/ 2147483647 w 181"/>
              <a:gd name="T7" fmla="*/ 2147483647 h 186"/>
              <a:gd name="T8" fmla="*/ 2147483647 w 181"/>
              <a:gd name="T9" fmla="*/ 2147483647 h 186"/>
              <a:gd name="T10" fmla="*/ 2147483647 w 181"/>
              <a:gd name="T11" fmla="*/ 2147483647 h 186"/>
              <a:gd name="T12" fmla="*/ 2147483647 w 181"/>
              <a:gd name="T13" fmla="*/ 2147483647 h 186"/>
              <a:gd name="T14" fmla="*/ 2147483647 w 181"/>
              <a:gd name="T15" fmla="*/ 2147483647 h 186"/>
              <a:gd name="T16" fmla="*/ 2147483647 w 181"/>
              <a:gd name="T17" fmla="*/ 2147483647 h 186"/>
              <a:gd name="T18" fmla="*/ 2147483647 w 181"/>
              <a:gd name="T19" fmla="*/ 2147483647 h 186"/>
              <a:gd name="T20" fmla="*/ 2147483647 w 181"/>
              <a:gd name="T21" fmla="*/ 2147483647 h 186"/>
              <a:gd name="T22" fmla="*/ 2147483647 w 181"/>
              <a:gd name="T23" fmla="*/ 2147483647 h 186"/>
              <a:gd name="T24" fmla="*/ 2147483647 w 181"/>
              <a:gd name="T25" fmla="*/ 2147483647 h 186"/>
              <a:gd name="T26" fmla="*/ 2147483647 w 181"/>
              <a:gd name="T27" fmla="*/ 2147483647 h 186"/>
              <a:gd name="T28" fmla="*/ 2147483647 w 181"/>
              <a:gd name="T29" fmla="*/ 2147483647 h 186"/>
              <a:gd name="T30" fmla="*/ 2147483647 w 181"/>
              <a:gd name="T31" fmla="*/ 2147483647 h 186"/>
              <a:gd name="T32" fmla="*/ 2147483647 w 181"/>
              <a:gd name="T33" fmla="*/ 2147483647 h 186"/>
              <a:gd name="T34" fmla="*/ 2147483647 w 181"/>
              <a:gd name="T35" fmla="*/ 2147483647 h 186"/>
              <a:gd name="T36" fmla="*/ 2147483647 w 181"/>
              <a:gd name="T37" fmla="*/ 2147483647 h 186"/>
              <a:gd name="T38" fmla="*/ 2147483647 w 181"/>
              <a:gd name="T39" fmla="*/ 2147483647 h 186"/>
              <a:gd name="T40" fmla="*/ 0 w 181"/>
              <a:gd name="T41" fmla="*/ 2147483647 h 186"/>
              <a:gd name="T42" fmla="*/ 2147483647 w 181"/>
              <a:gd name="T43" fmla="*/ 2147483647 h 186"/>
              <a:gd name="T44" fmla="*/ 2147483647 w 181"/>
              <a:gd name="T45" fmla="*/ 2147483647 h 186"/>
              <a:gd name="T46" fmla="*/ 2147483647 w 181"/>
              <a:gd name="T47" fmla="*/ 2147483647 h 186"/>
              <a:gd name="T48" fmla="*/ 2147483647 w 181"/>
              <a:gd name="T49" fmla="*/ 2147483647 h 186"/>
              <a:gd name="T50" fmla="*/ 2147483647 w 181"/>
              <a:gd name="T51" fmla="*/ 2147483647 h 186"/>
              <a:gd name="T52" fmla="*/ 2147483647 w 181"/>
              <a:gd name="T53" fmla="*/ 0 h 186"/>
              <a:gd name="T54" fmla="*/ 2147483647 w 181"/>
              <a:gd name="T55" fmla="*/ 0 h 186"/>
              <a:gd name="T56" fmla="*/ 2147483647 w 181"/>
              <a:gd name="T57" fmla="*/ 2147483647 h 186"/>
              <a:gd name="T58" fmla="*/ 2147483647 w 181"/>
              <a:gd name="T59" fmla="*/ 2147483647 h 186"/>
              <a:gd name="T60" fmla="*/ 2147483647 w 181"/>
              <a:gd name="T61" fmla="*/ 2147483647 h 186"/>
              <a:gd name="T62" fmla="*/ 2147483647 w 181"/>
              <a:gd name="T63" fmla="*/ 2147483647 h 186"/>
              <a:gd name="T64" fmla="*/ 2147483647 w 181"/>
              <a:gd name="T65" fmla="*/ 2147483647 h 186"/>
              <a:gd name="T66" fmla="*/ 2147483647 w 181"/>
              <a:gd name="T67" fmla="*/ 2147483647 h 186"/>
              <a:gd name="T68" fmla="*/ 2147483647 w 181"/>
              <a:gd name="T69" fmla="*/ 2147483647 h 186"/>
              <a:gd name="T70" fmla="*/ 2147483647 w 181"/>
              <a:gd name="T71" fmla="*/ 2147483647 h 186"/>
              <a:gd name="T72" fmla="*/ 2147483647 w 181"/>
              <a:gd name="T73" fmla="*/ 2147483647 h 186"/>
              <a:gd name="T74" fmla="*/ 2147483647 w 181"/>
              <a:gd name="T75" fmla="*/ 2147483647 h 18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1"/>
              <a:gd name="T115" fmla="*/ 0 h 186"/>
              <a:gd name="T116" fmla="*/ 181 w 181"/>
              <a:gd name="T117" fmla="*/ 186 h 18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1" h="186">
                <a:moveTo>
                  <a:pt x="181" y="57"/>
                </a:moveTo>
                <a:lnTo>
                  <a:pt x="172" y="62"/>
                </a:lnTo>
                <a:lnTo>
                  <a:pt x="163" y="68"/>
                </a:lnTo>
                <a:lnTo>
                  <a:pt x="152" y="72"/>
                </a:lnTo>
                <a:lnTo>
                  <a:pt x="142" y="76"/>
                </a:lnTo>
                <a:lnTo>
                  <a:pt x="131" y="79"/>
                </a:lnTo>
                <a:lnTo>
                  <a:pt x="119" y="83"/>
                </a:lnTo>
                <a:lnTo>
                  <a:pt x="109" y="87"/>
                </a:lnTo>
                <a:lnTo>
                  <a:pt x="98" y="90"/>
                </a:lnTo>
                <a:lnTo>
                  <a:pt x="89" y="102"/>
                </a:lnTo>
                <a:lnTo>
                  <a:pt x="79" y="113"/>
                </a:lnTo>
                <a:lnTo>
                  <a:pt x="70" y="125"/>
                </a:lnTo>
                <a:lnTo>
                  <a:pt x="61" y="137"/>
                </a:lnTo>
                <a:lnTo>
                  <a:pt x="53" y="148"/>
                </a:lnTo>
                <a:lnTo>
                  <a:pt x="44" y="161"/>
                </a:lnTo>
                <a:lnTo>
                  <a:pt x="37" y="174"/>
                </a:lnTo>
                <a:lnTo>
                  <a:pt x="31" y="186"/>
                </a:lnTo>
                <a:lnTo>
                  <a:pt x="18" y="156"/>
                </a:lnTo>
                <a:lnTo>
                  <a:pt x="15" y="121"/>
                </a:lnTo>
                <a:lnTo>
                  <a:pt x="12" y="84"/>
                </a:lnTo>
                <a:lnTo>
                  <a:pt x="0" y="52"/>
                </a:lnTo>
                <a:lnTo>
                  <a:pt x="7" y="51"/>
                </a:lnTo>
                <a:lnTo>
                  <a:pt x="15" y="49"/>
                </a:lnTo>
                <a:lnTo>
                  <a:pt x="22" y="45"/>
                </a:lnTo>
                <a:lnTo>
                  <a:pt x="28" y="38"/>
                </a:lnTo>
                <a:lnTo>
                  <a:pt x="25" y="0"/>
                </a:lnTo>
                <a:lnTo>
                  <a:pt x="44" y="7"/>
                </a:lnTo>
                <a:lnTo>
                  <a:pt x="63" y="15"/>
                </a:lnTo>
                <a:lnTo>
                  <a:pt x="82" y="23"/>
                </a:lnTo>
                <a:lnTo>
                  <a:pt x="101" y="32"/>
                </a:lnTo>
                <a:lnTo>
                  <a:pt x="120" y="39"/>
                </a:lnTo>
                <a:lnTo>
                  <a:pt x="139" y="47"/>
                </a:lnTo>
                <a:lnTo>
                  <a:pt x="160" y="53"/>
                </a:lnTo>
                <a:lnTo>
                  <a:pt x="181" y="57"/>
                </a:lnTo>
                <a:close/>
              </a:path>
            </a:pathLst>
          </a:custGeom>
          <a:solidFill>
            <a:srgbClr val="9ECEA8"/>
          </a:solidFill>
          <a:ln w="9525">
            <a:noFill/>
            <a:round/>
            <a:headEnd/>
            <a:tailEnd/>
          </a:ln>
        </p:spPr>
        <p:txBody>
          <a:bodyPr/>
          <a:lstStyle/>
          <a:p>
            <a:endParaRPr lang="en-US"/>
          </a:p>
        </p:txBody>
      </p:sp>
      <p:sp>
        <p:nvSpPr>
          <p:cNvPr id="13435" name="Freeform 123"/>
          <p:cNvSpPr>
            <a:spLocks/>
          </p:cNvSpPr>
          <p:nvPr/>
        </p:nvSpPr>
        <p:spPr bwMode="auto">
          <a:xfrm>
            <a:off x="2620963" y="5381625"/>
            <a:ext cx="30162" cy="23813"/>
          </a:xfrm>
          <a:custGeom>
            <a:avLst/>
            <a:gdLst>
              <a:gd name="T0" fmla="*/ 2147483647 w 210"/>
              <a:gd name="T1" fmla="*/ 1879588106 h 171"/>
              <a:gd name="T2" fmla="*/ 2147483647 w 210"/>
              <a:gd name="T3" fmla="*/ 2147483647 h 171"/>
              <a:gd name="T4" fmla="*/ 2147483647 w 210"/>
              <a:gd name="T5" fmla="*/ 2147483647 h 171"/>
              <a:gd name="T6" fmla="*/ 2147483647 w 210"/>
              <a:gd name="T7" fmla="*/ 2147483647 h 171"/>
              <a:gd name="T8" fmla="*/ 2147483647 w 210"/>
              <a:gd name="T9" fmla="*/ 2147483647 h 171"/>
              <a:gd name="T10" fmla="*/ 2147483647 w 210"/>
              <a:gd name="T11" fmla="*/ 2147483647 h 171"/>
              <a:gd name="T12" fmla="*/ 2147483647 w 210"/>
              <a:gd name="T13" fmla="*/ 2147483647 h 171"/>
              <a:gd name="T14" fmla="*/ 2147483647 w 210"/>
              <a:gd name="T15" fmla="*/ 2147483647 h 171"/>
              <a:gd name="T16" fmla="*/ 2147483647 w 210"/>
              <a:gd name="T17" fmla="*/ 2147483647 h 171"/>
              <a:gd name="T18" fmla="*/ 2147483647 w 210"/>
              <a:gd name="T19" fmla="*/ 2147483647 h 171"/>
              <a:gd name="T20" fmla="*/ 2147483647 w 210"/>
              <a:gd name="T21" fmla="*/ 2147483647 h 171"/>
              <a:gd name="T22" fmla="*/ 2147483647 w 210"/>
              <a:gd name="T23" fmla="*/ 2147483647 h 171"/>
              <a:gd name="T24" fmla="*/ 2147483647 w 210"/>
              <a:gd name="T25" fmla="*/ 2147483647 h 171"/>
              <a:gd name="T26" fmla="*/ 2147483647 w 210"/>
              <a:gd name="T27" fmla="*/ 2147483647 h 171"/>
              <a:gd name="T28" fmla="*/ 2147483647 w 210"/>
              <a:gd name="T29" fmla="*/ 2147483647 h 171"/>
              <a:gd name="T30" fmla="*/ 2147483647 w 210"/>
              <a:gd name="T31" fmla="*/ 2147483647 h 171"/>
              <a:gd name="T32" fmla="*/ 2147483647 w 210"/>
              <a:gd name="T33" fmla="*/ 2147483647 h 171"/>
              <a:gd name="T34" fmla="*/ 2147483647 w 210"/>
              <a:gd name="T35" fmla="*/ 2147483647 h 171"/>
              <a:gd name="T36" fmla="*/ 2147483647 w 210"/>
              <a:gd name="T37" fmla="*/ 2147483647 h 171"/>
              <a:gd name="T38" fmla="*/ 2147483647 w 210"/>
              <a:gd name="T39" fmla="*/ 2147483647 h 171"/>
              <a:gd name="T40" fmla="*/ 2147483647 w 210"/>
              <a:gd name="T41" fmla="*/ 2147483647 h 171"/>
              <a:gd name="T42" fmla="*/ 2147483647 w 210"/>
              <a:gd name="T43" fmla="*/ 2147483647 h 171"/>
              <a:gd name="T44" fmla="*/ 2147483647 w 210"/>
              <a:gd name="T45" fmla="*/ 2147483647 h 171"/>
              <a:gd name="T46" fmla="*/ 2147483647 w 210"/>
              <a:gd name="T47" fmla="*/ 2147483647 h 171"/>
              <a:gd name="T48" fmla="*/ 2147483647 w 210"/>
              <a:gd name="T49" fmla="*/ 2147483647 h 171"/>
              <a:gd name="T50" fmla="*/ 2147483647 w 210"/>
              <a:gd name="T51" fmla="*/ 2147483647 h 171"/>
              <a:gd name="T52" fmla="*/ 2147483647 w 210"/>
              <a:gd name="T53" fmla="*/ 2147483647 h 171"/>
              <a:gd name="T54" fmla="*/ 2147483647 w 210"/>
              <a:gd name="T55" fmla="*/ 2147483647 h 171"/>
              <a:gd name="T56" fmla="*/ 2147483647 w 210"/>
              <a:gd name="T57" fmla="*/ 2147483647 h 171"/>
              <a:gd name="T58" fmla="*/ 2147483647 w 210"/>
              <a:gd name="T59" fmla="*/ 2147483647 h 171"/>
              <a:gd name="T60" fmla="*/ 2147483647 w 210"/>
              <a:gd name="T61" fmla="*/ 2147483647 h 171"/>
              <a:gd name="T62" fmla="*/ 2147483647 w 210"/>
              <a:gd name="T63" fmla="*/ 2147483647 h 171"/>
              <a:gd name="T64" fmla="*/ 2147483647 w 210"/>
              <a:gd name="T65" fmla="*/ 2147483647 h 171"/>
              <a:gd name="T66" fmla="*/ 2147483647 w 210"/>
              <a:gd name="T67" fmla="*/ 2147483647 h 171"/>
              <a:gd name="T68" fmla="*/ 2147483647 w 210"/>
              <a:gd name="T69" fmla="*/ 2147483647 h 171"/>
              <a:gd name="T70" fmla="*/ 2147483647 w 210"/>
              <a:gd name="T71" fmla="*/ 2147483647 h 171"/>
              <a:gd name="T72" fmla="*/ 0 w 210"/>
              <a:gd name="T73" fmla="*/ 2147483647 h 171"/>
              <a:gd name="T74" fmla="*/ 426673108 w 210"/>
              <a:gd name="T75" fmla="*/ 2147483647 h 171"/>
              <a:gd name="T76" fmla="*/ 2147483647 w 210"/>
              <a:gd name="T77" fmla="*/ 2147483647 h 171"/>
              <a:gd name="T78" fmla="*/ 2147483647 w 210"/>
              <a:gd name="T79" fmla="*/ 2147483647 h 171"/>
              <a:gd name="T80" fmla="*/ 2147483647 w 210"/>
              <a:gd name="T81" fmla="*/ 2147483647 h 171"/>
              <a:gd name="T82" fmla="*/ 2147483647 w 210"/>
              <a:gd name="T83" fmla="*/ 2147483647 h 171"/>
              <a:gd name="T84" fmla="*/ 2147483647 w 210"/>
              <a:gd name="T85" fmla="*/ 2147483647 h 171"/>
              <a:gd name="T86" fmla="*/ 2147483647 w 210"/>
              <a:gd name="T87" fmla="*/ 2147483647 h 171"/>
              <a:gd name="T88" fmla="*/ 2147483647 w 210"/>
              <a:gd name="T89" fmla="*/ 2147483647 h 171"/>
              <a:gd name="T90" fmla="*/ 2147483647 w 210"/>
              <a:gd name="T91" fmla="*/ 2147483647 h 171"/>
              <a:gd name="T92" fmla="*/ 2147483647 w 210"/>
              <a:gd name="T93" fmla="*/ 2147483647 h 171"/>
              <a:gd name="T94" fmla="*/ 2147483647 w 210"/>
              <a:gd name="T95" fmla="*/ 2147483647 h 171"/>
              <a:gd name="T96" fmla="*/ 2147483647 w 210"/>
              <a:gd name="T97" fmla="*/ 2147483647 h 171"/>
              <a:gd name="T98" fmla="*/ 2147483647 w 210"/>
              <a:gd name="T99" fmla="*/ 1128842468 h 171"/>
              <a:gd name="T100" fmla="*/ 2147483647 w 210"/>
              <a:gd name="T101" fmla="*/ 0 h 171"/>
              <a:gd name="T102" fmla="*/ 2147483647 w 210"/>
              <a:gd name="T103" fmla="*/ 0 h 171"/>
              <a:gd name="T104" fmla="*/ 2147483647 w 210"/>
              <a:gd name="T105" fmla="*/ 1879588106 h 171"/>
              <a:gd name="T106" fmla="*/ 2147483647 w 210"/>
              <a:gd name="T107" fmla="*/ 1879588106 h 171"/>
              <a:gd name="T108" fmla="*/ 2147483647 w 210"/>
              <a:gd name="T109" fmla="*/ 1879588106 h 17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10"/>
              <a:gd name="T166" fmla="*/ 0 h 171"/>
              <a:gd name="T167" fmla="*/ 210 w 210"/>
              <a:gd name="T168" fmla="*/ 171 h 17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10" h="171">
                <a:moveTo>
                  <a:pt x="210" y="5"/>
                </a:moveTo>
                <a:lnTo>
                  <a:pt x="197" y="9"/>
                </a:lnTo>
                <a:lnTo>
                  <a:pt x="182" y="14"/>
                </a:lnTo>
                <a:lnTo>
                  <a:pt x="168" y="21"/>
                </a:lnTo>
                <a:lnTo>
                  <a:pt x="154" y="27"/>
                </a:lnTo>
                <a:lnTo>
                  <a:pt x="139" y="35"/>
                </a:lnTo>
                <a:lnTo>
                  <a:pt x="126" y="43"/>
                </a:lnTo>
                <a:lnTo>
                  <a:pt x="113" y="52"/>
                </a:lnTo>
                <a:lnTo>
                  <a:pt x="99" y="61"/>
                </a:lnTo>
                <a:lnTo>
                  <a:pt x="88" y="72"/>
                </a:lnTo>
                <a:lnTo>
                  <a:pt x="75" y="82"/>
                </a:lnTo>
                <a:lnTo>
                  <a:pt x="64" y="94"/>
                </a:lnTo>
                <a:lnTo>
                  <a:pt x="55" y="106"/>
                </a:lnTo>
                <a:lnTo>
                  <a:pt x="45" y="118"/>
                </a:lnTo>
                <a:lnTo>
                  <a:pt x="38" y="131"/>
                </a:lnTo>
                <a:lnTo>
                  <a:pt x="31" y="145"/>
                </a:lnTo>
                <a:lnTo>
                  <a:pt x="25" y="160"/>
                </a:lnTo>
                <a:lnTo>
                  <a:pt x="28" y="144"/>
                </a:lnTo>
                <a:lnTo>
                  <a:pt x="33" y="128"/>
                </a:lnTo>
                <a:lnTo>
                  <a:pt x="40" y="111"/>
                </a:lnTo>
                <a:lnTo>
                  <a:pt x="50" y="96"/>
                </a:lnTo>
                <a:lnTo>
                  <a:pt x="61" y="81"/>
                </a:lnTo>
                <a:lnTo>
                  <a:pt x="74" y="68"/>
                </a:lnTo>
                <a:lnTo>
                  <a:pt x="88" y="58"/>
                </a:lnTo>
                <a:lnTo>
                  <a:pt x="104" y="50"/>
                </a:lnTo>
                <a:lnTo>
                  <a:pt x="104" y="46"/>
                </a:lnTo>
                <a:lnTo>
                  <a:pt x="101" y="43"/>
                </a:lnTo>
                <a:lnTo>
                  <a:pt x="99" y="41"/>
                </a:lnTo>
                <a:lnTo>
                  <a:pt x="96" y="38"/>
                </a:lnTo>
                <a:lnTo>
                  <a:pt x="77" y="48"/>
                </a:lnTo>
                <a:lnTo>
                  <a:pt x="60" y="62"/>
                </a:lnTo>
                <a:lnTo>
                  <a:pt x="45" y="77"/>
                </a:lnTo>
                <a:lnTo>
                  <a:pt x="34" y="95"/>
                </a:lnTo>
                <a:lnTo>
                  <a:pt x="23" y="113"/>
                </a:lnTo>
                <a:lnTo>
                  <a:pt x="14" y="132"/>
                </a:lnTo>
                <a:lnTo>
                  <a:pt x="6" y="152"/>
                </a:lnTo>
                <a:lnTo>
                  <a:pt x="0" y="171"/>
                </a:lnTo>
                <a:lnTo>
                  <a:pt x="1" y="150"/>
                </a:lnTo>
                <a:lnTo>
                  <a:pt x="6" y="129"/>
                </a:lnTo>
                <a:lnTo>
                  <a:pt x="15" y="110"/>
                </a:lnTo>
                <a:lnTo>
                  <a:pt x="25" y="92"/>
                </a:lnTo>
                <a:lnTo>
                  <a:pt x="39" y="75"/>
                </a:lnTo>
                <a:lnTo>
                  <a:pt x="54" y="59"/>
                </a:lnTo>
                <a:lnTo>
                  <a:pt x="70" y="45"/>
                </a:lnTo>
                <a:lnTo>
                  <a:pt x="86" y="31"/>
                </a:lnTo>
                <a:lnTo>
                  <a:pt x="101" y="28"/>
                </a:lnTo>
                <a:lnTo>
                  <a:pt x="116" y="22"/>
                </a:lnTo>
                <a:lnTo>
                  <a:pt x="131" y="15"/>
                </a:lnTo>
                <a:lnTo>
                  <a:pt x="146" y="8"/>
                </a:lnTo>
                <a:lnTo>
                  <a:pt x="161" y="3"/>
                </a:lnTo>
                <a:lnTo>
                  <a:pt x="176" y="0"/>
                </a:lnTo>
                <a:lnTo>
                  <a:pt x="192" y="0"/>
                </a:lnTo>
                <a:lnTo>
                  <a:pt x="210" y="5"/>
                </a:lnTo>
                <a:close/>
              </a:path>
            </a:pathLst>
          </a:custGeom>
          <a:solidFill>
            <a:srgbClr val="E2A58E"/>
          </a:solidFill>
          <a:ln w="9525">
            <a:noFill/>
            <a:round/>
            <a:headEnd/>
            <a:tailEnd/>
          </a:ln>
        </p:spPr>
        <p:txBody>
          <a:bodyPr/>
          <a:lstStyle/>
          <a:p>
            <a:endParaRPr lang="en-US"/>
          </a:p>
        </p:txBody>
      </p:sp>
      <p:sp>
        <p:nvSpPr>
          <p:cNvPr id="13436" name="Freeform 124"/>
          <p:cNvSpPr>
            <a:spLocks/>
          </p:cNvSpPr>
          <p:nvPr/>
        </p:nvSpPr>
        <p:spPr bwMode="auto">
          <a:xfrm>
            <a:off x="2627313" y="5383213"/>
            <a:ext cx="31750" cy="19050"/>
          </a:xfrm>
          <a:custGeom>
            <a:avLst/>
            <a:gdLst>
              <a:gd name="T0" fmla="*/ 2147483647 w 221"/>
              <a:gd name="T1" fmla="*/ 2115974943 h 139"/>
              <a:gd name="T2" fmla="*/ 2147483647 w 221"/>
              <a:gd name="T3" fmla="*/ 2147483647 h 139"/>
              <a:gd name="T4" fmla="*/ 2147483647 w 221"/>
              <a:gd name="T5" fmla="*/ 2147483647 h 139"/>
              <a:gd name="T6" fmla="*/ 2147483647 w 221"/>
              <a:gd name="T7" fmla="*/ 2147483647 h 139"/>
              <a:gd name="T8" fmla="*/ 2147483647 w 221"/>
              <a:gd name="T9" fmla="*/ 2147483647 h 139"/>
              <a:gd name="T10" fmla="*/ 2147483647 w 221"/>
              <a:gd name="T11" fmla="*/ 2147483647 h 139"/>
              <a:gd name="T12" fmla="*/ 2147483647 w 221"/>
              <a:gd name="T13" fmla="*/ 2147483647 h 139"/>
              <a:gd name="T14" fmla="*/ 2147483647 w 221"/>
              <a:gd name="T15" fmla="*/ 2147483647 h 139"/>
              <a:gd name="T16" fmla="*/ 2147483647 w 221"/>
              <a:gd name="T17" fmla="*/ 2147483647 h 139"/>
              <a:gd name="T18" fmla="*/ 2147483647 w 221"/>
              <a:gd name="T19" fmla="*/ 2147483647 h 139"/>
              <a:gd name="T20" fmla="*/ 2147483647 w 221"/>
              <a:gd name="T21" fmla="*/ 2147483647 h 139"/>
              <a:gd name="T22" fmla="*/ 2147483647 w 221"/>
              <a:gd name="T23" fmla="*/ 2147483647 h 139"/>
              <a:gd name="T24" fmla="*/ 2147483647 w 221"/>
              <a:gd name="T25" fmla="*/ 2147483647 h 139"/>
              <a:gd name="T26" fmla="*/ 2147483647 w 221"/>
              <a:gd name="T27" fmla="*/ 2147483647 h 139"/>
              <a:gd name="T28" fmla="*/ 2147483647 w 221"/>
              <a:gd name="T29" fmla="*/ 2147483647 h 139"/>
              <a:gd name="T30" fmla="*/ 2147483647 w 221"/>
              <a:gd name="T31" fmla="*/ 2147483647 h 139"/>
              <a:gd name="T32" fmla="*/ 0 w 221"/>
              <a:gd name="T33" fmla="*/ 2147483647 h 139"/>
              <a:gd name="T34" fmla="*/ 2147483647 w 221"/>
              <a:gd name="T35" fmla="*/ 2147483647 h 139"/>
              <a:gd name="T36" fmla="*/ 2147483647 w 221"/>
              <a:gd name="T37" fmla="*/ 2147483647 h 139"/>
              <a:gd name="T38" fmla="*/ 2147483647 w 221"/>
              <a:gd name="T39" fmla="*/ 2147483647 h 139"/>
              <a:gd name="T40" fmla="*/ 2147483647 w 221"/>
              <a:gd name="T41" fmla="*/ 2147483647 h 139"/>
              <a:gd name="T42" fmla="*/ 2147483647 w 221"/>
              <a:gd name="T43" fmla="*/ 2147483647 h 139"/>
              <a:gd name="T44" fmla="*/ 2147483647 w 221"/>
              <a:gd name="T45" fmla="*/ 2147483647 h 139"/>
              <a:gd name="T46" fmla="*/ 2147483647 w 221"/>
              <a:gd name="T47" fmla="*/ 2147483647 h 139"/>
              <a:gd name="T48" fmla="*/ 2147483647 w 221"/>
              <a:gd name="T49" fmla="*/ 2147483647 h 139"/>
              <a:gd name="T50" fmla="*/ 2147483647 w 221"/>
              <a:gd name="T51" fmla="*/ 2147483647 h 139"/>
              <a:gd name="T52" fmla="*/ 2147483647 w 221"/>
              <a:gd name="T53" fmla="*/ 2147483647 h 139"/>
              <a:gd name="T54" fmla="*/ 2147483647 w 221"/>
              <a:gd name="T55" fmla="*/ 2147483647 h 139"/>
              <a:gd name="T56" fmla="*/ 2147483647 w 221"/>
              <a:gd name="T57" fmla="*/ 2147483647 h 139"/>
              <a:gd name="T58" fmla="*/ 2147483647 w 221"/>
              <a:gd name="T59" fmla="*/ 2147483647 h 139"/>
              <a:gd name="T60" fmla="*/ 2147483647 w 221"/>
              <a:gd name="T61" fmla="*/ 1410662571 h 139"/>
              <a:gd name="T62" fmla="*/ 2147483647 w 221"/>
              <a:gd name="T63" fmla="*/ 352665643 h 139"/>
              <a:gd name="T64" fmla="*/ 2147483647 w 221"/>
              <a:gd name="T65" fmla="*/ 0 h 139"/>
              <a:gd name="T66" fmla="*/ 2147483647 w 221"/>
              <a:gd name="T67" fmla="*/ 0 h 139"/>
              <a:gd name="T68" fmla="*/ 2147483647 w 221"/>
              <a:gd name="T69" fmla="*/ 2115974943 h 139"/>
              <a:gd name="T70" fmla="*/ 2147483647 w 221"/>
              <a:gd name="T71" fmla="*/ 2115974943 h 13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21"/>
              <a:gd name="T109" fmla="*/ 0 h 139"/>
              <a:gd name="T110" fmla="*/ 221 w 221"/>
              <a:gd name="T111" fmla="*/ 139 h 13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21" h="139">
                <a:moveTo>
                  <a:pt x="221" y="6"/>
                </a:moveTo>
                <a:lnTo>
                  <a:pt x="207" y="10"/>
                </a:lnTo>
                <a:lnTo>
                  <a:pt x="191" y="15"/>
                </a:lnTo>
                <a:lnTo>
                  <a:pt x="176" y="21"/>
                </a:lnTo>
                <a:lnTo>
                  <a:pt x="160" y="27"/>
                </a:lnTo>
                <a:lnTo>
                  <a:pt x="145" y="33"/>
                </a:lnTo>
                <a:lnTo>
                  <a:pt x="130" y="41"/>
                </a:lnTo>
                <a:lnTo>
                  <a:pt x="116" y="48"/>
                </a:lnTo>
                <a:lnTo>
                  <a:pt x="102" y="56"/>
                </a:lnTo>
                <a:lnTo>
                  <a:pt x="87" y="64"/>
                </a:lnTo>
                <a:lnTo>
                  <a:pt x="73" y="74"/>
                </a:lnTo>
                <a:lnTo>
                  <a:pt x="60" y="83"/>
                </a:lnTo>
                <a:lnTo>
                  <a:pt x="47" y="93"/>
                </a:lnTo>
                <a:lnTo>
                  <a:pt x="34" y="103"/>
                </a:lnTo>
                <a:lnTo>
                  <a:pt x="23" y="115"/>
                </a:lnTo>
                <a:lnTo>
                  <a:pt x="11" y="127"/>
                </a:lnTo>
                <a:lnTo>
                  <a:pt x="0" y="139"/>
                </a:lnTo>
                <a:lnTo>
                  <a:pt x="7" y="125"/>
                </a:lnTo>
                <a:lnTo>
                  <a:pt x="15" y="112"/>
                </a:lnTo>
                <a:lnTo>
                  <a:pt x="24" y="98"/>
                </a:lnTo>
                <a:lnTo>
                  <a:pt x="34" y="85"/>
                </a:lnTo>
                <a:lnTo>
                  <a:pt x="46" y="74"/>
                </a:lnTo>
                <a:lnTo>
                  <a:pt x="59" y="62"/>
                </a:lnTo>
                <a:lnTo>
                  <a:pt x="72" y="51"/>
                </a:lnTo>
                <a:lnTo>
                  <a:pt x="87" y="41"/>
                </a:lnTo>
                <a:lnTo>
                  <a:pt x="102" y="32"/>
                </a:lnTo>
                <a:lnTo>
                  <a:pt x="118" y="24"/>
                </a:lnTo>
                <a:lnTo>
                  <a:pt x="134" y="17"/>
                </a:lnTo>
                <a:lnTo>
                  <a:pt x="149" y="11"/>
                </a:lnTo>
                <a:lnTo>
                  <a:pt x="166" y="7"/>
                </a:lnTo>
                <a:lnTo>
                  <a:pt x="183" y="4"/>
                </a:lnTo>
                <a:lnTo>
                  <a:pt x="199" y="1"/>
                </a:lnTo>
                <a:lnTo>
                  <a:pt x="216" y="0"/>
                </a:lnTo>
                <a:lnTo>
                  <a:pt x="221" y="6"/>
                </a:lnTo>
                <a:close/>
              </a:path>
            </a:pathLst>
          </a:custGeom>
          <a:solidFill>
            <a:srgbClr val="9ECEA8"/>
          </a:solidFill>
          <a:ln w="9525">
            <a:noFill/>
            <a:round/>
            <a:headEnd/>
            <a:tailEnd/>
          </a:ln>
        </p:spPr>
        <p:txBody>
          <a:bodyPr/>
          <a:lstStyle/>
          <a:p>
            <a:endParaRPr lang="en-US"/>
          </a:p>
        </p:txBody>
      </p:sp>
      <p:sp>
        <p:nvSpPr>
          <p:cNvPr id="13437" name="Freeform 125"/>
          <p:cNvSpPr>
            <a:spLocks/>
          </p:cNvSpPr>
          <p:nvPr/>
        </p:nvSpPr>
        <p:spPr bwMode="auto">
          <a:xfrm>
            <a:off x="2625725" y="5386388"/>
            <a:ext cx="38100" cy="30162"/>
          </a:xfrm>
          <a:custGeom>
            <a:avLst/>
            <a:gdLst>
              <a:gd name="T0" fmla="*/ 2147483647 w 259"/>
              <a:gd name="T1" fmla="*/ 2147483647 h 207"/>
              <a:gd name="T2" fmla="*/ 2147483647 w 259"/>
              <a:gd name="T3" fmla="*/ 2147483647 h 207"/>
              <a:gd name="T4" fmla="*/ 2147483647 w 259"/>
              <a:gd name="T5" fmla="*/ 2147483647 h 207"/>
              <a:gd name="T6" fmla="*/ 2147483647 w 259"/>
              <a:gd name="T7" fmla="*/ 2147483647 h 207"/>
              <a:gd name="T8" fmla="*/ 2147483647 w 259"/>
              <a:gd name="T9" fmla="*/ 2147483647 h 207"/>
              <a:gd name="T10" fmla="*/ 2147483647 w 259"/>
              <a:gd name="T11" fmla="*/ 2147483647 h 207"/>
              <a:gd name="T12" fmla="*/ 2147483647 w 259"/>
              <a:gd name="T13" fmla="*/ 2147483647 h 207"/>
              <a:gd name="T14" fmla="*/ 2147483647 w 259"/>
              <a:gd name="T15" fmla="*/ 2147483647 h 207"/>
              <a:gd name="T16" fmla="*/ 2147483647 w 259"/>
              <a:gd name="T17" fmla="*/ 2147483647 h 207"/>
              <a:gd name="T18" fmla="*/ 2147483647 w 259"/>
              <a:gd name="T19" fmla="*/ 2147483647 h 207"/>
              <a:gd name="T20" fmla="*/ 2147483647 w 259"/>
              <a:gd name="T21" fmla="*/ 2147483647 h 207"/>
              <a:gd name="T22" fmla="*/ 2147483647 w 259"/>
              <a:gd name="T23" fmla="*/ 2147483647 h 207"/>
              <a:gd name="T24" fmla="*/ 2147483647 w 259"/>
              <a:gd name="T25" fmla="*/ 2147483647 h 207"/>
              <a:gd name="T26" fmla="*/ 2147483647 w 259"/>
              <a:gd name="T27" fmla="*/ 2147483647 h 207"/>
              <a:gd name="T28" fmla="*/ 2147483647 w 259"/>
              <a:gd name="T29" fmla="*/ 2147483647 h 207"/>
              <a:gd name="T30" fmla="*/ 2147483647 w 259"/>
              <a:gd name="T31" fmla="*/ 2147483647 h 207"/>
              <a:gd name="T32" fmla="*/ 2147483647 w 259"/>
              <a:gd name="T33" fmla="*/ 2147483647 h 207"/>
              <a:gd name="T34" fmla="*/ 2147483647 w 259"/>
              <a:gd name="T35" fmla="*/ 2147483647 h 207"/>
              <a:gd name="T36" fmla="*/ 2147483647 w 259"/>
              <a:gd name="T37" fmla="*/ 2147483647 h 207"/>
              <a:gd name="T38" fmla="*/ 2147483647 w 259"/>
              <a:gd name="T39" fmla="*/ 2147483647 h 207"/>
              <a:gd name="T40" fmla="*/ 2147483647 w 259"/>
              <a:gd name="T41" fmla="*/ 2147483647 h 207"/>
              <a:gd name="T42" fmla="*/ 0 w 259"/>
              <a:gd name="T43" fmla="*/ 2147483647 h 207"/>
              <a:gd name="T44" fmla="*/ 2147483647 w 259"/>
              <a:gd name="T45" fmla="*/ 2147483647 h 207"/>
              <a:gd name="T46" fmla="*/ 2147483647 w 259"/>
              <a:gd name="T47" fmla="*/ 2147483647 h 207"/>
              <a:gd name="T48" fmla="*/ 2147483647 w 259"/>
              <a:gd name="T49" fmla="*/ 2147483647 h 207"/>
              <a:gd name="T50" fmla="*/ 2147483647 w 259"/>
              <a:gd name="T51" fmla="*/ 2147483647 h 207"/>
              <a:gd name="T52" fmla="*/ 2147483647 w 259"/>
              <a:gd name="T53" fmla="*/ 2147483647 h 207"/>
              <a:gd name="T54" fmla="*/ 2147483647 w 259"/>
              <a:gd name="T55" fmla="*/ 2147483647 h 207"/>
              <a:gd name="T56" fmla="*/ 2147483647 w 259"/>
              <a:gd name="T57" fmla="*/ 2147483647 h 207"/>
              <a:gd name="T58" fmla="*/ 2147483647 w 259"/>
              <a:gd name="T59" fmla="*/ 1351911731 h 207"/>
              <a:gd name="T60" fmla="*/ 2147483647 w 259"/>
              <a:gd name="T61" fmla="*/ 0 h 207"/>
              <a:gd name="T62" fmla="*/ 2147483647 w 259"/>
              <a:gd name="T63" fmla="*/ 2147483647 h 20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59"/>
              <a:gd name="T97" fmla="*/ 0 h 207"/>
              <a:gd name="T98" fmla="*/ 259 w 259"/>
              <a:gd name="T99" fmla="*/ 207 h 20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59" h="207">
                <a:moveTo>
                  <a:pt x="259" y="17"/>
                </a:moveTo>
                <a:lnTo>
                  <a:pt x="171" y="56"/>
                </a:lnTo>
                <a:lnTo>
                  <a:pt x="172" y="63"/>
                </a:lnTo>
                <a:lnTo>
                  <a:pt x="176" y="70"/>
                </a:lnTo>
                <a:lnTo>
                  <a:pt x="181" y="76"/>
                </a:lnTo>
                <a:lnTo>
                  <a:pt x="189" y="81"/>
                </a:lnTo>
                <a:lnTo>
                  <a:pt x="196" y="88"/>
                </a:lnTo>
                <a:lnTo>
                  <a:pt x="204" y="93"/>
                </a:lnTo>
                <a:lnTo>
                  <a:pt x="210" y="99"/>
                </a:lnTo>
                <a:lnTo>
                  <a:pt x="215" y="106"/>
                </a:lnTo>
                <a:lnTo>
                  <a:pt x="219" y="111"/>
                </a:lnTo>
                <a:lnTo>
                  <a:pt x="224" y="117"/>
                </a:lnTo>
                <a:lnTo>
                  <a:pt x="229" y="123"/>
                </a:lnTo>
                <a:lnTo>
                  <a:pt x="234" y="128"/>
                </a:lnTo>
                <a:lnTo>
                  <a:pt x="237" y="133"/>
                </a:lnTo>
                <a:lnTo>
                  <a:pt x="239" y="140"/>
                </a:lnTo>
                <a:lnTo>
                  <a:pt x="239" y="146"/>
                </a:lnTo>
                <a:lnTo>
                  <a:pt x="236" y="153"/>
                </a:lnTo>
                <a:lnTo>
                  <a:pt x="233" y="157"/>
                </a:lnTo>
                <a:lnTo>
                  <a:pt x="216" y="146"/>
                </a:lnTo>
                <a:lnTo>
                  <a:pt x="199" y="132"/>
                </a:lnTo>
                <a:lnTo>
                  <a:pt x="182" y="116"/>
                </a:lnTo>
                <a:lnTo>
                  <a:pt x="164" y="101"/>
                </a:lnTo>
                <a:lnTo>
                  <a:pt x="145" y="91"/>
                </a:lnTo>
                <a:lnTo>
                  <a:pt x="126" y="88"/>
                </a:lnTo>
                <a:lnTo>
                  <a:pt x="107" y="94"/>
                </a:lnTo>
                <a:lnTo>
                  <a:pt x="87" y="113"/>
                </a:lnTo>
                <a:lnTo>
                  <a:pt x="76" y="124"/>
                </a:lnTo>
                <a:lnTo>
                  <a:pt x="66" y="134"/>
                </a:lnTo>
                <a:lnTo>
                  <a:pt x="57" y="145"/>
                </a:lnTo>
                <a:lnTo>
                  <a:pt x="48" y="157"/>
                </a:lnTo>
                <a:lnTo>
                  <a:pt x="41" y="168"/>
                </a:lnTo>
                <a:lnTo>
                  <a:pt x="33" y="181"/>
                </a:lnTo>
                <a:lnTo>
                  <a:pt x="27" y="194"/>
                </a:lnTo>
                <a:lnTo>
                  <a:pt x="21" y="207"/>
                </a:lnTo>
                <a:lnTo>
                  <a:pt x="19" y="195"/>
                </a:lnTo>
                <a:lnTo>
                  <a:pt x="21" y="181"/>
                </a:lnTo>
                <a:lnTo>
                  <a:pt x="22" y="167"/>
                </a:lnTo>
                <a:lnTo>
                  <a:pt x="15" y="153"/>
                </a:lnTo>
                <a:lnTo>
                  <a:pt x="0" y="161"/>
                </a:lnTo>
                <a:lnTo>
                  <a:pt x="12" y="147"/>
                </a:lnTo>
                <a:lnTo>
                  <a:pt x="25" y="133"/>
                </a:lnTo>
                <a:lnTo>
                  <a:pt x="38" y="121"/>
                </a:lnTo>
                <a:lnTo>
                  <a:pt x="51" y="107"/>
                </a:lnTo>
                <a:lnTo>
                  <a:pt x="64" y="94"/>
                </a:lnTo>
                <a:lnTo>
                  <a:pt x="78" y="81"/>
                </a:lnTo>
                <a:lnTo>
                  <a:pt x="93" y="70"/>
                </a:lnTo>
                <a:lnTo>
                  <a:pt x="106" y="58"/>
                </a:lnTo>
                <a:lnTo>
                  <a:pt x="121" y="47"/>
                </a:lnTo>
                <a:lnTo>
                  <a:pt x="137" y="38"/>
                </a:lnTo>
                <a:lnTo>
                  <a:pt x="153" y="28"/>
                </a:lnTo>
                <a:lnTo>
                  <a:pt x="169" y="21"/>
                </a:lnTo>
                <a:lnTo>
                  <a:pt x="186" y="14"/>
                </a:lnTo>
                <a:lnTo>
                  <a:pt x="202" y="7"/>
                </a:lnTo>
                <a:lnTo>
                  <a:pt x="220" y="3"/>
                </a:lnTo>
                <a:lnTo>
                  <a:pt x="238" y="0"/>
                </a:lnTo>
                <a:lnTo>
                  <a:pt x="259" y="17"/>
                </a:lnTo>
                <a:close/>
              </a:path>
            </a:pathLst>
          </a:custGeom>
          <a:solidFill>
            <a:srgbClr val="E2A58E"/>
          </a:solidFill>
          <a:ln w="9525">
            <a:noFill/>
            <a:round/>
            <a:headEnd/>
            <a:tailEnd/>
          </a:ln>
        </p:spPr>
        <p:txBody>
          <a:bodyPr/>
          <a:lstStyle/>
          <a:p>
            <a:endParaRPr lang="en-US"/>
          </a:p>
        </p:txBody>
      </p:sp>
      <p:sp>
        <p:nvSpPr>
          <p:cNvPr id="13438" name="Freeform 126"/>
          <p:cNvSpPr>
            <a:spLocks/>
          </p:cNvSpPr>
          <p:nvPr/>
        </p:nvSpPr>
        <p:spPr bwMode="auto">
          <a:xfrm>
            <a:off x="2630488" y="5402263"/>
            <a:ext cx="42862" cy="69850"/>
          </a:xfrm>
          <a:custGeom>
            <a:avLst/>
            <a:gdLst>
              <a:gd name="T0" fmla="*/ 2147483647 w 296"/>
              <a:gd name="T1" fmla="*/ 2147483647 h 487"/>
              <a:gd name="T2" fmla="*/ 2147483647 w 296"/>
              <a:gd name="T3" fmla="*/ 2147483647 h 487"/>
              <a:gd name="T4" fmla="*/ 2147483647 w 296"/>
              <a:gd name="T5" fmla="*/ 2147483647 h 487"/>
              <a:gd name="T6" fmla="*/ 2147483647 w 296"/>
              <a:gd name="T7" fmla="*/ 2147483647 h 487"/>
              <a:gd name="T8" fmla="*/ 2147483647 w 296"/>
              <a:gd name="T9" fmla="*/ 2147483647 h 487"/>
              <a:gd name="T10" fmla="*/ 2147483647 w 296"/>
              <a:gd name="T11" fmla="*/ 2147483647 h 487"/>
              <a:gd name="T12" fmla="*/ 2147483647 w 296"/>
              <a:gd name="T13" fmla="*/ 2147483647 h 487"/>
              <a:gd name="T14" fmla="*/ 2147483647 w 296"/>
              <a:gd name="T15" fmla="*/ 2147483647 h 487"/>
              <a:gd name="T16" fmla="*/ 2147483647 w 296"/>
              <a:gd name="T17" fmla="*/ 2147483647 h 487"/>
              <a:gd name="T18" fmla="*/ 2147483647 w 296"/>
              <a:gd name="T19" fmla="*/ 2147483647 h 487"/>
              <a:gd name="T20" fmla="*/ 2147483647 w 296"/>
              <a:gd name="T21" fmla="*/ 2147483647 h 487"/>
              <a:gd name="T22" fmla="*/ 2147483647 w 296"/>
              <a:gd name="T23" fmla="*/ 2147483647 h 487"/>
              <a:gd name="T24" fmla="*/ 2147483647 w 296"/>
              <a:gd name="T25" fmla="*/ 2147483647 h 487"/>
              <a:gd name="T26" fmla="*/ 2147483647 w 296"/>
              <a:gd name="T27" fmla="*/ 2147483647 h 487"/>
              <a:gd name="T28" fmla="*/ 2147483647 w 296"/>
              <a:gd name="T29" fmla="*/ 2147483647 h 487"/>
              <a:gd name="T30" fmla="*/ 2147483647 w 296"/>
              <a:gd name="T31" fmla="*/ 2147483647 h 487"/>
              <a:gd name="T32" fmla="*/ 2147483647 w 296"/>
              <a:gd name="T33" fmla="*/ 2147483647 h 487"/>
              <a:gd name="T34" fmla="*/ 2147483647 w 296"/>
              <a:gd name="T35" fmla="*/ 2147483647 h 487"/>
              <a:gd name="T36" fmla="*/ 2147483647 w 296"/>
              <a:gd name="T37" fmla="*/ 2147483647 h 487"/>
              <a:gd name="T38" fmla="*/ 2147483647 w 296"/>
              <a:gd name="T39" fmla="*/ 2147483647 h 487"/>
              <a:gd name="T40" fmla="*/ 2147483647 w 296"/>
              <a:gd name="T41" fmla="*/ 2147483647 h 487"/>
              <a:gd name="T42" fmla="*/ 2147483647 w 296"/>
              <a:gd name="T43" fmla="*/ 2147483647 h 487"/>
              <a:gd name="T44" fmla="*/ 2147483647 w 296"/>
              <a:gd name="T45" fmla="*/ 2147483647 h 487"/>
              <a:gd name="T46" fmla="*/ 2147483647 w 296"/>
              <a:gd name="T47" fmla="*/ 2147483647 h 487"/>
              <a:gd name="T48" fmla="*/ 2147483647 w 296"/>
              <a:gd name="T49" fmla="*/ 2147483647 h 487"/>
              <a:gd name="T50" fmla="*/ 2147483647 w 296"/>
              <a:gd name="T51" fmla="*/ 2147483647 h 487"/>
              <a:gd name="T52" fmla="*/ 0 w 296"/>
              <a:gd name="T53" fmla="*/ 2147483647 h 487"/>
              <a:gd name="T54" fmla="*/ 2147483647 w 296"/>
              <a:gd name="T55" fmla="*/ 2147483647 h 487"/>
              <a:gd name="T56" fmla="*/ 2147483647 w 296"/>
              <a:gd name="T57" fmla="*/ 2147483647 h 487"/>
              <a:gd name="T58" fmla="*/ 2147483647 w 296"/>
              <a:gd name="T59" fmla="*/ 2147483647 h 487"/>
              <a:gd name="T60" fmla="*/ 2147483647 w 296"/>
              <a:gd name="T61" fmla="*/ 0 h 487"/>
              <a:gd name="T62" fmla="*/ 2147483647 w 296"/>
              <a:gd name="T63" fmla="*/ 2147483647 h 487"/>
              <a:gd name="T64" fmla="*/ 2147483647 w 296"/>
              <a:gd name="T65" fmla="*/ 2147483647 h 487"/>
              <a:gd name="T66" fmla="*/ 2147483647 w 296"/>
              <a:gd name="T67" fmla="*/ 2147483647 h 487"/>
              <a:gd name="T68" fmla="*/ 2147483647 w 296"/>
              <a:gd name="T69" fmla="*/ 2147483647 h 487"/>
              <a:gd name="T70" fmla="*/ 2147483647 w 296"/>
              <a:gd name="T71" fmla="*/ 2147483647 h 48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96"/>
              <a:gd name="T109" fmla="*/ 0 h 487"/>
              <a:gd name="T110" fmla="*/ 296 w 296"/>
              <a:gd name="T111" fmla="*/ 487 h 48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96" h="487">
                <a:moveTo>
                  <a:pt x="245" y="273"/>
                </a:moveTo>
                <a:lnTo>
                  <a:pt x="249" y="292"/>
                </a:lnTo>
                <a:lnTo>
                  <a:pt x="254" y="310"/>
                </a:lnTo>
                <a:lnTo>
                  <a:pt x="260" y="327"/>
                </a:lnTo>
                <a:lnTo>
                  <a:pt x="268" y="345"/>
                </a:lnTo>
                <a:lnTo>
                  <a:pt x="276" y="362"/>
                </a:lnTo>
                <a:lnTo>
                  <a:pt x="283" y="379"/>
                </a:lnTo>
                <a:lnTo>
                  <a:pt x="290" y="396"/>
                </a:lnTo>
                <a:lnTo>
                  <a:pt x="296" y="414"/>
                </a:lnTo>
                <a:lnTo>
                  <a:pt x="288" y="411"/>
                </a:lnTo>
                <a:lnTo>
                  <a:pt x="279" y="407"/>
                </a:lnTo>
                <a:lnTo>
                  <a:pt x="271" y="402"/>
                </a:lnTo>
                <a:lnTo>
                  <a:pt x="263" y="398"/>
                </a:lnTo>
                <a:lnTo>
                  <a:pt x="255" y="395"/>
                </a:lnTo>
                <a:lnTo>
                  <a:pt x="246" y="393"/>
                </a:lnTo>
                <a:lnTo>
                  <a:pt x="238" y="393"/>
                </a:lnTo>
                <a:lnTo>
                  <a:pt x="230" y="397"/>
                </a:lnTo>
                <a:lnTo>
                  <a:pt x="223" y="402"/>
                </a:lnTo>
                <a:lnTo>
                  <a:pt x="219" y="408"/>
                </a:lnTo>
                <a:lnTo>
                  <a:pt x="215" y="414"/>
                </a:lnTo>
                <a:lnTo>
                  <a:pt x="208" y="420"/>
                </a:lnTo>
                <a:lnTo>
                  <a:pt x="201" y="392"/>
                </a:lnTo>
                <a:lnTo>
                  <a:pt x="195" y="363"/>
                </a:lnTo>
                <a:lnTo>
                  <a:pt x="190" y="332"/>
                </a:lnTo>
                <a:lnTo>
                  <a:pt x="185" y="303"/>
                </a:lnTo>
                <a:lnTo>
                  <a:pt x="181" y="273"/>
                </a:lnTo>
                <a:lnTo>
                  <a:pt x="175" y="244"/>
                </a:lnTo>
                <a:lnTo>
                  <a:pt x="167" y="217"/>
                </a:lnTo>
                <a:lnTo>
                  <a:pt x="158" y="190"/>
                </a:lnTo>
                <a:lnTo>
                  <a:pt x="156" y="214"/>
                </a:lnTo>
                <a:lnTo>
                  <a:pt x="156" y="240"/>
                </a:lnTo>
                <a:lnTo>
                  <a:pt x="156" y="267"/>
                </a:lnTo>
                <a:lnTo>
                  <a:pt x="152" y="292"/>
                </a:lnTo>
                <a:lnTo>
                  <a:pt x="152" y="324"/>
                </a:lnTo>
                <a:lnTo>
                  <a:pt x="156" y="356"/>
                </a:lnTo>
                <a:lnTo>
                  <a:pt x="162" y="385"/>
                </a:lnTo>
                <a:lnTo>
                  <a:pt x="174" y="414"/>
                </a:lnTo>
                <a:lnTo>
                  <a:pt x="168" y="432"/>
                </a:lnTo>
                <a:lnTo>
                  <a:pt x="165" y="450"/>
                </a:lnTo>
                <a:lnTo>
                  <a:pt x="162" y="469"/>
                </a:lnTo>
                <a:lnTo>
                  <a:pt x="158" y="487"/>
                </a:lnTo>
                <a:lnTo>
                  <a:pt x="133" y="469"/>
                </a:lnTo>
                <a:lnTo>
                  <a:pt x="113" y="449"/>
                </a:lnTo>
                <a:lnTo>
                  <a:pt x="96" y="427"/>
                </a:lnTo>
                <a:lnTo>
                  <a:pt x="83" y="402"/>
                </a:lnTo>
                <a:lnTo>
                  <a:pt x="71" y="377"/>
                </a:lnTo>
                <a:lnTo>
                  <a:pt x="60" y="350"/>
                </a:lnTo>
                <a:lnTo>
                  <a:pt x="50" y="324"/>
                </a:lnTo>
                <a:lnTo>
                  <a:pt x="39" y="298"/>
                </a:lnTo>
                <a:lnTo>
                  <a:pt x="22" y="310"/>
                </a:lnTo>
                <a:lnTo>
                  <a:pt x="16" y="301"/>
                </a:lnTo>
                <a:lnTo>
                  <a:pt x="0" y="119"/>
                </a:lnTo>
                <a:lnTo>
                  <a:pt x="5" y="100"/>
                </a:lnTo>
                <a:lnTo>
                  <a:pt x="13" y="82"/>
                </a:lnTo>
                <a:lnTo>
                  <a:pt x="23" y="65"/>
                </a:lnTo>
                <a:lnTo>
                  <a:pt x="36" y="48"/>
                </a:lnTo>
                <a:lnTo>
                  <a:pt x="51" y="34"/>
                </a:lnTo>
                <a:lnTo>
                  <a:pt x="67" y="20"/>
                </a:lnTo>
                <a:lnTo>
                  <a:pt x="84" y="8"/>
                </a:lnTo>
                <a:lnTo>
                  <a:pt x="102" y="0"/>
                </a:lnTo>
                <a:lnTo>
                  <a:pt x="146" y="16"/>
                </a:lnTo>
                <a:lnTo>
                  <a:pt x="177" y="41"/>
                </a:lnTo>
                <a:lnTo>
                  <a:pt x="197" y="74"/>
                </a:lnTo>
                <a:lnTo>
                  <a:pt x="211" y="112"/>
                </a:lnTo>
                <a:lnTo>
                  <a:pt x="219" y="152"/>
                </a:lnTo>
                <a:lnTo>
                  <a:pt x="225" y="195"/>
                </a:lnTo>
                <a:lnTo>
                  <a:pt x="234" y="235"/>
                </a:lnTo>
                <a:lnTo>
                  <a:pt x="245" y="273"/>
                </a:lnTo>
                <a:close/>
              </a:path>
            </a:pathLst>
          </a:custGeom>
          <a:solidFill>
            <a:srgbClr val="9ECEA8"/>
          </a:solidFill>
          <a:ln w="9525">
            <a:noFill/>
            <a:round/>
            <a:headEnd/>
            <a:tailEnd/>
          </a:ln>
        </p:spPr>
        <p:txBody>
          <a:bodyPr/>
          <a:lstStyle/>
          <a:p>
            <a:endParaRPr lang="en-US"/>
          </a:p>
        </p:txBody>
      </p:sp>
      <p:sp>
        <p:nvSpPr>
          <p:cNvPr id="13439" name="Freeform 127"/>
          <p:cNvSpPr>
            <a:spLocks/>
          </p:cNvSpPr>
          <p:nvPr/>
        </p:nvSpPr>
        <p:spPr bwMode="auto">
          <a:xfrm>
            <a:off x="2654300" y="5441950"/>
            <a:ext cx="3175" cy="20638"/>
          </a:xfrm>
          <a:custGeom>
            <a:avLst/>
            <a:gdLst>
              <a:gd name="T0" fmla="*/ 2147483647 w 30"/>
              <a:gd name="T1" fmla="*/ 2147483647 h 143"/>
              <a:gd name="T2" fmla="*/ 2147483647 w 30"/>
              <a:gd name="T3" fmla="*/ 2147483647 h 143"/>
              <a:gd name="T4" fmla="*/ 1882421461 w 30"/>
              <a:gd name="T5" fmla="*/ 2147483647 h 143"/>
              <a:gd name="T6" fmla="*/ 1004041001 w 30"/>
              <a:gd name="T7" fmla="*/ 2147483647 h 143"/>
              <a:gd name="T8" fmla="*/ 501432491 w 30"/>
              <a:gd name="T9" fmla="*/ 2147483647 h 143"/>
              <a:gd name="T10" fmla="*/ 125649376 w 30"/>
              <a:gd name="T11" fmla="*/ 2147483647 h 143"/>
              <a:gd name="T12" fmla="*/ 0 w 30"/>
              <a:gd name="T13" fmla="*/ 2147483647 h 143"/>
              <a:gd name="T14" fmla="*/ 125649376 w 30"/>
              <a:gd name="T15" fmla="*/ 2147483647 h 143"/>
              <a:gd name="T16" fmla="*/ 501432491 w 30"/>
              <a:gd name="T17" fmla="*/ 0 h 143"/>
              <a:gd name="T18" fmla="*/ 1882421461 w 30"/>
              <a:gd name="T19" fmla="*/ 2147483647 h 143"/>
              <a:gd name="T20" fmla="*/ 2132545358 w 30"/>
              <a:gd name="T21" fmla="*/ 2147483647 h 143"/>
              <a:gd name="T22" fmla="*/ 2147483647 w 30"/>
              <a:gd name="T23" fmla="*/ 2147483647 h 143"/>
              <a:gd name="T24" fmla="*/ 2147483647 w 30"/>
              <a:gd name="T25" fmla="*/ 2147483647 h 143"/>
              <a:gd name="T26" fmla="*/ 2147483647 w 30"/>
              <a:gd name="T27" fmla="*/ 2147483647 h 143"/>
              <a:gd name="T28" fmla="*/ 2147483647 w 30"/>
              <a:gd name="T29" fmla="*/ 2147483647 h 1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0"/>
              <a:gd name="T46" fmla="*/ 0 h 143"/>
              <a:gd name="T47" fmla="*/ 30 w 30"/>
              <a:gd name="T48" fmla="*/ 143 h 1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0" h="143">
                <a:moveTo>
                  <a:pt x="30" y="143"/>
                </a:moveTo>
                <a:lnTo>
                  <a:pt x="21" y="129"/>
                </a:lnTo>
                <a:lnTo>
                  <a:pt x="15" y="112"/>
                </a:lnTo>
                <a:lnTo>
                  <a:pt x="8" y="95"/>
                </a:lnTo>
                <a:lnTo>
                  <a:pt x="4" y="77"/>
                </a:lnTo>
                <a:lnTo>
                  <a:pt x="1" y="59"/>
                </a:lnTo>
                <a:lnTo>
                  <a:pt x="0" y="40"/>
                </a:lnTo>
                <a:lnTo>
                  <a:pt x="1" y="20"/>
                </a:lnTo>
                <a:lnTo>
                  <a:pt x="4" y="0"/>
                </a:lnTo>
                <a:lnTo>
                  <a:pt x="15" y="35"/>
                </a:lnTo>
                <a:lnTo>
                  <a:pt x="17" y="74"/>
                </a:lnTo>
                <a:lnTo>
                  <a:pt x="19" y="113"/>
                </a:lnTo>
                <a:lnTo>
                  <a:pt x="30" y="143"/>
                </a:lnTo>
                <a:close/>
              </a:path>
            </a:pathLst>
          </a:custGeom>
          <a:solidFill>
            <a:srgbClr val="309E47"/>
          </a:solidFill>
          <a:ln w="9525">
            <a:noFill/>
            <a:round/>
            <a:headEnd/>
            <a:tailEnd/>
          </a:ln>
        </p:spPr>
        <p:txBody>
          <a:bodyPr/>
          <a:lstStyle/>
          <a:p>
            <a:endParaRPr lang="en-US"/>
          </a:p>
        </p:txBody>
      </p:sp>
      <p:sp>
        <p:nvSpPr>
          <p:cNvPr id="13440" name="Freeform 128"/>
          <p:cNvSpPr>
            <a:spLocks/>
          </p:cNvSpPr>
          <p:nvPr/>
        </p:nvSpPr>
        <p:spPr bwMode="auto">
          <a:xfrm>
            <a:off x="2655888" y="5461000"/>
            <a:ext cx="15875" cy="12700"/>
          </a:xfrm>
          <a:custGeom>
            <a:avLst/>
            <a:gdLst>
              <a:gd name="T0" fmla="*/ 2147483647 w 115"/>
              <a:gd name="T1" fmla="*/ 2147483647 h 91"/>
              <a:gd name="T2" fmla="*/ 2147483647 w 115"/>
              <a:gd name="T3" fmla="*/ 2147483647 h 91"/>
              <a:gd name="T4" fmla="*/ 2147483647 w 115"/>
              <a:gd name="T5" fmla="*/ 2147483647 h 91"/>
              <a:gd name="T6" fmla="*/ 2147483647 w 115"/>
              <a:gd name="T7" fmla="*/ 2147483647 h 91"/>
              <a:gd name="T8" fmla="*/ 2147483647 w 115"/>
              <a:gd name="T9" fmla="*/ 2147483647 h 91"/>
              <a:gd name="T10" fmla="*/ 2147483647 w 115"/>
              <a:gd name="T11" fmla="*/ 2147483647 h 91"/>
              <a:gd name="T12" fmla="*/ 2147483647 w 115"/>
              <a:gd name="T13" fmla="*/ 2147483647 h 91"/>
              <a:gd name="T14" fmla="*/ 2147483647 w 115"/>
              <a:gd name="T15" fmla="*/ 2147483647 h 91"/>
              <a:gd name="T16" fmla="*/ 2147483647 w 115"/>
              <a:gd name="T17" fmla="*/ 2147483647 h 91"/>
              <a:gd name="T18" fmla="*/ 2147483647 w 115"/>
              <a:gd name="T19" fmla="*/ 2147483647 h 91"/>
              <a:gd name="T20" fmla="*/ 2147483647 w 115"/>
              <a:gd name="T21" fmla="*/ 2147483647 h 91"/>
              <a:gd name="T22" fmla="*/ 2147483647 w 115"/>
              <a:gd name="T23" fmla="*/ 2147483647 h 91"/>
              <a:gd name="T24" fmla="*/ 1089050387 w 115"/>
              <a:gd name="T25" fmla="*/ 2147483647 h 91"/>
              <a:gd name="T26" fmla="*/ 0 w 115"/>
              <a:gd name="T27" fmla="*/ 2147483647 h 91"/>
              <a:gd name="T28" fmla="*/ 363016842 w 115"/>
              <a:gd name="T29" fmla="*/ 2147483647 h 91"/>
              <a:gd name="T30" fmla="*/ 1452067367 w 115"/>
              <a:gd name="T31" fmla="*/ 2147483647 h 91"/>
              <a:gd name="T32" fmla="*/ 2147483647 w 115"/>
              <a:gd name="T33" fmla="*/ 2147483647 h 91"/>
              <a:gd name="T34" fmla="*/ 2147483647 w 115"/>
              <a:gd name="T35" fmla="*/ 2147483647 h 91"/>
              <a:gd name="T36" fmla="*/ 2147483647 w 115"/>
              <a:gd name="T37" fmla="*/ 2147483647 h 91"/>
              <a:gd name="T38" fmla="*/ 2147483647 w 115"/>
              <a:gd name="T39" fmla="*/ 2147483647 h 91"/>
              <a:gd name="T40" fmla="*/ 2147483647 w 115"/>
              <a:gd name="T41" fmla="*/ 2147483647 h 91"/>
              <a:gd name="T42" fmla="*/ 2147483647 w 115"/>
              <a:gd name="T43" fmla="*/ 2147483647 h 91"/>
              <a:gd name="T44" fmla="*/ 2147483647 w 115"/>
              <a:gd name="T45" fmla="*/ 380543928 h 91"/>
              <a:gd name="T46" fmla="*/ 2147483647 w 115"/>
              <a:gd name="T47" fmla="*/ 0 h 91"/>
              <a:gd name="T48" fmla="*/ 2147483647 w 115"/>
              <a:gd name="T49" fmla="*/ 2147483647 h 91"/>
              <a:gd name="T50" fmla="*/ 2147483647 w 115"/>
              <a:gd name="T51" fmla="*/ 2147483647 h 91"/>
              <a:gd name="T52" fmla="*/ 2147483647 w 115"/>
              <a:gd name="T53" fmla="*/ 2147483647 h 91"/>
              <a:gd name="T54" fmla="*/ 2147483647 w 115"/>
              <a:gd name="T55" fmla="*/ 2147483647 h 9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5"/>
              <a:gd name="T85" fmla="*/ 0 h 91"/>
              <a:gd name="T86" fmla="*/ 115 w 115"/>
              <a:gd name="T87" fmla="*/ 91 h 9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5" h="91">
                <a:moveTo>
                  <a:pt x="110" y="25"/>
                </a:moveTo>
                <a:lnTo>
                  <a:pt x="111" y="38"/>
                </a:lnTo>
                <a:lnTo>
                  <a:pt x="114" y="50"/>
                </a:lnTo>
                <a:lnTo>
                  <a:pt x="115" y="63"/>
                </a:lnTo>
                <a:lnTo>
                  <a:pt x="113" y="76"/>
                </a:lnTo>
                <a:lnTo>
                  <a:pt x="97" y="71"/>
                </a:lnTo>
                <a:lnTo>
                  <a:pt x="82" y="71"/>
                </a:lnTo>
                <a:lnTo>
                  <a:pt x="69" y="74"/>
                </a:lnTo>
                <a:lnTo>
                  <a:pt x="57" y="79"/>
                </a:lnTo>
                <a:lnTo>
                  <a:pt x="44" y="85"/>
                </a:lnTo>
                <a:lnTo>
                  <a:pt x="30" y="90"/>
                </a:lnTo>
                <a:lnTo>
                  <a:pt x="18" y="91"/>
                </a:lnTo>
                <a:lnTo>
                  <a:pt x="3" y="88"/>
                </a:lnTo>
                <a:lnTo>
                  <a:pt x="0" y="73"/>
                </a:lnTo>
                <a:lnTo>
                  <a:pt x="1" y="59"/>
                </a:lnTo>
                <a:lnTo>
                  <a:pt x="4" y="44"/>
                </a:lnTo>
                <a:lnTo>
                  <a:pt x="6" y="30"/>
                </a:lnTo>
                <a:lnTo>
                  <a:pt x="20" y="37"/>
                </a:lnTo>
                <a:lnTo>
                  <a:pt x="30" y="35"/>
                </a:lnTo>
                <a:lnTo>
                  <a:pt x="40" y="27"/>
                </a:lnTo>
                <a:lnTo>
                  <a:pt x="47" y="17"/>
                </a:lnTo>
                <a:lnTo>
                  <a:pt x="55" y="7"/>
                </a:lnTo>
                <a:lnTo>
                  <a:pt x="64" y="1"/>
                </a:lnTo>
                <a:lnTo>
                  <a:pt x="75" y="0"/>
                </a:lnTo>
                <a:lnTo>
                  <a:pt x="89" y="7"/>
                </a:lnTo>
                <a:lnTo>
                  <a:pt x="110" y="25"/>
                </a:lnTo>
                <a:close/>
              </a:path>
            </a:pathLst>
          </a:custGeom>
          <a:solidFill>
            <a:srgbClr val="C4A500"/>
          </a:solidFill>
          <a:ln w="9525">
            <a:noFill/>
            <a:round/>
            <a:headEnd/>
            <a:tailEnd/>
          </a:ln>
        </p:spPr>
        <p:txBody>
          <a:bodyPr/>
          <a:lstStyle/>
          <a:p>
            <a:endParaRPr lang="en-US"/>
          </a:p>
        </p:txBody>
      </p:sp>
      <p:sp>
        <p:nvSpPr>
          <p:cNvPr id="13441" name="Freeform 129"/>
          <p:cNvSpPr>
            <a:spLocks/>
          </p:cNvSpPr>
          <p:nvPr/>
        </p:nvSpPr>
        <p:spPr bwMode="auto">
          <a:xfrm>
            <a:off x="2554288" y="5194300"/>
            <a:ext cx="12700" cy="12700"/>
          </a:xfrm>
          <a:custGeom>
            <a:avLst/>
            <a:gdLst>
              <a:gd name="T0" fmla="*/ 2147483647 w 92"/>
              <a:gd name="T1" fmla="*/ 0 h 92"/>
              <a:gd name="T2" fmla="*/ 2147483647 w 92"/>
              <a:gd name="T3" fmla="*/ 363016818 h 92"/>
              <a:gd name="T4" fmla="*/ 2147483647 w 92"/>
              <a:gd name="T5" fmla="*/ 1089050315 h 92"/>
              <a:gd name="T6" fmla="*/ 2147483647 w 92"/>
              <a:gd name="T7" fmla="*/ 2147483647 h 92"/>
              <a:gd name="T8" fmla="*/ 2147483647 w 92"/>
              <a:gd name="T9" fmla="*/ 2147483647 h 92"/>
              <a:gd name="T10" fmla="*/ 2147483647 w 92"/>
              <a:gd name="T11" fmla="*/ 2147483647 h 92"/>
              <a:gd name="T12" fmla="*/ 2147483647 w 92"/>
              <a:gd name="T13" fmla="*/ 2147483647 h 92"/>
              <a:gd name="T14" fmla="*/ 2147483647 w 92"/>
              <a:gd name="T15" fmla="*/ 2147483647 h 92"/>
              <a:gd name="T16" fmla="*/ 2147483647 w 92"/>
              <a:gd name="T17" fmla="*/ 2147483647 h 92"/>
              <a:gd name="T18" fmla="*/ 2147483647 w 92"/>
              <a:gd name="T19" fmla="*/ 2147483647 h 92"/>
              <a:gd name="T20" fmla="*/ 2147483647 w 92"/>
              <a:gd name="T21" fmla="*/ 2147483647 h 92"/>
              <a:gd name="T22" fmla="*/ 2147483647 w 92"/>
              <a:gd name="T23" fmla="*/ 2147483647 h 92"/>
              <a:gd name="T24" fmla="*/ 2147483647 w 92"/>
              <a:gd name="T25" fmla="*/ 2147483647 h 92"/>
              <a:gd name="T26" fmla="*/ 2147483647 w 92"/>
              <a:gd name="T27" fmla="*/ 2147483647 h 92"/>
              <a:gd name="T28" fmla="*/ 2147483647 w 92"/>
              <a:gd name="T29" fmla="*/ 2147483647 h 92"/>
              <a:gd name="T30" fmla="*/ 2147483647 w 92"/>
              <a:gd name="T31" fmla="*/ 2147483647 h 92"/>
              <a:gd name="T32" fmla="*/ 2147483647 w 92"/>
              <a:gd name="T33" fmla="*/ 2147483647 h 92"/>
              <a:gd name="T34" fmla="*/ 2147483647 w 92"/>
              <a:gd name="T35" fmla="*/ 2147483647 h 92"/>
              <a:gd name="T36" fmla="*/ 2147483647 w 92"/>
              <a:gd name="T37" fmla="*/ 2147483647 h 92"/>
              <a:gd name="T38" fmla="*/ 2147483647 w 92"/>
              <a:gd name="T39" fmla="*/ 2147483647 h 92"/>
              <a:gd name="T40" fmla="*/ 2147483647 w 92"/>
              <a:gd name="T41" fmla="*/ 2147483647 h 92"/>
              <a:gd name="T42" fmla="*/ 2147483647 w 92"/>
              <a:gd name="T43" fmla="*/ 2147483647 h 92"/>
              <a:gd name="T44" fmla="*/ 1089050315 w 92"/>
              <a:gd name="T45" fmla="*/ 2147483647 h 92"/>
              <a:gd name="T46" fmla="*/ 363016818 w 92"/>
              <a:gd name="T47" fmla="*/ 2147483647 h 92"/>
              <a:gd name="T48" fmla="*/ 0 w 92"/>
              <a:gd name="T49" fmla="*/ 2147483647 h 92"/>
              <a:gd name="T50" fmla="*/ 363016818 w 92"/>
              <a:gd name="T51" fmla="*/ 2147483647 h 92"/>
              <a:gd name="T52" fmla="*/ 1089050315 w 92"/>
              <a:gd name="T53" fmla="*/ 2147483647 h 92"/>
              <a:gd name="T54" fmla="*/ 2147483647 w 92"/>
              <a:gd name="T55" fmla="*/ 2147483647 h 92"/>
              <a:gd name="T56" fmla="*/ 2147483647 w 92"/>
              <a:gd name="T57" fmla="*/ 2147483647 h 92"/>
              <a:gd name="T58" fmla="*/ 2147483647 w 92"/>
              <a:gd name="T59" fmla="*/ 2147483647 h 92"/>
              <a:gd name="T60" fmla="*/ 2147483647 w 92"/>
              <a:gd name="T61" fmla="*/ 1089050315 h 92"/>
              <a:gd name="T62" fmla="*/ 2147483647 w 92"/>
              <a:gd name="T63" fmla="*/ 363016818 h 92"/>
              <a:gd name="T64" fmla="*/ 2147483647 w 92"/>
              <a:gd name="T65" fmla="*/ 0 h 9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2"/>
              <a:gd name="T100" fmla="*/ 0 h 92"/>
              <a:gd name="T101" fmla="*/ 92 w 92"/>
              <a:gd name="T102" fmla="*/ 92 h 9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2" h="92">
                <a:moveTo>
                  <a:pt x="45" y="0"/>
                </a:moveTo>
                <a:lnTo>
                  <a:pt x="55" y="1"/>
                </a:lnTo>
                <a:lnTo>
                  <a:pt x="63" y="3"/>
                </a:lnTo>
                <a:lnTo>
                  <a:pt x="72" y="7"/>
                </a:lnTo>
                <a:lnTo>
                  <a:pt x="78" y="13"/>
                </a:lnTo>
                <a:lnTo>
                  <a:pt x="84" y="20"/>
                </a:lnTo>
                <a:lnTo>
                  <a:pt x="88" y="28"/>
                </a:lnTo>
                <a:lnTo>
                  <a:pt x="91" y="36"/>
                </a:lnTo>
                <a:lnTo>
                  <a:pt x="92" y="46"/>
                </a:lnTo>
                <a:lnTo>
                  <a:pt x="91" y="55"/>
                </a:lnTo>
                <a:lnTo>
                  <a:pt x="88" y="64"/>
                </a:lnTo>
                <a:lnTo>
                  <a:pt x="84" y="71"/>
                </a:lnTo>
                <a:lnTo>
                  <a:pt x="78" y="78"/>
                </a:lnTo>
                <a:lnTo>
                  <a:pt x="72" y="84"/>
                </a:lnTo>
                <a:lnTo>
                  <a:pt x="63" y="88"/>
                </a:lnTo>
                <a:lnTo>
                  <a:pt x="55" y="91"/>
                </a:lnTo>
                <a:lnTo>
                  <a:pt x="45" y="92"/>
                </a:lnTo>
                <a:lnTo>
                  <a:pt x="36" y="91"/>
                </a:lnTo>
                <a:lnTo>
                  <a:pt x="27" y="88"/>
                </a:lnTo>
                <a:lnTo>
                  <a:pt x="20" y="84"/>
                </a:lnTo>
                <a:lnTo>
                  <a:pt x="13" y="78"/>
                </a:lnTo>
                <a:lnTo>
                  <a:pt x="7" y="71"/>
                </a:lnTo>
                <a:lnTo>
                  <a:pt x="3" y="64"/>
                </a:lnTo>
                <a:lnTo>
                  <a:pt x="1" y="55"/>
                </a:lnTo>
                <a:lnTo>
                  <a:pt x="0" y="46"/>
                </a:lnTo>
                <a:lnTo>
                  <a:pt x="1" y="36"/>
                </a:lnTo>
                <a:lnTo>
                  <a:pt x="3" y="28"/>
                </a:lnTo>
                <a:lnTo>
                  <a:pt x="7" y="20"/>
                </a:lnTo>
                <a:lnTo>
                  <a:pt x="13" y="13"/>
                </a:lnTo>
                <a:lnTo>
                  <a:pt x="20" y="7"/>
                </a:lnTo>
                <a:lnTo>
                  <a:pt x="27" y="3"/>
                </a:lnTo>
                <a:lnTo>
                  <a:pt x="36" y="1"/>
                </a:lnTo>
                <a:lnTo>
                  <a:pt x="45" y="0"/>
                </a:lnTo>
                <a:close/>
              </a:path>
            </a:pathLst>
          </a:custGeom>
          <a:solidFill>
            <a:srgbClr val="26479E"/>
          </a:solidFill>
          <a:ln w="9525">
            <a:noFill/>
            <a:round/>
            <a:headEnd/>
            <a:tailEnd/>
          </a:ln>
        </p:spPr>
        <p:txBody>
          <a:bodyPr/>
          <a:lstStyle/>
          <a:p>
            <a:endParaRPr lang="en-US"/>
          </a:p>
        </p:txBody>
      </p:sp>
      <p:sp>
        <p:nvSpPr>
          <p:cNvPr id="13442" name="Freeform 130"/>
          <p:cNvSpPr>
            <a:spLocks/>
          </p:cNvSpPr>
          <p:nvPr/>
        </p:nvSpPr>
        <p:spPr bwMode="auto">
          <a:xfrm>
            <a:off x="2554288" y="5195888"/>
            <a:ext cx="11112" cy="11112"/>
          </a:xfrm>
          <a:custGeom>
            <a:avLst/>
            <a:gdLst>
              <a:gd name="T0" fmla="*/ 2147483647 w 76"/>
              <a:gd name="T1" fmla="*/ 0 h 77"/>
              <a:gd name="T2" fmla="*/ 2147483647 w 76"/>
              <a:gd name="T3" fmla="*/ 432782067 h 77"/>
              <a:gd name="T4" fmla="*/ 2147483647 w 76"/>
              <a:gd name="T5" fmla="*/ 1734127642 h 77"/>
              <a:gd name="T6" fmla="*/ 2147483647 w 76"/>
              <a:gd name="T7" fmla="*/ 2147483647 h 77"/>
              <a:gd name="T8" fmla="*/ 2147483647 w 76"/>
              <a:gd name="T9" fmla="*/ 2147483647 h 77"/>
              <a:gd name="T10" fmla="*/ 2147483647 w 76"/>
              <a:gd name="T11" fmla="*/ 2147483647 h 77"/>
              <a:gd name="T12" fmla="*/ 2147483647 w 76"/>
              <a:gd name="T13" fmla="*/ 2147483647 h 77"/>
              <a:gd name="T14" fmla="*/ 2147483647 w 76"/>
              <a:gd name="T15" fmla="*/ 2147483647 h 77"/>
              <a:gd name="T16" fmla="*/ 2147483647 w 76"/>
              <a:gd name="T17" fmla="*/ 2147483647 h 77"/>
              <a:gd name="T18" fmla="*/ 2147483647 w 76"/>
              <a:gd name="T19" fmla="*/ 2147483647 h 77"/>
              <a:gd name="T20" fmla="*/ 2147483647 w 76"/>
              <a:gd name="T21" fmla="*/ 2147483647 h 77"/>
              <a:gd name="T22" fmla="*/ 2147483647 w 76"/>
              <a:gd name="T23" fmla="*/ 2147483647 h 77"/>
              <a:gd name="T24" fmla="*/ 2147483647 w 76"/>
              <a:gd name="T25" fmla="*/ 2147483647 h 77"/>
              <a:gd name="T26" fmla="*/ 2147483647 w 76"/>
              <a:gd name="T27" fmla="*/ 2147483647 h 77"/>
              <a:gd name="T28" fmla="*/ 2147483647 w 76"/>
              <a:gd name="T29" fmla="*/ 2147483647 h 77"/>
              <a:gd name="T30" fmla="*/ 2147483647 w 76"/>
              <a:gd name="T31" fmla="*/ 2147483647 h 77"/>
              <a:gd name="T32" fmla="*/ 2147483647 w 76"/>
              <a:gd name="T33" fmla="*/ 2147483647 h 77"/>
              <a:gd name="T34" fmla="*/ 2147483647 w 76"/>
              <a:gd name="T35" fmla="*/ 2147483647 h 77"/>
              <a:gd name="T36" fmla="*/ 2147483647 w 76"/>
              <a:gd name="T37" fmla="*/ 2147483647 h 77"/>
              <a:gd name="T38" fmla="*/ 2147483647 w 76"/>
              <a:gd name="T39" fmla="*/ 2147483647 h 77"/>
              <a:gd name="T40" fmla="*/ 2147483647 w 76"/>
              <a:gd name="T41" fmla="*/ 2147483647 h 77"/>
              <a:gd name="T42" fmla="*/ 2147483647 w 76"/>
              <a:gd name="T43" fmla="*/ 2147483647 h 77"/>
              <a:gd name="T44" fmla="*/ 1372136697 w 76"/>
              <a:gd name="T45" fmla="*/ 2147483647 h 77"/>
              <a:gd name="T46" fmla="*/ 456345824 w 76"/>
              <a:gd name="T47" fmla="*/ 2147483647 h 77"/>
              <a:gd name="T48" fmla="*/ 0 w 76"/>
              <a:gd name="T49" fmla="*/ 2147483647 h 77"/>
              <a:gd name="T50" fmla="*/ 456345824 w 76"/>
              <a:gd name="T51" fmla="*/ 2147483647 h 77"/>
              <a:gd name="T52" fmla="*/ 1372136697 w 76"/>
              <a:gd name="T53" fmla="*/ 2147483647 h 77"/>
              <a:gd name="T54" fmla="*/ 2147483647 w 76"/>
              <a:gd name="T55" fmla="*/ 2147483647 h 77"/>
              <a:gd name="T56" fmla="*/ 2147483647 w 76"/>
              <a:gd name="T57" fmla="*/ 2147483647 h 77"/>
              <a:gd name="T58" fmla="*/ 2147483647 w 76"/>
              <a:gd name="T59" fmla="*/ 2147483647 h 77"/>
              <a:gd name="T60" fmla="*/ 2147483647 w 76"/>
              <a:gd name="T61" fmla="*/ 1734127642 h 77"/>
              <a:gd name="T62" fmla="*/ 2147483647 w 76"/>
              <a:gd name="T63" fmla="*/ 432782067 h 77"/>
              <a:gd name="T64" fmla="*/ 2147483647 w 76"/>
              <a:gd name="T65" fmla="*/ 0 h 7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6"/>
              <a:gd name="T100" fmla="*/ 0 h 77"/>
              <a:gd name="T101" fmla="*/ 76 w 76"/>
              <a:gd name="T102" fmla="*/ 77 h 7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6" h="77">
                <a:moveTo>
                  <a:pt x="39" y="0"/>
                </a:moveTo>
                <a:lnTo>
                  <a:pt x="47" y="1"/>
                </a:lnTo>
                <a:lnTo>
                  <a:pt x="54" y="4"/>
                </a:lnTo>
                <a:lnTo>
                  <a:pt x="60" y="7"/>
                </a:lnTo>
                <a:lnTo>
                  <a:pt x="66" y="12"/>
                </a:lnTo>
                <a:lnTo>
                  <a:pt x="70" y="18"/>
                </a:lnTo>
                <a:lnTo>
                  <a:pt x="73" y="25"/>
                </a:lnTo>
                <a:lnTo>
                  <a:pt x="75" y="32"/>
                </a:lnTo>
                <a:lnTo>
                  <a:pt x="76" y="40"/>
                </a:lnTo>
                <a:lnTo>
                  <a:pt x="75" y="47"/>
                </a:lnTo>
                <a:lnTo>
                  <a:pt x="73" y="54"/>
                </a:lnTo>
                <a:lnTo>
                  <a:pt x="70" y="61"/>
                </a:lnTo>
                <a:lnTo>
                  <a:pt x="66" y="66"/>
                </a:lnTo>
                <a:lnTo>
                  <a:pt x="60" y="70"/>
                </a:lnTo>
                <a:lnTo>
                  <a:pt x="54" y="73"/>
                </a:lnTo>
                <a:lnTo>
                  <a:pt x="47" y="76"/>
                </a:lnTo>
                <a:lnTo>
                  <a:pt x="39" y="77"/>
                </a:lnTo>
                <a:lnTo>
                  <a:pt x="31" y="76"/>
                </a:lnTo>
                <a:lnTo>
                  <a:pt x="23" y="73"/>
                </a:lnTo>
                <a:lnTo>
                  <a:pt x="17" y="70"/>
                </a:lnTo>
                <a:lnTo>
                  <a:pt x="12" y="66"/>
                </a:lnTo>
                <a:lnTo>
                  <a:pt x="6" y="61"/>
                </a:lnTo>
                <a:lnTo>
                  <a:pt x="3" y="54"/>
                </a:lnTo>
                <a:lnTo>
                  <a:pt x="1" y="47"/>
                </a:lnTo>
                <a:lnTo>
                  <a:pt x="0" y="40"/>
                </a:lnTo>
                <a:lnTo>
                  <a:pt x="1" y="32"/>
                </a:lnTo>
                <a:lnTo>
                  <a:pt x="3" y="25"/>
                </a:lnTo>
                <a:lnTo>
                  <a:pt x="6" y="18"/>
                </a:lnTo>
                <a:lnTo>
                  <a:pt x="12" y="12"/>
                </a:lnTo>
                <a:lnTo>
                  <a:pt x="17" y="7"/>
                </a:lnTo>
                <a:lnTo>
                  <a:pt x="23" y="4"/>
                </a:lnTo>
                <a:lnTo>
                  <a:pt x="31" y="1"/>
                </a:lnTo>
                <a:lnTo>
                  <a:pt x="39" y="0"/>
                </a:lnTo>
                <a:close/>
              </a:path>
            </a:pathLst>
          </a:custGeom>
          <a:solidFill>
            <a:srgbClr val="FFBF00"/>
          </a:solidFill>
          <a:ln w="9525">
            <a:noFill/>
            <a:round/>
            <a:headEnd/>
            <a:tailEnd/>
          </a:ln>
        </p:spPr>
        <p:txBody>
          <a:bodyPr/>
          <a:lstStyle/>
          <a:p>
            <a:endParaRPr lang="en-US"/>
          </a:p>
        </p:txBody>
      </p:sp>
      <p:sp>
        <p:nvSpPr>
          <p:cNvPr id="13443" name="Freeform 131"/>
          <p:cNvSpPr>
            <a:spLocks/>
          </p:cNvSpPr>
          <p:nvPr/>
        </p:nvSpPr>
        <p:spPr bwMode="auto">
          <a:xfrm>
            <a:off x="2557463" y="5199063"/>
            <a:ext cx="4762" cy="6350"/>
          </a:xfrm>
          <a:custGeom>
            <a:avLst/>
            <a:gdLst>
              <a:gd name="T0" fmla="*/ 2147483647 w 41"/>
              <a:gd name="T1" fmla="*/ 0 h 42"/>
              <a:gd name="T2" fmla="*/ 2147483647 w 41"/>
              <a:gd name="T3" fmla="*/ 1043721604 h 42"/>
              <a:gd name="T4" fmla="*/ 2147483647 w 41"/>
              <a:gd name="T5" fmla="*/ 2147483647 h 42"/>
              <a:gd name="T6" fmla="*/ 2147483647 w 41"/>
              <a:gd name="T7" fmla="*/ 2147483647 h 42"/>
              <a:gd name="T8" fmla="*/ 2147483647 w 41"/>
              <a:gd name="T9" fmla="*/ 2147483647 h 42"/>
              <a:gd name="T10" fmla="*/ 2147483647 w 41"/>
              <a:gd name="T11" fmla="*/ 2147483647 h 42"/>
              <a:gd name="T12" fmla="*/ 2147483647 w 41"/>
              <a:gd name="T13" fmla="*/ 2147483647 h 42"/>
              <a:gd name="T14" fmla="*/ 2147483647 w 41"/>
              <a:gd name="T15" fmla="*/ 2147483647 h 42"/>
              <a:gd name="T16" fmla="*/ 2147483647 w 41"/>
              <a:gd name="T17" fmla="*/ 2147483647 h 42"/>
              <a:gd name="T18" fmla="*/ 2147483647 w 41"/>
              <a:gd name="T19" fmla="*/ 2147483647 h 42"/>
              <a:gd name="T20" fmla="*/ 1092066498 w 41"/>
              <a:gd name="T21" fmla="*/ 2147483647 h 42"/>
              <a:gd name="T22" fmla="*/ 363500631 w 41"/>
              <a:gd name="T23" fmla="*/ 2147483647 h 42"/>
              <a:gd name="T24" fmla="*/ 0 w 41"/>
              <a:gd name="T25" fmla="*/ 2147483647 h 42"/>
              <a:gd name="T26" fmla="*/ 363500631 w 41"/>
              <a:gd name="T27" fmla="*/ 2147483647 h 42"/>
              <a:gd name="T28" fmla="*/ 1092066498 w 41"/>
              <a:gd name="T29" fmla="*/ 2147483647 h 42"/>
              <a:gd name="T30" fmla="*/ 2147483647 w 41"/>
              <a:gd name="T31" fmla="*/ 1043721604 h 42"/>
              <a:gd name="T32" fmla="*/ 2147483647 w 41"/>
              <a:gd name="T33" fmla="*/ 0 h 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1"/>
              <a:gd name="T52" fmla="*/ 0 h 42"/>
              <a:gd name="T53" fmla="*/ 41 w 41"/>
              <a:gd name="T54" fmla="*/ 42 h 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1" h="42">
                <a:moveTo>
                  <a:pt x="21" y="0"/>
                </a:moveTo>
                <a:lnTo>
                  <a:pt x="29" y="2"/>
                </a:lnTo>
                <a:lnTo>
                  <a:pt x="36" y="6"/>
                </a:lnTo>
                <a:lnTo>
                  <a:pt x="40" y="13"/>
                </a:lnTo>
                <a:lnTo>
                  <a:pt x="41" y="21"/>
                </a:lnTo>
                <a:lnTo>
                  <a:pt x="40" y="30"/>
                </a:lnTo>
                <a:lnTo>
                  <a:pt x="36" y="36"/>
                </a:lnTo>
                <a:lnTo>
                  <a:pt x="29" y="40"/>
                </a:lnTo>
                <a:lnTo>
                  <a:pt x="21" y="42"/>
                </a:lnTo>
                <a:lnTo>
                  <a:pt x="12" y="40"/>
                </a:lnTo>
                <a:lnTo>
                  <a:pt x="6" y="36"/>
                </a:lnTo>
                <a:lnTo>
                  <a:pt x="2" y="30"/>
                </a:lnTo>
                <a:lnTo>
                  <a:pt x="0" y="21"/>
                </a:lnTo>
                <a:lnTo>
                  <a:pt x="2" y="13"/>
                </a:lnTo>
                <a:lnTo>
                  <a:pt x="6" y="6"/>
                </a:lnTo>
                <a:lnTo>
                  <a:pt x="12" y="2"/>
                </a:lnTo>
                <a:lnTo>
                  <a:pt x="21" y="0"/>
                </a:lnTo>
                <a:close/>
              </a:path>
            </a:pathLst>
          </a:custGeom>
          <a:solidFill>
            <a:srgbClr val="000000"/>
          </a:solidFill>
          <a:ln w="9525">
            <a:noFill/>
            <a:round/>
            <a:headEnd/>
            <a:tailEnd/>
          </a:ln>
        </p:spPr>
        <p:txBody>
          <a:bodyPr/>
          <a:lstStyle/>
          <a:p>
            <a:endParaRPr lang="en-US"/>
          </a:p>
        </p:txBody>
      </p:sp>
      <p:sp>
        <p:nvSpPr>
          <p:cNvPr id="13444" name="Freeform 132"/>
          <p:cNvSpPr>
            <a:spLocks/>
          </p:cNvSpPr>
          <p:nvPr/>
        </p:nvSpPr>
        <p:spPr bwMode="auto">
          <a:xfrm>
            <a:off x="2557463" y="5197475"/>
            <a:ext cx="3175" cy="3175"/>
          </a:xfrm>
          <a:custGeom>
            <a:avLst/>
            <a:gdLst>
              <a:gd name="T0" fmla="*/ 2147483647 w 21"/>
              <a:gd name="T1" fmla="*/ 0 h 21"/>
              <a:gd name="T2" fmla="*/ 2147483647 w 21"/>
              <a:gd name="T3" fmla="*/ 521860802 h 21"/>
              <a:gd name="T4" fmla="*/ 2147483647 w 21"/>
              <a:gd name="T5" fmla="*/ 2090872207 h 21"/>
              <a:gd name="T6" fmla="*/ 2147483647 w 21"/>
              <a:gd name="T7" fmla="*/ 2147483647 h 21"/>
              <a:gd name="T8" fmla="*/ 2147483647 w 21"/>
              <a:gd name="T9" fmla="*/ 2147483647 h 21"/>
              <a:gd name="T10" fmla="*/ 2147483647 w 21"/>
              <a:gd name="T11" fmla="*/ 2147483647 h 21"/>
              <a:gd name="T12" fmla="*/ 2147483647 w 21"/>
              <a:gd name="T13" fmla="*/ 2147483647 h 21"/>
              <a:gd name="T14" fmla="*/ 2147483647 w 21"/>
              <a:gd name="T15" fmla="*/ 2147483647 h 21"/>
              <a:gd name="T16" fmla="*/ 2147483647 w 21"/>
              <a:gd name="T17" fmla="*/ 2147483647 h 21"/>
              <a:gd name="T18" fmla="*/ 2147483647 w 21"/>
              <a:gd name="T19" fmla="*/ 2147483647 h 21"/>
              <a:gd name="T20" fmla="*/ 2090872207 w 21"/>
              <a:gd name="T21" fmla="*/ 2147483647 h 21"/>
              <a:gd name="T22" fmla="*/ 521860802 w 21"/>
              <a:gd name="T23" fmla="*/ 2147483647 h 21"/>
              <a:gd name="T24" fmla="*/ 0 w 21"/>
              <a:gd name="T25" fmla="*/ 2147483647 h 21"/>
              <a:gd name="T26" fmla="*/ 521860802 w 21"/>
              <a:gd name="T27" fmla="*/ 2147483647 h 21"/>
              <a:gd name="T28" fmla="*/ 2090872207 w 21"/>
              <a:gd name="T29" fmla="*/ 2090872207 h 21"/>
              <a:gd name="T30" fmla="*/ 2147483647 w 21"/>
              <a:gd name="T31" fmla="*/ 521860802 h 21"/>
              <a:gd name="T32" fmla="*/ 2147483647 w 21"/>
              <a:gd name="T33" fmla="*/ 0 h 2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
              <a:gd name="T52" fmla="*/ 0 h 21"/>
              <a:gd name="T53" fmla="*/ 21 w 21"/>
              <a:gd name="T54" fmla="*/ 21 h 2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 h="21">
                <a:moveTo>
                  <a:pt x="12" y="0"/>
                </a:moveTo>
                <a:lnTo>
                  <a:pt x="15" y="1"/>
                </a:lnTo>
                <a:lnTo>
                  <a:pt x="18" y="4"/>
                </a:lnTo>
                <a:lnTo>
                  <a:pt x="20" y="7"/>
                </a:lnTo>
                <a:lnTo>
                  <a:pt x="21" y="11"/>
                </a:lnTo>
                <a:lnTo>
                  <a:pt x="20" y="15"/>
                </a:lnTo>
                <a:lnTo>
                  <a:pt x="18" y="17"/>
                </a:lnTo>
                <a:lnTo>
                  <a:pt x="15" y="20"/>
                </a:lnTo>
                <a:lnTo>
                  <a:pt x="12" y="21"/>
                </a:lnTo>
                <a:lnTo>
                  <a:pt x="8" y="20"/>
                </a:lnTo>
                <a:lnTo>
                  <a:pt x="4" y="17"/>
                </a:lnTo>
                <a:lnTo>
                  <a:pt x="1" y="15"/>
                </a:lnTo>
                <a:lnTo>
                  <a:pt x="0" y="11"/>
                </a:lnTo>
                <a:lnTo>
                  <a:pt x="1" y="7"/>
                </a:lnTo>
                <a:lnTo>
                  <a:pt x="4" y="4"/>
                </a:lnTo>
                <a:lnTo>
                  <a:pt x="8" y="1"/>
                </a:lnTo>
                <a:lnTo>
                  <a:pt x="12" y="0"/>
                </a:lnTo>
                <a:close/>
              </a:path>
            </a:pathLst>
          </a:custGeom>
          <a:solidFill>
            <a:srgbClr val="EFFFFF"/>
          </a:solidFill>
          <a:ln w="9525">
            <a:noFill/>
            <a:round/>
            <a:headEnd/>
            <a:tailEnd/>
          </a:ln>
        </p:spPr>
        <p:txBody>
          <a:bodyPr/>
          <a:lstStyle/>
          <a:p>
            <a:endParaRPr lang="en-US"/>
          </a:p>
        </p:txBody>
      </p:sp>
      <p:sp>
        <p:nvSpPr>
          <p:cNvPr id="13445" name="Freeform 133"/>
          <p:cNvSpPr>
            <a:spLocks/>
          </p:cNvSpPr>
          <p:nvPr/>
        </p:nvSpPr>
        <p:spPr bwMode="auto">
          <a:xfrm>
            <a:off x="2562225" y="5287963"/>
            <a:ext cx="15875" cy="7937"/>
          </a:xfrm>
          <a:custGeom>
            <a:avLst/>
            <a:gdLst>
              <a:gd name="T0" fmla="*/ 2147483647 w 104"/>
              <a:gd name="T1" fmla="*/ 2147483647 h 46"/>
              <a:gd name="T2" fmla="*/ 2147483647 w 104"/>
              <a:gd name="T3" fmla="*/ 2147483647 h 46"/>
              <a:gd name="T4" fmla="*/ 2147483647 w 104"/>
              <a:gd name="T5" fmla="*/ 2147483647 h 46"/>
              <a:gd name="T6" fmla="*/ 2147483647 w 104"/>
              <a:gd name="T7" fmla="*/ 2147483647 h 46"/>
              <a:gd name="T8" fmla="*/ 2147483647 w 104"/>
              <a:gd name="T9" fmla="*/ 2147483647 h 46"/>
              <a:gd name="T10" fmla="*/ 2147483647 w 104"/>
              <a:gd name="T11" fmla="*/ 2147483647 h 46"/>
              <a:gd name="T12" fmla="*/ 2147483647 w 104"/>
              <a:gd name="T13" fmla="*/ 2147483647 h 46"/>
              <a:gd name="T14" fmla="*/ 2147483647 w 104"/>
              <a:gd name="T15" fmla="*/ 2147483647 h 46"/>
              <a:gd name="T16" fmla="*/ 0 w 104"/>
              <a:gd name="T17" fmla="*/ 2147483647 h 46"/>
              <a:gd name="T18" fmla="*/ 0 w 104"/>
              <a:gd name="T19" fmla="*/ 2147483647 h 46"/>
              <a:gd name="T20" fmla="*/ 0 w 104"/>
              <a:gd name="T21" fmla="*/ 2147483647 h 46"/>
              <a:gd name="T22" fmla="*/ 0 w 104"/>
              <a:gd name="T23" fmla="*/ 2147483647 h 46"/>
              <a:gd name="T24" fmla="*/ 2147483647 w 104"/>
              <a:gd name="T25" fmla="*/ 2147483647 h 46"/>
              <a:gd name="T26" fmla="*/ 2147483647 w 104"/>
              <a:gd name="T27" fmla="*/ 0 h 46"/>
              <a:gd name="T28" fmla="*/ 2147483647 w 104"/>
              <a:gd name="T29" fmla="*/ 0 h 46"/>
              <a:gd name="T30" fmla="*/ 2147483647 w 104"/>
              <a:gd name="T31" fmla="*/ 2147483647 h 46"/>
              <a:gd name="T32" fmla="*/ 2147483647 w 104"/>
              <a:gd name="T33" fmla="*/ 2147483647 h 46"/>
              <a:gd name="T34" fmla="*/ 2147483647 w 104"/>
              <a:gd name="T35" fmla="*/ 2147483647 h 46"/>
              <a:gd name="T36" fmla="*/ 2147483647 w 104"/>
              <a:gd name="T37" fmla="*/ 2147483647 h 46"/>
              <a:gd name="T38" fmla="*/ 2147483647 w 104"/>
              <a:gd name="T39" fmla="*/ 2147483647 h 4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4"/>
              <a:gd name="T61" fmla="*/ 0 h 46"/>
              <a:gd name="T62" fmla="*/ 104 w 104"/>
              <a:gd name="T63" fmla="*/ 46 h 4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4" h="46">
                <a:moveTo>
                  <a:pt x="104" y="35"/>
                </a:moveTo>
                <a:lnTo>
                  <a:pt x="91" y="39"/>
                </a:lnTo>
                <a:lnTo>
                  <a:pt x="78" y="43"/>
                </a:lnTo>
                <a:lnTo>
                  <a:pt x="65" y="45"/>
                </a:lnTo>
                <a:lnTo>
                  <a:pt x="51" y="46"/>
                </a:lnTo>
                <a:lnTo>
                  <a:pt x="37" y="46"/>
                </a:lnTo>
                <a:lnTo>
                  <a:pt x="24" y="44"/>
                </a:lnTo>
                <a:lnTo>
                  <a:pt x="12" y="40"/>
                </a:lnTo>
                <a:lnTo>
                  <a:pt x="0" y="34"/>
                </a:lnTo>
                <a:lnTo>
                  <a:pt x="0" y="11"/>
                </a:lnTo>
                <a:lnTo>
                  <a:pt x="23" y="4"/>
                </a:lnTo>
                <a:lnTo>
                  <a:pt x="44" y="0"/>
                </a:lnTo>
                <a:lnTo>
                  <a:pt x="62" y="0"/>
                </a:lnTo>
                <a:lnTo>
                  <a:pt x="77" y="3"/>
                </a:lnTo>
                <a:lnTo>
                  <a:pt x="89" y="8"/>
                </a:lnTo>
                <a:lnTo>
                  <a:pt x="97" y="16"/>
                </a:lnTo>
                <a:lnTo>
                  <a:pt x="102" y="25"/>
                </a:lnTo>
                <a:lnTo>
                  <a:pt x="104" y="35"/>
                </a:lnTo>
                <a:close/>
              </a:path>
            </a:pathLst>
          </a:custGeom>
          <a:solidFill>
            <a:srgbClr val="91A3E0"/>
          </a:solidFill>
          <a:ln w="9525">
            <a:noFill/>
            <a:round/>
            <a:headEnd/>
            <a:tailEnd/>
          </a:ln>
        </p:spPr>
        <p:txBody>
          <a:bodyPr/>
          <a:lstStyle/>
          <a:p>
            <a:endParaRPr lang="en-US"/>
          </a:p>
        </p:txBody>
      </p:sp>
      <p:sp>
        <p:nvSpPr>
          <p:cNvPr id="13446" name="Freeform 134"/>
          <p:cNvSpPr>
            <a:spLocks/>
          </p:cNvSpPr>
          <p:nvPr/>
        </p:nvSpPr>
        <p:spPr bwMode="auto">
          <a:xfrm>
            <a:off x="2557463" y="5276850"/>
            <a:ext cx="14287" cy="6350"/>
          </a:xfrm>
          <a:custGeom>
            <a:avLst/>
            <a:gdLst>
              <a:gd name="T0" fmla="*/ 2147483647 w 102"/>
              <a:gd name="T1" fmla="*/ 2147483647 h 47"/>
              <a:gd name="T2" fmla="*/ 2147483647 w 102"/>
              <a:gd name="T3" fmla="*/ 2147483647 h 47"/>
              <a:gd name="T4" fmla="*/ 2147483647 w 102"/>
              <a:gd name="T5" fmla="*/ 2147483647 h 47"/>
              <a:gd name="T6" fmla="*/ 2147483647 w 102"/>
              <a:gd name="T7" fmla="*/ 2147483647 h 47"/>
              <a:gd name="T8" fmla="*/ 2147483647 w 102"/>
              <a:gd name="T9" fmla="*/ 2147483647 h 47"/>
              <a:gd name="T10" fmla="*/ 2147483647 w 102"/>
              <a:gd name="T11" fmla="*/ 2147483647 h 47"/>
              <a:gd name="T12" fmla="*/ 2147483647 w 102"/>
              <a:gd name="T13" fmla="*/ 2147483647 h 47"/>
              <a:gd name="T14" fmla="*/ 2147483647 w 102"/>
              <a:gd name="T15" fmla="*/ 2147483647 h 47"/>
              <a:gd name="T16" fmla="*/ 0 w 102"/>
              <a:gd name="T17" fmla="*/ 2147483647 h 47"/>
              <a:gd name="T18" fmla="*/ 0 w 102"/>
              <a:gd name="T19" fmla="*/ 2147483647 h 47"/>
              <a:gd name="T20" fmla="*/ 0 w 102"/>
              <a:gd name="T21" fmla="*/ 2147483647 h 47"/>
              <a:gd name="T22" fmla="*/ 0 w 102"/>
              <a:gd name="T23" fmla="*/ 2147483647 h 47"/>
              <a:gd name="T24" fmla="*/ 2147483647 w 102"/>
              <a:gd name="T25" fmla="*/ 998807388 h 47"/>
              <a:gd name="T26" fmla="*/ 2147483647 w 102"/>
              <a:gd name="T27" fmla="*/ 0 h 47"/>
              <a:gd name="T28" fmla="*/ 2147483647 w 102"/>
              <a:gd name="T29" fmla="*/ 0 h 47"/>
              <a:gd name="T30" fmla="*/ 2147483647 w 102"/>
              <a:gd name="T31" fmla="*/ 998807388 h 47"/>
              <a:gd name="T32" fmla="*/ 2147483647 w 102"/>
              <a:gd name="T33" fmla="*/ 2147483647 h 47"/>
              <a:gd name="T34" fmla="*/ 2147483647 w 102"/>
              <a:gd name="T35" fmla="*/ 2147483647 h 47"/>
              <a:gd name="T36" fmla="*/ 2147483647 w 102"/>
              <a:gd name="T37" fmla="*/ 2147483647 h 47"/>
              <a:gd name="T38" fmla="*/ 2147483647 w 102"/>
              <a:gd name="T39" fmla="*/ 2147483647 h 4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2"/>
              <a:gd name="T61" fmla="*/ 0 h 47"/>
              <a:gd name="T62" fmla="*/ 102 w 102"/>
              <a:gd name="T63" fmla="*/ 47 h 4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2" h="47">
                <a:moveTo>
                  <a:pt x="102" y="36"/>
                </a:moveTo>
                <a:lnTo>
                  <a:pt x="90" y="40"/>
                </a:lnTo>
                <a:lnTo>
                  <a:pt x="77" y="43"/>
                </a:lnTo>
                <a:lnTo>
                  <a:pt x="64" y="45"/>
                </a:lnTo>
                <a:lnTo>
                  <a:pt x="51" y="47"/>
                </a:lnTo>
                <a:lnTo>
                  <a:pt x="37" y="45"/>
                </a:lnTo>
                <a:lnTo>
                  <a:pt x="24" y="43"/>
                </a:lnTo>
                <a:lnTo>
                  <a:pt x="12" y="39"/>
                </a:lnTo>
                <a:lnTo>
                  <a:pt x="0" y="33"/>
                </a:lnTo>
                <a:lnTo>
                  <a:pt x="0" y="12"/>
                </a:lnTo>
                <a:lnTo>
                  <a:pt x="23" y="3"/>
                </a:lnTo>
                <a:lnTo>
                  <a:pt x="45" y="0"/>
                </a:lnTo>
                <a:lnTo>
                  <a:pt x="63" y="0"/>
                </a:lnTo>
                <a:lnTo>
                  <a:pt x="76" y="3"/>
                </a:lnTo>
                <a:lnTo>
                  <a:pt x="88" y="8"/>
                </a:lnTo>
                <a:lnTo>
                  <a:pt x="96" y="16"/>
                </a:lnTo>
                <a:lnTo>
                  <a:pt x="101" y="25"/>
                </a:lnTo>
                <a:lnTo>
                  <a:pt x="102" y="36"/>
                </a:lnTo>
                <a:close/>
              </a:path>
            </a:pathLst>
          </a:custGeom>
          <a:solidFill>
            <a:srgbClr val="91A3E0"/>
          </a:solidFill>
          <a:ln w="9525">
            <a:noFill/>
            <a:round/>
            <a:headEnd/>
            <a:tailEnd/>
          </a:ln>
        </p:spPr>
        <p:txBody>
          <a:bodyPr/>
          <a:lstStyle/>
          <a:p>
            <a:endParaRPr lang="en-US"/>
          </a:p>
        </p:txBody>
      </p:sp>
      <p:sp>
        <p:nvSpPr>
          <p:cNvPr id="13447" name="Freeform 135"/>
          <p:cNvSpPr>
            <a:spLocks/>
          </p:cNvSpPr>
          <p:nvPr/>
        </p:nvSpPr>
        <p:spPr bwMode="auto">
          <a:xfrm>
            <a:off x="2559050" y="5259388"/>
            <a:ext cx="14288" cy="7937"/>
          </a:xfrm>
          <a:custGeom>
            <a:avLst/>
            <a:gdLst>
              <a:gd name="T0" fmla="*/ 2147483647 w 102"/>
              <a:gd name="T1" fmla="*/ 2147483647 h 47"/>
              <a:gd name="T2" fmla="*/ 2147483647 w 102"/>
              <a:gd name="T3" fmla="*/ 2147483647 h 47"/>
              <a:gd name="T4" fmla="*/ 2147483647 w 102"/>
              <a:gd name="T5" fmla="*/ 2147483647 h 47"/>
              <a:gd name="T6" fmla="*/ 2147483647 w 102"/>
              <a:gd name="T7" fmla="*/ 2147483647 h 47"/>
              <a:gd name="T8" fmla="*/ 2147483647 w 102"/>
              <a:gd name="T9" fmla="*/ 2147483647 h 47"/>
              <a:gd name="T10" fmla="*/ 2147483647 w 102"/>
              <a:gd name="T11" fmla="*/ 2147483647 h 47"/>
              <a:gd name="T12" fmla="*/ 2147483647 w 102"/>
              <a:gd name="T13" fmla="*/ 2147483647 h 47"/>
              <a:gd name="T14" fmla="*/ 2147483647 w 102"/>
              <a:gd name="T15" fmla="*/ 2147483647 h 47"/>
              <a:gd name="T16" fmla="*/ 0 w 102"/>
              <a:gd name="T17" fmla="*/ 2147483647 h 47"/>
              <a:gd name="T18" fmla="*/ 0 w 102"/>
              <a:gd name="T19" fmla="*/ 2147483647 h 47"/>
              <a:gd name="T20" fmla="*/ 0 w 102"/>
              <a:gd name="T21" fmla="*/ 2147483647 h 47"/>
              <a:gd name="T22" fmla="*/ 0 w 102"/>
              <a:gd name="T23" fmla="*/ 2147483647 h 47"/>
              <a:gd name="T24" fmla="*/ 2147483647 w 102"/>
              <a:gd name="T25" fmla="*/ 2147483647 h 47"/>
              <a:gd name="T26" fmla="*/ 2147483647 w 102"/>
              <a:gd name="T27" fmla="*/ 0 h 47"/>
              <a:gd name="T28" fmla="*/ 2147483647 w 102"/>
              <a:gd name="T29" fmla="*/ 0 h 47"/>
              <a:gd name="T30" fmla="*/ 2147483647 w 102"/>
              <a:gd name="T31" fmla="*/ 2147483647 h 47"/>
              <a:gd name="T32" fmla="*/ 2147483647 w 102"/>
              <a:gd name="T33" fmla="*/ 2147483647 h 47"/>
              <a:gd name="T34" fmla="*/ 2147483647 w 102"/>
              <a:gd name="T35" fmla="*/ 2147483647 h 47"/>
              <a:gd name="T36" fmla="*/ 2147483647 w 102"/>
              <a:gd name="T37" fmla="*/ 2147483647 h 47"/>
              <a:gd name="T38" fmla="*/ 2147483647 w 102"/>
              <a:gd name="T39" fmla="*/ 2147483647 h 4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2"/>
              <a:gd name="T61" fmla="*/ 0 h 47"/>
              <a:gd name="T62" fmla="*/ 102 w 102"/>
              <a:gd name="T63" fmla="*/ 47 h 4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2" h="47">
                <a:moveTo>
                  <a:pt x="102" y="37"/>
                </a:moveTo>
                <a:lnTo>
                  <a:pt x="91" y="41"/>
                </a:lnTo>
                <a:lnTo>
                  <a:pt x="78" y="45"/>
                </a:lnTo>
                <a:lnTo>
                  <a:pt x="65" y="47"/>
                </a:lnTo>
                <a:lnTo>
                  <a:pt x="52" y="47"/>
                </a:lnTo>
                <a:lnTo>
                  <a:pt x="38" y="47"/>
                </a:lnTo>
                <a:lnTo>
                  <a:pt x="24" y="44"/>
                </a:lnTo>
                <a:lnTo>
                  <a:pt x="11" y="40"/>
                </a:lnTo>
                <a:lnTo>
                  <a:pt x="0" y="34"/>
                </a:lnTo>
                <a:lnTo>
                  <a:pt x="0" y="11"/>
                </a:lnTo>
                <a:lnTo>
                  <a:pt x="24" y="4"/>
                </a:lnTo>
                <a:lnTo>
                  <a:pt x="44" y="0"/>
                </a:lnTo>
                <a:lnTo>
                  <a:pt x="62" y="0"/>
                </a:lnTo>
                <a:lnTo>
                  <a:pt x="77" y="3"/>
                </a:lnTo>
                <a:lnTo>
                  <a:pt x="89" y="9"/>
                </a:lnTo>
                <a:lnTo>
                  <a:pt x="97" y="16"/>
                </a:lnTo>
                <a:lnTo>
                  <a:pt x="101" y="26"/>
                </a:lnTo>
                <a:lnTo>
                  <a:pt x="102" y="37"/>
                </a:lnTo>
                <a:close/>
              </a:path>
            </a:pathLst>
          </a:custGeom>
          <a:solidFill>
            <a:srgbClr val="CECEFF"/>
          </a:solidFill>
          <a:ln w="9525">
            <a:noFill/>
            <a:round/>
            <a:headEnd/>
            <a:tailEnd/>
          </a:ln>
        </p:spPr>
        <p:txBody>
          <a:bodyPr/>
          <a:lstStyle/>
          <a:p>
            <a:endParaRPr lang="en-US"/>
          </a:p>
        </p:txBody>
      </p:sp>
      <p:sp>
        <p:nvSpPr>
          <p:cNvPr id="13448" name="Freeform 136"/>
          <p:cNvSpPr>
            <a:spLocks/>
          </p:cNvSpPr>
          <p:nvPr/>
        </p:nvSpPr>
        <p:spPr bwMode="auto">
          <a:xfrm>
            <a:off x="2562225" y="5251450"/>
            <a:ext cx="15875" cy="6350"/>
          </a:xfrm>
          <a:custGeom>
            <a:avLst/>
            <a:gdLst>
              <a:gd name="T0" fmla="*/ 2147483647 w 104"/>
              <a:gd name="T1" fmla="*/ 2147483647 h 46"/>
              <a:gd name="T2" fmla="*/ 2147483647 w 104"/>
              <a:gd name="T3" fmla="*/ 2147483647 h 46"/>
              <a:gd name="T4" fmla="*/ 2147483647 w 104"/>
              <a:gd name="T5" fmla="*/ 2147483647 h 46"/>
              <a:gd name="T6" fmla="*/ 2147483647 w 104"/>
              <a:gd name="T7" fmla="*/ 2147483647 h 46"/>
              <a:gd name="T8" fmla="*/ 2147483647 w 104"/>
              <a:gd name="T9" fmla="*/ 2147483647 h 46"/>
              <a:gd name="T10" fmla="*/ 2147483647 w 104"/>
              <a:gd name="T11" fmla="*/ 2147483647 h 46"/>
              <a:gd name="T12" fmla="*/ 2147483647 w 104"/>
              <a:gd name="T13" fmla="*/ 2147483647 h 46"/>
              <a:gd name="T14" fmla="*/ 2147483647 w 104"/>
              <a:gd name="T15" fmla="*/ 2147483647 h 46"/>
              <a:gd name="T16" fmla="*/ 0 w 104"/>
              <a:gd name="T17" fmla="*/ 2147483647 h 46"/>
              <a:gd name="T18" fmla="*/ 0 w 104"/>
              <a:gd name="T19" fmla="*/ 2147483647 h 46"/>
              <a:gd name="T20" fmla="*/ 0 w 104"/>
              <a:gd name="T21" fmla="*/ 2147483647 h 46"/>
              <a:gd name="T22" fmla="*/ 0 w 104"/>
              <a:gd name="T23" fmla="*/ 2147483647 h 46"/>
              <a:gd name="T24" fmla="*/ 2147483647 w 104"/>
              <a:gd name="T25" fmla="*/ 1089050315 h 46"/>
              <a:gd name="T26" fmla="*/ 2147483647 w 104"/>
              <a:gd name="T27" fmla="*/ 0 h 46"/>
              <a:gd name="T28" fmla="*/ 2147483647 w 104"/>
              <a:gd name="T29" fmla="*/ 0 h 46"/>
              <a:gd name="T30" fmla="*/ 2147483647 w 104"/>
              <a:gd name="T31" fmla="*/ 726033635 h 46"/>
              <a:gd name="T32" fmla="*/ 2147483647 w 104"/>
              <a:gd name="T33" fmla="*/ 2147483647 h 46"/>
              <a:gd name="T34" fmla="*/ 2147483647 w 104"/>
              <a:gd name="T35" fmla="*/ 2147483647 h 46"/>
              <a:gd name="T36" fmla="*/ 2147483647 w 104"/>
              <a:gd name="T37" fmla="*/ 2147483647 h 46"/>
              <a:gd name="T38" fmla="*/ 2147483647 w 104"/>
              <a:gd name="T39" fmla="*/ 2147483647 h 4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4"/>
              <a:gd name="T61" fmla="*/ 0 h 46"/>
              <a:gd name="T62" fmla="*/ 104 w 104"/>
              <a:gd name="T63" fmla="*/ 46 h 4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4" h="46">
                <a:moveTo>
                  <a:pt x="104" y="34"/>
                </a:moveTo>
                <a:lnTo>
                  <a:pt x="91" y="38"/>
                </a:lnTo>
                <a:lnTo>
                  <a:pt x="78" y="43"/>
                </a:lnTo>
                <a:lnTo>
                  <a:pt x="65" y="45"/>
                </a:lnTo>
                <a:lnTo>
                  <a:pt x="51" y="46"/>
                </a:lnTo>
                <a:lnTo>
                  <a:pt x="37" y="45"/>
                </a:lnTo>
                <a:lnTo>
                  <a:pt x="24" y="44"/>
                </a:lnTo>
                <a:lnTo>
                  <a:pt x="12" y="39"/>
                </a:lnTo>
                <a:lnTo>
                  <a:pt x="0" y="34"/>
                </a:lnTo>
                <a:lnTo>
                  <a:pt x="0" y="11"/>
                </a:lnTo>
                <a:lnTo>
                  <a:pt x="23" y="3"/>
                </a:lnTo>
                <a:lnTo>
                  <a:pt x="44" y="0"/>
                </a:lnTo>
                <a:lnTo>
                  <a:pt x="62" y="0"/>
                </a:lnTo>
                <a:lnTo>
                  <a:pt x="77" y="2"/>
                </a:lnTo>
                <a:lnTo>
                  <a:pt x="89" y="8"/>
                </a:lnTo>
                <a:lnTo>
                  <a:pt x="97" y="15"/>
                </a:lnTo>
                <a:lnTo>
                  <a:pt x="102" y="25"/>
                </a:lnTo>
                <a:lnTo>
                  <a:pt x="104" y="34"/>
                </a:lnTo>
                <a:close/>
              </a:path>
            </a:pathLst>
          </a:custGeom>
          <a:solidFill>
            <a:srgbClr val="CECEFF"/>
          </a:solidFill>
          <a:ln w="9525">
            <a:noFill/>
            <a:round/>
            <a:headEnd/>
            <a:tailEnd/>
          </a:ln>
        </p:spPr>
        <p:txBody>
          <a:bodyPr/>
          <a:lstStyle/>
          <a:p>
            <a:endParaRPr lang="en-US"/>
          </a:p>
        </p:txBody>
      </p:sp>
      <p:sp>
        <p:nvSpPr>
          <p:cNvPr id="13449" name="Freeform 137"/>
          <p:cNvSpPr>
            <a:spLocks/>
          </p:cNvSpPr>
          <p:nvPr/>
        </p:nvSpPr>
        <p:spPr bwMode="auto">
          <a:xfrm>
            <a:off x="2568575" y="5281613"/>
            <a:ext cx="14288" cy="6350"/>
          </a:xfrm>
          <a:custGeom>
            <a:avLst/>
            <a:gdLst>
              <a:gd name="T0" fmla="*/ 2147483647 w 103"/>
              <a:gd name="T1" fmla="*/ 2147483647 h 45"/>
              <a:gd name="T2" fmla="*/ 2147483647 w 103"/>
              <a:gd name="T3" fmla="*/ 2147483647 h 45"/>
              <a:gd name="T4" fmla="*/ 2147483647 w 103"/>
              <a:gd name="T5" fmla="*/ 2147483647 h 45"/>
              <a:gd name="T6" fmla="*/ 2147483647 w 103"/>
              <a:gd name="T7" fmla="*/ 2147483647 h 45"/>
              <a:gd name="T8" fmla="*/ 2147483647 w 103"/>
              <a:gd name="T9" fmla="*/ 2147483647 h 45"/>
              <a:gd name="T10" fmla="*/ 2147483647 w 103"/>
              <a:gd name="T11" fmla="*/ 2147483647 h 45"/>
              <a:gd name="T12" fmla="*/ 2147483647 w 103"/>
              <a:gd name="T13" fmla="*/ 2147483647 h 45"/>
              <a:gd name="T14" fmla="*/ 2147483647 w 103"/>
              <a:gd name="T15" fmla="*/ 2147483647 h 45"/>
              <a:gd name="T16" fmla="*/ 0 w 103"/>
              <a:gd name="T17" fmla="*/ 2147483647 h 45"/>
              <a:gd name="T18" fmla="*/ 0 w 103"/>
              <a:gd name="T19" fmla="*/ 2147483647 h 45"/>
              <a:gd name="T20" fmla="*/ 0 w 103"/>
              <a:gd name="T21" fmla="*/ 2147483647 h 45"/>
              <a:gd name="T22" fmla="*/ 0 w 103"/>
              <a:gd name="T23" fmla="*/ 2147483647 h 45"/>
              <a:gd name="T24" fmla="*/ 2147483647 w 103"/>
              <a:gd name="T25" fmla="*/ 1188567761 h 45"/>
              <a:gd name="T26" fmla="*/ 2147483647 w 103"/>
              <a:gd name="T27" fmla="*/ 0 h 45"/>
              <a:gd name="T28" fmla="*/ 2147483647 w 103"/>
              <a:gd name="T29" fmla="*/ 0 h 45"/>
              <a:gd name="T30" fmla="*/ 2147483647 w 103"/>
              <a:gd name="T31" fmla="*/ 792371640 h 45"/>
              <a:gd name="T32" fmla="*/ 2147483647 w 103"/>
              <a:gd name="T33" fmla="*/ 2147483647 h 45"/>
              <a:gd name="T34" fmla="*/ 2147483647 w 103"/>
              <a:gd name="T35" fmla="*/ 2147483647 h 45"/>
              <a:gd name="T36" fmla="*/ 2147483647 w 103"/>
              <a:gd name="T37" fmla="*/ 2147483647 h 45"/>
              <a:gd name="T38" fmla="*/ 2147483647 w 103"/>
              <a:gd name="T39" fmla="*/ 2147483647 h 4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3"/>
              <a:gd name="T61" fmla="*/ 0 h 45"/>
              <a:gd name="T62" fmla="*/ 103 w 103"/>
              <a:gd name="T63" fmla="*/ 45 h 4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3" h="45">
                <a:moveTo>
                  <a:pt x="103" y="35"/>
                </a:moveTo>
                <a:lnTo>
                  <a:pt x="91" y="39"/>
                </a:lnTo>
                <a:lnTo>
                  <a:pt x="78" y="43"/>
                </a:lnTo>
                <a:lnTo>
                  <a:pt x="65" y="45"/>
                </a:lnTo>
                <a:lnTo>
                  <a:pt x="51" y="45"/>
                </a:lnTo>
                <a:lnTo>
                  <a:pt x="37" y="45"/>
                </a:lnTo>
                <a:lnTo>
                  <a:pt x="24" y="42"/>
                </a:lnTo>
                <a:lnTo>
                  <a:pt x="12" y="38"/>
                </a:lnTo>
                <a:lnTo>
                  <a:pt x="0" y="33"/>
                </a:lnTo>
                <a:lnTo>
                  <a:pt x="0" y="11"/>
                </a:lnTo>
                <a:lnTo>
                  <a:pt x="23" y="3"/>
                </a:lnTo>
                <a:lnTo>
                  <a:pt x="43" y="0"/>
                </a:lnTo>
                <a:lnTo>
                  <a:pt x="60" y="0"/>
                </a:lnTo>
                <a:lnTo>
                  <a:pt x="75" y="2"/>
                </a:lnTo>
                <a:lnTo>
                  <a:pt x="87" y="8"/>
                </a:lnTo>
                <a:lnTo>
                  <a:pt x="95" y="16"/>
                </a:lnTo>
                <a:lnTo>
                  <a:pt x="101" y="25"/>
                </a:lnTo>
                <a:lnTo>
                  <a:pt x="103" y="35"/>
                </a:lnTo>
                <a:close/>
              </a:path>
            </a:pathLst>
          </a:custGeom>
          <a:solidFill>
            <a:srgbClr val="CECEFF"/>
          </a:solidFill>
          <a:ln w="9525">
            <a:noFill/>
            <a:round/>
            <a:headEnd/>
            <a:tailEnd/>
          </a:ln>
        </p:spPr>
        <p:txBody>
          <a:bodyPr/>
          <a:lstStyle/>
          <a:p>
            <a:endParaRPr lang="en-US"/>
          </a:p>
        </p:txBody>
      </p:sp>
      <p:sp>
        <p:nvSpPr>
          <p:cNvPr id="13450" name="Freeform 138"/>
          <p:cNvSpPr>
            <a:spLocks/>
          </p:cNvSpPr>
          <p:nvPr/>
        </p:nvSpPr>
        <p:spPr bwMode="auto">
          <a:xfrm>
            <a:off x="2576513" y="5287963"/>
            <a:ext cx="14287" cy="6350"/>
          </a:xfrm>
          <a:custGeom>
            <a:avLst/>
            <a:gdLst>
              <a:gd name="T0" fmla="*/ 2147483647 w 103"/>
              <a:gd name="T1" fmla="*/ 2147483647 h 46"/>
              <a:gd name="T2" fmla="*/ 2147483647 w 103"/>
              <a:gd name="T3" fmla="*/ 2147483647 h 46"/>
              <a:gd name="T4" fmla="*/ 2147483647 w 103"/>
              <a:gd name="T5" fmla="*/ 2147483647 h 46"/>
              <a:gd name="T6" fmla="*/ 2147483647 w 103"/>
              <a:gd name="T7" fmla="*/ 2147483647 h 46"/>
              <a:gd name="T8" fmla="*/ 2147483647 w 103"/>
              <a:gd name="T9" fmla="*/ 2147483647 h 46"/>
              <a:gd name="T10" fmla="*/ 2147483647 w 103"/>
              <a:gd name="T11" fmla="*/ 2147483647 h 46"/>
              <a:gd name="T12" fmla="*/ 2147483647 w 103"/>
              <a:gd name="T13" fmla="*/ 2147483647 h 46"/>
              <a:gd name="T14" fmla="*/ 2147483647 w 103"/>
              <a:gd name="T15" fmla="*/ 2147483647 h 46"/>
              <a:gd name="T16" fmla="*/ 0 w 103"/>
              <a:gd name="T17" fmla="*/ 2147483647 h 46"/>
              <a:gd name="T18" fmla="*/ 0 w 103"/>
              <a:gd name="T19" fmla="*/ 2147483647 h 46"/>
              <a:gd name="T20" fmla="*/ 0 w 103"/>
              <a:gd name="T21" fmla="*/ 2147483647 h 46"/>
              <a:gd name="T22" fmla="*/ 0 w 103"/>
              <a:gd name="T23" fmla="*/ 2147483647 h 46"/>
              <a:gd name="T24" fmla="*/ 2147483647 w 103"/>
              <a:gd name="T25" fmla="*/ 1452067271 h 46"/>
              <a:gd name="T26" fmla="*/ 2147483647 w 103"/>
              <a:gd name="T27" fmla="*/ 0 h 46"/>
              <a:gd name="T28" fmla="*/ 2147483647 w 103"/>
              <a:gd name="T29" fmla="*/ 0 h 46"/>
              <a:gd name="T30" fmla="*/ 2147483647 w 103"/>
              <a:gd name="T31" fmla="*/ 1089050315 h 46"/>
              <a:gd name="T32" fmla="*/ 2147483647 w 103"/>
              <a:gd name="T33" fmla="*/ 2147483647 h 46"/>
              <a:gd name="T34" fmla="*/ 2147483647 w 103"/>
              <a:gd name="T35" fmla="*/ 2147483647 h 46"/>
              <a:gd name="T36" fmla="*/ 2147483647 w 103"/>
              <a:gd name="T37" fmla="*/ 2147483647 h 46"/>
              <a:gd name="T38" fmla="*/ 2147483647 w 103"/>
              <a:gd name="T39" fmla="*/ 2147483647 h 4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3"/>
              <a:gd name="T61" fmla="*/ 0 h 46"/>
              <a:gd name="T62" fmla="*/ 103 w 103"/>
              <a:gd name="T63" fmla="*/ 46 h 4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3" h="46">
                <a:moveTo>
                  <a:pt x="103" y="36"/>
                </a:moveTo>
                <a:lnTo>
                  <a:pt x="91" y="40"/>
                </a:lnTo>
                <a:lnTo>
                  <a:pt x="77" y="43"/>
                </a:lnTo>
                <a:lnTo>
                  <a:pt x="64" y="45"/>
                </a:lnTo>
                <a:lnTo>
                  <a:pt x="51" y="46"/>
                </a:lnTo>
                <a:lnTo>
                  <a:pt x="37" y="45"/>
                </a:lnTo>
                <a:lnTo>
                  <a:pt x="23" y="43"/>
                </a:lnTo>
                <a:lnTo>
                  <a:pt x="12" y="39"/>
                </a:lnTo>
                <a:lnTo>
                  <a:pt x="0" y="33"/>
                </a:lnTo>
                <a:lnTo>
                  <a:pt x="0" y="11"/>
                </a:lnTo>
                <a:lnTo>
                  <a:pt x="23" y="4"/>
                </a:lnTo>
                <a:lnTo>
                  <a:pt x="43" y="0"/>
                </a:lnTo>
                <a:lnTo>
                  <a:pt x="61" y="0"/>
                </a:lnTo>
                <a:lnTo>
                  <a:pt x="76" y="3"/>
                </a:lnTo>
                <a:lnTo>
                  <a:pt x="88" y="8"/>
                </a:lnTo>
                <a:lnTo>
                  <a:pt x="96" y="15"/>
                </a:lnTo>
                <a:lnTo>
                  <a:pt x="100" y="25"/>
                </a:lnTo>
                <a:lnTo>
                  <a:pt x="103" y="36"/>
                </a:lnTo>
                <a:close/>
              </a:path>
            </a:pathLst>
          </a:custGeom>
          <a:solidFill>
            <a:srgbClr val="DDDDFF"/>
          </a:solidFill>
          <a:ln w="9525">
            <a:noFill/>
            <a:round/>
            <a:headEnd/>
            <a:tailEnd/>
          </a:ln>
        </p:spPr>
        <p:txBody>
          <a:bodyPr/>
          <a:lstStyle/>
          <a:p>
            <a:endParaRPr lang="en-US"/>
          </a:p>
        </p:txBody>
      </p:sp>
      <p:sp>
        <p:nvSpPr>
          <p:cNvPr id="13451" name="Freeform 139"/>
          <p:cNvSpPr>
            <a:spLocks/>
          </p:cNvSpPr>
          <p:nvPr/>
        </p:nvSpPr>
        <p:spPr bwMode="auto">
          <a:xfrm>
            <a:off x="2671763" y="5373688"/>
            <a:ext cx="14287" cy="7937"/>
          </a:xfrm>
          <a:custGeom>
            <a:avLst/>
            <a:gdLst>
              <a:gd name="T0" fmla="*/ 2147483647 w 100"/>
              <a:gd name="T1" fmla="*/ 2147483647 h 47"/>
              <a:gd name="T2" fmla="*/ 2147483647 w 100"/>
              <a:gd name="T3" fmla="*/ 2147483647 h 47"/>
              <a:gd name="T4" fmla="*/ 2147483647 w 100"/>
              <a:gd name="T5" fmla="*/ 2147483647 h 47"/>
              <a:gd name="T6" fmla="*/ 2147483647 w 100"/>
              <a:gd name="T7" fmla="*/ 2147483647 h 47"/>
              <a:gd name="T8" fmla="*/ 2147483647 w 100"/>
              <a:gd name="T9" fmla="*/ 2147483647 h 47"/>
              <a:gd name="T10" fmla="*/ 2147483647 w 100"/>
              <a:gd name="T11" fmla="*/ 2147483647 h 47"/>
              <a:gd name="T12" fmla="*/ 2147483647 w 100"/>
              <a:gd name="T13" fmla="*/ 2147483647 h 47"/>
              <a:gd name="T14" fmla="*/ 2147483647 w 100"/>
              <a:gd name="T15" fmla="*/ 2147483647 h 47"/>
              <a:gd name="T16" fmla="*/ 0 w 100"/>
              <a:gd name="T17" fmla="*/ 2147483647 h 47"/>
              <a:gd name="T18" fmla="*/ 0 w 100"/>
              <a:gd name="T19" fmla="*/ 2147483647 h 47"/>
              <a:gd name="T20" fmla="*/ 0 w 100"/>
              <a:gd name="T21" fmla="*/ 2147483647 h 47"/>
              <a:gd name="T22" fmla="*/ 0 w 100"/>
              <a:gd name="T23" fmla="*/ 2147483647 h 47"/>
              <a:gd name="T24" fmla="*/ 2147483647 w 100"/>
              <a:gd name="T25" fmla="*/ 2147483647 h 47"/>
              <a:gd name="T26" fmla="*/ 2147483647 w 100"/>
              <a:gd name="T27" fmla="*/ 0 h 47"/>
              <a:gd name="T28" fmla="*/ 2147483647 w 100"/>
              <a:gd name="T29" fmla="*/ 0 h 47"/>
              <a:gd name="T30" fmla="*/ 2147483647 w 100"/>
              <a:gd name="T31" fmla="*/ 1627771444 h 47"/>
              <a:gd name="T32" fmla="*/ 2147483647 w 100"/>
              <a:gd name="T33" fmla="*/ 2147483647 h 47"/>
              <a:gd name="T34" fmla="*/ 2147483647 w 100"/>
              <a:gd name="T35" fmla="*/ 2147483647 h 47"/>
              <a:gd name="T36" fmla="*/ 2147483647 w 100"/>
              <a:gd name="T37" fmla="*/ 2147483647 h 47"/>
              <a:gd name="T38" fmla="*/ 2147483647 w 100"/>
              <a:gd name="T39" fmla="*/ 2147483647 h 4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0"/>
              <a:gd name="T61" fmla="*/ 0 h 47"/>
              <a:gd name="T62" fmla="*/ 100 w 100"/>
              <a:gd name="T63" fmla="*/ 47 h 4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0" h="47">
                <a:moveTo>
                  <a:pt x="100" y="35"/>
                </a:moveTo>
                <a:lnTo>
                  <a:pt x="88" y="40"/>
                </a:lnTo>
                <a:lnTo>
                  <a:pt x="76" y="43"/>
                </a:lnTo>
                <a:lnTo>
                  <a:pt x="63" y="46"/>
                </a:lnTo>
                <a:lnTo>
                  <a:pt x="49" y="47"/>
                </a:lnTo>
                <a:lnTo>
                  <a:pt x="37" y="46"/>
                </a:lnTo>
                <a:lnTo>
                  <a:pt x="24" y="42"/>
                </a:lnTo>
                <a:lnTo>
                  <a:pt x="11" y="39"/>
                </a:lnTo>
                <a:lnTo>
                  <a:pt x="0" y="33"/>
                </a:lnTo>
                <a:lnTo>
                  <a:pt x="0" y="12"/>
                </a:lnTo>
                <a:lnTo>
                  <a:pt x="23" y="3"/>
                </a:lnTo>
                <a:lnTo>
                  <a:pt x="43" y="0"/>
                </a:lnTo>
                <a:lnTo>
                  <a:pt x="61" y="0"/>
                </a:lnTo>
                <a:lnTo>
                  <a:pt x="75" y="2"/>
                </a:lnTo>
                <a:lnTo>
                  <a:pt x="86" y="8"/>
                </a:lnTo>
                <a:lnTo>
                  <a:pt x="94" y="16"/>
                </a:lnTo>
                <a:lnTo>
                  <a:pt x="99" y="25"/>
                </a:lnTo>
                <a:lnTo>
                  <a:pt x="100" y="35"/>
                </a:lnTo>
                <a:close/>
              </a:path>
            </a:pathLst>
          </a:custGeom>
          <a:solidFill>
            <a:srgbClr val="DDDDFF"/>
          </a:solidFill>
          <a:ln w="9525">
            <a:noFill/>
            <a:round/>
            <a:headEnd/>
            <a:tailEnd/>
          </a:ln>
        </p:spPr>
        <p:txBody>
          <a:bodyPr/>
          <a:lstStyle/>
          <a:p>
            <a:endParaRPr lang="en-US"/>
          </a:p>
        </p:txBody>
      </p:sp>
      <p:sp>
        <p:nvSpPr>
          <p:cNvPr id="13452" name="Freeform 140"/>
          <p:cNvSpPr>
            <a:spLocks/>
          </p:cNvSpPr>
          <p:nvPr/>
        </p:nvSpPr>
        <p:spPr bwMode="auto">
          <a:xfrm>
            <a:off x="2647950" y="5357813"/>
            <a:ext cx="15875" cy="6350"/>
          </a:xfrm>
          <a:custGeom>
            <a:avLst/>
            <a:gdLst>
              <a:gd name="T0" fmla="*/ 2147483647 w 103"/>
              <a:gd name="T1" fmla="*/ 2147483647 h 45"/>
              <a:gd name="T2" fmla="*/ 2147483647 w 103"/>
              <a:gd name="T3" fmla="*/ 2147483647 h 45"/>
              <a:gd name="T4" fmla="*/ 2147483647 w 103"/>
              <a:gd name="T5" fmla="*/ 2147483647 h 45"/>
              <a:gd name="T6" fmla="*/ 2147483647 w 103"/>
              <a:gd name="T7" fmla="*/ 2147483647 h 45"/>
              <a:gd name="T8" fmla="*/ 2147483647 w 103"/>
              <a:gd name="T9" fmla="*/ 2147483647 h 45"/>
              <a:gd name="T10" fmla="*/ 2147483647 w 103"/>
              <a:gd name="T11" fmla="*/ 2147483647 h 45"/>
              <a:gd name="T12" fmla="*/ 2147483647 w 103"/>
              <a:gd name="T13" fmla="*/ 2147483647 h 45"/>
              <a:gd name="T14" fmla="*/ 2147483647 w 103"/>
              <a:gd name="T15" fmla="*/ 2147483647 h 45"/>
              <a:gd name="T16" fmla="*/ 0 w 103"/>
              <a:gd name="T17" fmla="*/ 2147483647 h 45"/>
              <a:gd name="T18" fmla="*/ 0 w 103"/>
              <a:gd name="T19" fmla="*/ 2147483647 h 45"/>
              <a:gd name="T20" fmla="*/ 0 w 103"/>
              <a:gd name="T21" fmla="*/ 2147483647 h 45"/>
              <a:gd name="T22" fmla="*/ 0 w 103"/>
              <a:gd name="T23" fmla="*/ 2147483647 h 45"/>
              <a:gd name="T24" fmla="*/ 2147483647 w 103"/>
              <a:gd name="T25" fmla="*/ 1188567761 h 45"/>
              <a:gd name="T26" fmla="*/ 2147483647 w 103"/>
              <a:gd name="T27" fmla="*/ 0 h 45"/>
              <a:gd name="T28" fmla="*/ 2147483647 w 103"/>
              <a:gd name="T29" fmla="*/ 0 h 45"/>
              <a:gd name="T30" fmla="*/ 2147483647 w 103"/>
              <a:gd name="T31" fmla="*/ 792371640 h 45"/>
              <a:gd name="T32" fmla="*/ 2147483647 w 103"/>
              <a:gd name="T33" fmla="*/ 2147483647 h 45"/>
              <a:gd name="T34" fmla="*/ 2147483647 w 103"/>
              <a:gd name="T35" fmla="*/ 2147483647 h 45"/>
              <a:gd name="T36" fmla="*/ 2147483647 w 103"/>
              <a:gd name="T37" fmla="*/ 2147483647 h 45"/>
              <a:gd name="T38" fmla="*/ 2147483647 w 103"/>
              <a:gd name="T39" fmla="*/ 2147483647 h 4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3"/>
              <a:gd name="T61" fmla="*/ 0 h 45"/>
              <a:gd name="T62" fmla="*/ 103 w 103"/>
              <a:gd name="T63" fmla="*/ 45 h 4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3" h="45">
                <a:moveTo>
                  <a:pt x="103" y="34"/>
                </a:moveTo>
                <a:lnTo>
                  <a:pt x="91" y="39"/>
                </a:lnTo>
                <a:lnTo>
                  <a:pt x="78" y="42"/>
                </a:lnTo>
                <a:lnTo>
                  <a:pt x="65" y="44"/>
                </a:lnTo>
                <a:lnTo>
                  <a:pt x="52" y="45"/>
                </a:lnTo>
                <a:lnTo>
                  <a:pt x="38" y="44"/>
                </a:lnTo>
                <a:lnTo>
                  <a:pt x="24" y="42"/>
                </a:lnTo>
                <a:lnTo>
                  <a:pt x="12" y="38"/>
                </a:lnTo>
                <a:lnTo>
                  <a:pt x="0" y="33"/>
                </a:lnTo>
                <a:lnTo>
                  <a:pt x="0" y="10"/>
                </a:lnTo>
                <a:lnTo>
                  <a:pt x="23" y="3"/>
                </a:lnTo>
                <a:lnTo>
                  <a:pt x="43" y="0"/>
                </a:lnTo>
                <a:lnTo>
                  <a:pt x="61" y="0"/>
                </a:lnTo>
                <a:lnTo>
                  <a:pt x="76" y="2"/>
                </a:lnTo>
                <a:lnTo>
                  <a:pt x="88" y="7"/>
                </a:lnTo>
                <a:lnTo>
                  <a:pt x="96" y="15"/>
                </a:lnTo>
                <a:lnTo>
                  <a:pt x="101" y="24"/>
                </a:lnTo>
                <a:lnTo>
                  <a:pt x="103" y="34"/>
                </a:lnTo>
                <a:close/>
              </a:path>
            </a:pathLst>
          </a:custGeom>
          <a:solidFill>
            <a:srgbClr val="DDDDFF"/>
          </a:solidFill>
          <a:ln w="9525">
            <a:noFill/>
            <a:round/>
            <a:headEnd/>
            <a:tailEnd/>
          </a:ln>
        </p:spPr>
        <p:txBody>
          <a:bodyPr/>
          <a:lstStyle/>
          <a:p>
            <a:endParaRPr lang="en-US"/>
          </a:p>
        </p:txBody>
      </p:sp>
      <p:sp>
        <p:nvSpPr>
          <p:cNvPr id="13453" name="Freeform 141"/>
          <p:cNvSpPr>
            <a:spLocks/>
          </p:cNvSpPr>
          <p:nvPr/>
        </p:nvSpPr>
        <p:spPr bwMode="auto">
          <a:xfrm>
            <a:off x="2659063" y="5368925"/>
            <a:ext cx="15875" cy="6350"/>
          </a:xfrm>
          <a:custGeom>
            <a:avLst/>
            <a:gdLst>
              <a:gd name="T0" fmla="*/ 2147483647 w 102"/>
              <a:gd name="T1" fmla="*/ 2147483647 h 46"/>
              <a:gd name="T2" fmla="*/ 2147483647 w 102"/>
              <a:gd name="T3" fmla="*/ 2147483647 h 46"/>
              <a:gd name="T4" fmla="*/ 2147483647 w 102"/>
              <a:gd name="T5" fmla="*/ 2147483647 h 46"/>
              <a:gd name="T6" fmla="*/ 2147483647 w 102"/>
              <a:gd name="T7" fmla="*/ 2147483647 h 46"/>
              <a:gd name="T8" fmla="*/ 2147483647 w 102"/>
              <a:gd name="T9" fmla="*/ 2147483647 h 46"/>
              <a:gd name="T10" fmla="*/ 2147483647 w 102"/>
              <a:gd name="T11" fmla="*/ 2147483647 h 46"/>
              <a:gd name="T12" fmla="*/ 2147483647 w 102"/>
              <a:gd name="T13" fmla="*/ 2147483647 h 46"/>
              <a:gd name="T14" fmla="*/ 2147483647 w 102"/>
              <a:gd name="T15" fmla="*/ 2147483647 h 46"/>
              <a:gd name="T16" fmla="*/ 0 w 102"/>
              <a:gd name="T17" fmla="*/ 2147483647 h 46"/>
              <a:gd name="T18" fmla="*/ 0 w 102"/>
              <a:gd name="T19" fmla="*/ 2147483647 h 46"/>
              <a:gd name="T20" fmla="*/ 0 w 102"/>
              <a:gd name="T21" fmla="*/ 2147483647 h 46"/>
              <a:gd name="T22" fmla="*/ 0 w 102"/>
              <a:gd name="T23" fmla="*/ 2147483647 h 46"/>
              <a:gd name="T24" fmla="*/ 2147483647 w 102"/>
              <a:gd name="T25" fmla="*/ 1089050315 h 46"/>
              <a:gd name="T26" fmla="*/ 2147483647 w 102"/>
              <a:gd name="T27" fmla="*/ 0 h 46"/>
              <a:gd name="T28" fmla="*/ 2147483647 w 102"/>
              <a:gd name="T29" fmla="*/ 0 h 46"/>
              <a:gd name="T30" fmla="*/ 2147483647 w 102"/>
              <a:gd name="T31" fmla="*/ 726033635 h 46"/>
              <a:gd name="T32" fmla="*/ 2147483647 w 102"/>
              <a:gd name="T33" fmla="*/ 2147483647 h 46"/>
              <a:gd name="T34" fmla="*/ 2147483647 w 102"/>
              <a:gd name="T35" fmla="*/ 2147483647 h 46"/>
              <a:gd name="T36" fmla="*/ 2147483647 w 102"/>
              <a:gd name="T37" fmla="*/ 2147483647 h 46"/>
              <a:gd name="T38" fmla="*/ 2147483647 w 102"/>
              <a:gd name="T39" fmla="*/ 2147483647 h 4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2"/>
              <a:gd name="T61" fmla="*/ 0 h 46"/>
              <a:gd name="T62" fmla="*/ 102 w 102"/>
              <a:gd name="T63" fmla="*/ 46 h 4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2" h="46">
                <a:moveTo>
                  <a:pt x="102" y="35"/>
                </a:moveTo>
                <a:lnTo>
                  <a:pt x="90" y="39"/>
                </a:lnTo>
                <a:lnTo>
                  <a:pt x="77" y="42"/>
                </a:lnTo>
                <a:lnTo>
                  <a:pt x="65" y="45"/>
                </a:lnTo>
                <a:lnTo>
                  <a:pt x="51" y="46"/>
                </a:lnTo>
                <a:lnTo>
                  <a:pt x="38" y="46"/>
                </a:lnTo>
                <a:lnTo>
                  <a:pt x="25" y="43"/>
                </a:lnTo>
                <a:lnTo>
                  <a:pt x="12" y="39"/>
                </a:lnTo>
                <a:lnTo>
                  <a:pt x="0" y="34"/>
                </a:lnTo>
                <a:lnTo>
                  <a:pt x="0" y="12"/>
                </a:lnTo>
                <a:lnTo>
                  <a:pt x="24" y="3"/>
                </a:lnTo>
                <a:lnTo>
                  <a:pt x="44" y="0"/>
                </a:lnTo>
                <a:lnTo>
                  <a:pt x="62" y="0"/>
                </a:lnTo>
                <a:lnTo>
                  <a:pt x="75" y="2"/>
                </a:lnTo>
                <a:lnTo>
                  <a:pt x="87" y="8"/>
                </a:lnTo>
                <a:lnTo>
                  <a:pt x="95" y="16"/>
                </a:lnTo>
                <a:lnTo>
                  <a:pt x="100" y="25"/>
                </a:lnTo>
                <a:lnTo>
                  <a:pt x="102" y="35"/>
                </a:lnTo>
                <a:close/>
              </a:path>
            </a:pathLst>
          </a:custGeom>
          <a:solidFill>
            <a:srgbClr val="DDDDFF"/>
          </a:solidFill>
          <a:ln w="9525">
            <a:noFill/>
            <a:round/>
            <a:headEnd/>
            <a:tailEnd/>
          </a:ln>
        </p:spPr>
        <p:txBody>
          <a:bodyPr/>
          <a:lstStyle/>
          <a:p>
            <a:endParaRPr lang="en-US"/>
          </a:p>
        </p:txBody>
      </p:sp>
      <p:sp>
        <p:nvSpPr>
          <p:cNvPr id="13454" name="Freeform 142"/>
          <p:cNvSpPr>
            <a:spLocks/>
          </p:cNvSpPr>
          <p:nvPr/>
        </p:nvSpPr>
        <p:spPr bwMode="auto">
          <a:xfrm>
            <a:off x="2570163" y="5276850"/>
            <a:ext cx="15875" cy="6350"/>
          </a:xfrm>
          <a:custGeom>
            <a:avLst/>
            <a:gdLst>
              <a:gd name="T0" fmla="*/ 2147483647 w 103"/>
              <a:gd name="T1" fmla="*/ 2147483647 h 47"/>
              <a:gd name="T2" fmla="*/ 2147483647 w 103"/>
              <a:gd name="T3" fmla="*/ 2147483647 h 47"/>
              <a:gd name="T4" fmla="*/ 2147483647 w 103"/>
              <a:gd name="T5" fmla="*/ 2147483647 h 47"/>
              <a:gd name="T6" fmla="*/ 2147483647 w 103"/>
              <a:gd name="T7" fmla="*/ 2147483647 h 47"/>
              <a:gd name="T8" fmla="*/ 2147483647 w 103"/>
              <a:gd name="T9" fmla="*/ 2147483647 h 47"/>
              <a:gd name="T10" fmla="*/ 2147483647 w 103"/>
              <a:gd name="T11" fmla="*/ 2147483647 h 47"/>
              <a:gd name="T12" fmla="*/ 2147483647 w 103"/>
              <a:gd name="T13" fmla="*/ 2147483647 h 47"/>
              <a:gd name="T14" fmla="*/ 2147483647 w 103"/>
              <a:gd name="T15" fmla="*/ 2147483647 h 47"/>
              <a:gd name="T16" fmla="*/ 0 w 103"/>
              <a:gd name="T17" fmla="*/ 2147483647 h 47"/>
              <a:gd name="T18" fmla="*/ 0 w 103"/>
              <a:gd name="T19" fmla="*/ 2147483647 h 47"/>
              <a:gd name="T20" fmla="*/ 0 w 103"/>
              <a:gd name="T21" fmla="*/ 2147483647 h 47"/>
              <a:gd name="T22" fmla="*/ 0 w 103"/>
              <a:gd name="T23" fmla="*/ 2147483647 h 47"/>
              <a:gd name="T24" fmla="*/ 2147483647 w 103"/>
              <a:gd name="T25" fmla="*/ 998807388 h 47"/>
              <a:gd name="T26" fmla="*/ 2147483647 w 103"/>
              <a:gd name="T27" fmla="*/ 0 h 47"/>
              <a:gd name="T28" fmla="*/ 2147483647 w 103"/>
              <a:gd name="T29" fmla="*/ 0 h 47"/>
              <a:gd name="T30" fmla="*/ 2147483647 w 103"/>
              <a:gd name="T31" fmla="*/ 998807388 h 47"/>
              <a:gd name="T32" fmla="*/ 2147483647 w 103"/>
              <a:gd name="T33" fmla="*/ 2147483647 h 47"/>
              <a:gd name="T34" fmla="*/ 2147483647 w 103"/>
              <a:gd name="T35" fmla="*/ 2147483647 h 47"/>
              <a:gd name="T36" fmla="*/ 2147483647 w 103"/>
              <a:gd name="T37" fmla="*/ 2147483647 h 47"/>
              <a:gd name="T38" fmla="*/ 2147483647 w 103"/>
              <a:gd name="T39" fmla="*/ 2147483647 h 4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3"/>
              <a:gd name="T61" fmla="*/ 0 h 47"/>
              <a:gd name="T62" fmla="*/ 103 w 103"/>
              <a:gd name="T63" fmla="*/ 47 h 4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3" h="47">
                <a:moveTo>
                  <a:pt x="103" y="36"/>
                </a:moveTo>
                <a:lnTo>
                  <a:pt x="91" y="40"/>
                </a:lnTo>
                <a:lnTo>
                  <a:pt x="78" y="43"/>
                </a:lnTo>
                <a:lnTo>
                  <a:pt x="64" y="45"/>
                </a:lnTo>
                <a:lnTo>
                  <a:pt x="52" y="47"/>
                </a:lnTo>
                <a:lnTo>
                  <a:pt x="38" y="45"/>
                </a:lnTo>
                <a:lnTo>
                  <a:pt x="24" y="43"/>
                </a:lnTo>
                <a:lnTo>
                  <a:pt x="12" y="39"/>
                </a:lnTo>
                <a:lnTo>
                  <a:pt x="0" y="33"/>
                </a:lnTo>
                <a:lnTo>
                  <a:pt x="0" y="12"/>
                </a:lnTo>
                <a:lnTo>
                  <a:pt x="24" y="3"/>
                </a:lnTo>
                <a:lnTo>
                  <a:pt x="44" y="0"/>
                </a:lnTo>
                <a:lnTo>
                  <a:pt x="62" y="0"/>
                </a:lnTo>
                <a:lnTo>
                  <a:pt x="77" y="3"/>
                </a:lnTo>
                <a:lnTo>
                  <a:pt x="89" y="8"/>
                </a:lnTo>
                <a:lnTo>
                  <a:pt x="97" y="16"/>
                </a:lnTo>
                <a:lnTo>
                  <a:pt x="101" y="25"/>
                </a:lnTo>
                <a:lnTo>
                  <a:pt x="103" y="36"/>
                </a:lnTo>
                <a:close/>
              </a:path>
            </a:pathLst>
          </a:custGeom>
          <a:solidFill>
            <a:srgbClr val="DDDDFF"/>
          </a:solidFill>
          <a:ln w="9525">
            <a:noFill/>
            <a:round/>
            <a:headEnd/>
            <a:tailEnd/>
          </a:ln>
        </p:spPr>
        <p:txBody>
          <a:bodyPr/>
          <a:lstStyle/>
          <a:p>
            <a:endParaRPr lang="en-US"/>
          </a:p>
        </p:txBody>
      </p:sp>
      <p:sp>
        <p:nvSpPr>
          <p:cNvPr id="13455" name="Freeform 143"/>
          <p:cNvSpPr>
            <a:spLocks/>
          </p:cNvSpPr>
          <p:nvPr/>
        </p:nvSpPr>
        <p:spPr bwMode="auto">
          <a:xfrm>
            <a:off x="2570163" y="5264150"/>
            <a:ext cx="14287" cy="7938"/>
          </a:xfrm>
          <a:custGeom>
            <a:avLst/>
            <a:gdLst>
              <a:gd name="T0" fmla="*/ 2147483647 w 103"/>
              <a:gd name="T1" fmla="*/ 2147483647 h 47"/>
              <a:gd name="T2" fmla="*/ 2147483647 w 103"/>
              <a:gd name="T3" fmla="*/ 2147483647 h 47"/>
              <a:gd name="T4" fmla="*/ 2147483647 w 103"/>
              <a:gd name="T5" fmla="*/ 2147483647 h 47"/>
              <a:gd name="T6" fmla="*/ 2147483647 w 103"/>
              <a:gd name="T7" fmla="*/ 2147483647 h 47"/>
              <a:gd name="T8" fmla="*/ 2147483647 w 103"/>
              <a:gd name="T9" fmla="*/ 2147483647 h 47"/>
              <a:gd name="T10" fmla="*/ 2147483647 w 103"/>
              <a:gd name="T11" fmla="*/ 2147483647 h 47"/>
              <a:gd name="T12" fmla="*/ 2147483647 w 103"/>
              <a:gd name="T13" fmla="*/ 2147483647 h 47"/>
              <a:gd name="T14" fmla="*/ 2147483647 w 103"/>
              <a:gd name="T15" fmla="*/ 2147483647 h 47"/>
              <a:gd name="T16" fmla="*/ 0 w 103"/>
              <a:gd name="T17" fmla="*/ 2147483647 h 47"/>
              <a:gd name="T18" fmla="*/ 0 w 103"/>
              <a:gd name="T19" fmla="*/ 2147483647 h 47"/>
              <a:gd name="T20" fmla="*/ 0 w 103"/>
              <a:gd name="T21" fmla="*/ 2147483647 h 47"/>
              <a:gd name="T22" fmla="*/ 0 w 103"/>
              <a:gd name="T23" fmla="*/ 2147483647 h 47"/>
              <a:gd name="T24" fmla="*/ 2147483647 w 103"/>
              <a:gd name="T25" fmla="*/ 2147483647 h 47"/>
              <a:gd name="T26" fmla="*/ 2147483647 w 103"/>
              <a:gd name="T27" fmla="*/ 1628380524 h 47"/>
              <a:gd name="T28" fmla="*/ 2147483647 w 103"/>
              <a:gd name="T29" fmla="*/ 0 h 47"/>
              <a:gd name="T30" fmla="*/ 2147483647 w 103"/>
              <a:gd name="T31" fmla="*/ 2147483647 h 47"/>
              <a:gd name="T32" fmla="*/ 2147483647 w 103"/>
              <a:gd name="T33" fmla="*/ 2147483647 h 47"/>
              <a:gd name="T34" fmla="*/ 2147483647 w 103"/>
              <a:gd name="T35" fmla="*/ 2147483647 h 47"/>
              <a:gd name="T36" fmla="*/ 2147483647 w 103"/>
              <a:gd name="T37" fmla="*/ 2147483647 h 47"/>
              <a:gd name="T38" fmla="*/ 2147483647 w 103"/>
              <a:gd name="T39" fmla="*/ 2147483647 h 4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3"/>
              <a:gd name="T61" fmla="*/ 0 h 47"/>
              <a:gd name="T62" fmla="*/ 103 w 103"/>
              <a:gd name="T63" fmla="*/ 47 h 4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3" h="47">
                <a:moveTo>
                  <a:pt x="103" y="36"/>
                </a:moveTo>
                <a:lnTo>
                  <a:pt x="92" y="41"/>
                </a:lnTo>
                <a:lnTo>
                  <a:pt x="78" y="45"/>
                </a:lnTo>
                <a:lnTo>
                  <a:pt x="65" y="47"/>
                </a:lnTo>
                <a:lnTo>
                  <a:pt x="51" y="47"/>
                </a:lnTo>
                <a:lnTo>
                  <a:pt x="38" y="47"/>
                </a:lnTo>
                <a:lnTo>
                  <a:pt x="24" y="44"/>
                </a:lnTo>
                <a:lnTo>
                  <a:pt x="11" y="40"/>
                </a:lnTo>
                <a:lnTo>
                  <a:pt x="0" y="34"/>
                </a:lnTo>
                <a:lnTo>
                  <a:pt x="0" y="13"/>
                </a:lnTo>
                <a:lnTo>
                  <a:pt x="23" y="5"/>
                </a:lnTo>
                <a:lnTo>
                  <a:pt x="44" y="2"/>
                </a:lnTo>
                <a:lnTo>
                  <a:pt x="62" y="0"/>
                </a:lnTo>
                <a:lnTo>
                  <a:pt x="77" y="4"/>
                </a:lnTo>
                <a:lnTo>
                  <a:pt x="88" y="9"/>
                </a:lnTo>
                <a:lnTo>
                  <a:pt x="97" y="16"/>
                </a:lnTo>
                <a:lnTo>
                  <a:pt x="101" y="26"/>
                </a:lnTo>
                <a:lnTo>
                  <a:pt x="103" y="36"/>
                </a:lnTo>
                <a:close/>
              </a:path>
            </a:pathLst>
          </a:custGeom>
          <a:solidFill>
            <a:srgbClr val="DDDDFF"/>
          </a:solidFill>
          <a:ln w="9525">
            <a:noFill/>
            <a:round/>
            <a:headEnd/>
            <a:tailEnd/>
          </a:ln>
        </p:spPr>
        <p:txBody>
          <a:bodyPr/>
          <a:lstStyle/>
          <a:p>
            <a:endParaRPr lang="en-US"/>
          </a:p>
        </p:txBody>
      </p:sp>
      <p:sp>
        <p:nvSpPr>
          <p:cNvPr id="13456" name="Freeform 144"/>
          <p:cNvSpPr>
            <a:spLocks/>
          </p:cNvSpPr>
          <p:nvPr/>
        </p:nvSpPr>
        <p:spPr bwMode="auto">
          <a:xfrm>
            <a:off x="2579688" y="5305425"/>
            <a:ext cx="14287" cy="6350"/>
          </a:xfrm>
          <a:custGeom>
            <a:avLst/>
            <a:gdLst>
              <a:gd name="T0" fmla="*/ 2147483647 w 103"/>
              <a:gd name="T1" fmla="*/ 2147483647 h 48"/>
              <a:gd name="T2" fmla="*/ 2147483647 w 103"/>
              <a:gd name="T3" fmla="*/ 2147483647 h 48"/>
              <a:gd name="T4" fmla="*/ 2147483647 w 103"/>
              <a:gd name="T5" fmla="*/ 2147483647 h 48"/>
              <a:gd name="T6" fmla="*/ 2147483647 w 103"/>
              <a:gd name="T7" fmla="*/ 2147483647 h 48"/>
              <a:gd name="T8" fmla="*/ 2147483647 w 103"/>
              <a:gd name="T9" fmla="*/ 2147483647 h 48"/>
              <a:gd name="T10" fmla="*/ 2147483647 w 103"/>
              <a:gd name="T11" fmla="*/ 2147483647 h 48"/>
              <a:gd name="T12" fmla="*/ 2147483647 w 103"/>
              <a:gd name="T13" fmla="*/ 2147483647 h 48"/>
              <a:gd name="T14" fmla="*/ 2147483647 w 103"/>
              <a:gd name="T15" fmla="*/ 2147483647 h 48"/>
              <a:gd name="T16" fmla="*/ 0 w 103"/>
              <a:gd name="T17" fmla="*/ 2147483647 h 48"/>
              <a:gd name="T18" fmla="*/ 0 w 103"/>
              <a:gd name="T19" fmla="*/ 2147483647 h 48"/>
              <a:gd name="T20" fmla="*/ 0 w 103"/>
              <a:gd name="T21" fmla="*/ 2147483647 h 48"/>
              <a:gd name="T22" fmla="*/ 0 w 103"/>
              <a:gd name="T23" fmla="*/ 2147483647 h 48"/>
              <a:gd name="T24" fmla="*/ 2147483647 w 103"/>
              <a:gd name="T25" fmla="*/ 1224760623 h 48"/>
              <a:gd name="T26" fmla="*/ 2147483647 w 103"/>
              <a:gd name="T27" fmla="*/ 0 h 48"/>
              <a:gd name="T28" fmla="*/ 2147483647 w 103"/>
              <a:gd name="T29" fmla="*/ 0 h 48"/>
              <a:gd name="T30" fmla="*/ 2147483647 w 103"/>
              <a:gd name="T31" fmla="*/ 919156652 h 48"/>
              <a:gd name="T32" fmla="*/ 2147483647 w 103"/>
              <a:gd name="T33" fmla="*/ 2147483647 h 48"/>
              <a:gd name="T34" fmla="*/ 2147483647 w 103"/>
              <a:gd name="T35" fmla="*/ 2147483647 h 48"/>
              <a:gd name="T36" fmla="*/ 2147483647 w 103"/>
              <a:gd name="T37" fmla="*/ 2147483647 h 48"/>
              <a:gd name="T38" fmla="*/ 2147483647 w 103"/>
              <a:gd name="T39" fmla="*/ 2147483647 h 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3"/>
              <a:gd name="T61" fmla="*/ 0 h 48"/>
              <a:gd name="T62" fmla="*/ 103 w 103"/>
              <a:gd name="T63" fmla="*/ 48 h 4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3" h="48">
                <a:moveTo>
                  <a:pt x="103" y="37"/>
                </a:moveTo>
                <a:lnTo>
                  <a:pt x="91" y="41"/>
                </a:lnTo>
                <a:lnTo>
                  <a:pt x="79" y="46"/>
                </a:lnTo>
                <a:lnTo>
                  <a:pt x="65" y="48"/>
                </a:lnTo>
                <a:lnTo>
                  <a:pt x="52" y="48"/>
                </a:lnTo>
                <a:lnTo>
                  <a:pt x="38" y="48"/>
                </a:lnTo>
                <a:lnTo>
                  <a:pt x="25" y="44"/>
                </a:lnTo>
                <a:lnTo>
                  <a:pt x="12" y="40"/>
                </a:lnTo>
                <a:lnTo>
                  <a:pt x="0" y="35"/>
                </a:lnTo>
                <a:lnTo>
                  <a:pt x="0" y="12"/>
                </a:lnTo>
                <a:lnTo>
                  <a:pt x="24" y="4"/>
                </a:lnTo>
                <a:lnTo>
                  <a:pt x="44" y="0"/>
                </a:lnTo>
                <a:lnTo>
                  <a:pt x="62" y="0"/>
                </a:lnTo>
                <a:lnTo>
                  <a:pt x="76" y="3"/>
                </a:lnTo>
                <a:lnTo>
                  <a:pt x="88" y="9"/>
                </a:lnTo>
                <a:lnTo>
                  <a:pt x="97" y="17"/>
                </a:lnTo>
                <a:lnTo>
                  <a:pt x="101" y="26"/>
                </a:lnTo>
                <a:lnTo>
                  <a:pt x="103" y="37"/>
                </a:lnTo>
                <a:close/>
              </a:path>
            </a:pathLst>
          </a:custGeom>
          <a:solidFill>
            <a:srgbClr val="DDDDFF"/>
          </a:solidFill>
          <a:ln w="9525">
            <a:noFill/>
            <a:round/>
            <a:headEnd/>
            <a:tailEnd/>
          </a:ln>
        </p:spPr>
        <p:txBody>
          <a:bodyPr/>
          <a:lstStyle/>
          <a:p>
            <a:endParaRPr lang="en-US"/>
          </a:p>
        </p:txBody>
      </p:sp>
      <p:sp>
        <p:nvSpPr>
          <p:cNvPr id="13457" name="Freeform 145"/>
          <p:cNvSpPr>
            <a:spLocks/>
          </p:cNvSpPr>
          <p:nvPr/>
        </p:nvSpPr>
        <p:spPr bwMode="auto">
          <a:xfrm>
            <a:off x="2566988" y="5294313"/>
            <a:ext cx="15875" cy="7937"/>
          </a:xfrm>
          <a:custGeom>
            <a:avLst/>
            <a:gdLst>
              <a:gd name="T0" fmla="*/ 2147483647 w 101"/>
              <a:gd name="T1" fmla="*/ 2147483647 h 47"/>
              <a:gd name="T2" fmla="*/ 2147483647 w 101"/>
              <a:gd name="T3" fmla="*/ 2147483647 h 47"/>
              <a:gd name="T4" fmla="*/ 2147483647 w 101"/>
              <a:gd name="T5" fmla="*/ 2147483647 h 47"/>
              <a:gd name="T6" fmla="*/ 2147483647 w 101"/>
              <a:gd name="T7" fmla="*/ 2147483647 h 47"/>
              <a:gd name="T8" fmla="*/ 2147483647 w 101"/>
              <a:gd name="T9" fmla="*/ 2147483647 h 47"/>
              <a:gd name="T10" fmla="*/ 2147483647 w 101"/>
              <a:gd name="T11" fmla="*/ 2147483647 h 47"/>
              <a:gd name="T12" fmla="*/ 2147483647 w 101"/>
              <a:gd name="T13" fmla="*/ 2147483647 h 47"/>
              <a:gd name="T14" fmla="*/ 2147483647 w 101"/>
              <a:gd name="T15" fmla="*/ 2147483647 h 47"/>
              <a:gd name="T16" fmla="*/ 0 w 101"/>
              <a:gd name="T17" fmla="*/ 2147483647 h 47"/>
              <a:gd name="T18" fmla="*/ 0 w 101"/>
              <a:gd name="T19" fmla="*/ 2147483647 h 47"/>
              <a:gd name="T20" fmla="*/ 0 w 101"/>
              <a:gd name="T21" fmla="*/ 2147483647 h 47"/>
              <a:gd name="T22" fmla="*/ 0 w 101"/>
              <a:gd name="T23" fmla="*/ 2147483647 h 47"/>
              <a:gd name="T24" fmla="*/ 2147483647 w 101"/>
              <a:gd name="T25" fmla="*/ 2147483647 h 47"/>
              <a:gd name="T26" fmla="*/ 2147483647 w 101"/>
              <a:gd name="T27" fmla="*/ 813870861 h 47"/>
              <a:gd name="T28" fmla="*/ 2147483647 w 101"/>
              <a:gd name="T29" fmla="*/ 0 h 47"/>
              <a:gd name="T30" fmla="*/ 2147483647 w 101"/>
              <a:gd name="T31" fmla="*/ 2147483647 h 47"/>
              <a:gd name="T32" fmla="*/ 2147483647 w 101"/>
              <a:gd name="T33" fmla="*/ 2147483647 h 47"/>
              <a:gd name="T34" fmla="*/ 2147483647 w 101"/>
              <a:gd name="T35" fmla="*/ 2147483647 h 47"/>
              <a:gd name="T36" fmla="*/ 2147483647 w 101"/>
              <a:gd name="T37" fmla="*/ 2147483647 h 47"/>
              <a:gd name="T38" fmla="*/ 2147483647 w 101"/>
              <a:gd name="T39" fmla="*/ 2147483647 h 4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1"/>
              <a:gd name="T61" fmla="*/ 0 h 47"/>
              <a:gd name="T62" fmla="*/ 101 w 101"/>
              <a:gd name="T63" fmla="*/ 47 h 4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1" h="47">
                <a:moveTo>
                  <a:pt x="101" y="36"/>
                </a:moveTo>
                <a:lnTo>
                  <a:pt x="90" y="40"/>
                </a:lnTo>
                <a:lnTo>
                  <a:pt x="77" y="44"/>
                </a:lnTo>
                <a:lnTo>
                  <a:pt x="63" y="46"/>
                </a:lnTo>
                <a:lnTo>
                  <a:pt x="51" y="47"/>
                </a:lnTo>
                <a:lnTo>
                  <a:pt x="37" y="46"/>
                </a:lnTo>
                <a:lnTo>
                  <a:pt x="24" y="44"/>
                </a:lnTo>
                <a:lnTo>
                  <a:pt x="11" y="39"/>
                </a:lnTo>
                <a:lnTo>
                  <a:pt x="0" y="34"/>
                </a:lnTo>
                <a:lnTo>
                  <a:pt x="0" y="13"/>
                </a:lnTo>
                <a:lnTo>
                  <a:pt x="23" y="4"/>
                </a:lnTo>
                <a:lnTo>
                  <a:pt x="43" y="1"/>
                </a:lnTo>
                <a:lnTo>
                  <a:pt x="60" y="0"/>
                </a:lnTo>
                <a:lnTo>
                  <a:pt x="75" y="3"/>
                </a:lnTo>
                <a:lnTo>
                  <a:pt x="86" y="9"/>
                </a:lnTo>
                <a:lnTo>
                  <a:pt x="95" y="16"/>
                </a:lnTo>
                <a:lnTo>
                  <a:pt x="99" y="26"/>
                </a:lnTo>
                <a:lnTo>
                  <a:pt x="101" y="36"/>
                </a:lnTo>
                <a:close/>
              </a:path>
            </a:pathLst>
          </a:custGeom>
          <a:solidFill>
            <a:srgbClr val="CECEFF"/>
          </a:solidFill>
          <a:ln w="9525">
            <a:noFill/>
            <a:round/>
            <a:headEnd/>
            <a:tailEnd/>
          </a:ln>
        </p:spPr>
        <p:txBody>
          <a:bodyPr/>
          <a:lstStyle/>
          <a:p>
            <a:endParaRPr lang="en-US"/>
          </a:p>
        </p:txBody>
      </p:sp>
      <p:sp>
        <p:nvSpPr>
          <p:cNvPr id="13458" name="Freeform 146"/>
          <p:cNvSpPr>
            <a:spLocks/>
          </p:cNvSpPr>
          <p:nvPr/>
        </p:nvSpPr>
        <p:spPr bwMode="auto">
          <a:xfrm>
            <a:off x="2568575" y="5310188"/>
            <a:ext cx="15875" cy="6350"/>
          </a:xfrm>
          <a:custGeom>
            <a:avLst/>
            <a:gdLst>
              <a:gd name="T0" fmla="*/ 2147483647 w 102"/>
              <a:gd name="T1" fmla="*/ 2147483647 h 43"/>
              <a:gd name="T2" fmla="*/ 2147483647 w 102"/>
              <a:gd name="T3" fmla="*/ 2147483647 h 43"/>
              <a:gd name="T4" fmla="*/ 2147483647 w 102"/>
              <a:gd name="T5" fmla="*/ 2147483647 h 43"/>
              <a:gd name="T6" fmla="*/ 2147483647 w 102"/>
              <a:gd name="T7" fmla="*/ 2147483647 h 43"/>
              <a:gd name="T8" fmla="*/ 2147483647 w 102"/>
              <a:gd name="T9" fmla="*/ 2147483647 h 43"/>
              <a:gd name="T10" fmla="*/ 2147483647 w 102"/>
              <a:gd name="T11" fmla="*/ 2147483647 h 43"/>
              <a:gd name="T12" fmla="*/ 2147483647 w 102"/>
              <a:gd name="T13" fmla="*/ 2147483647 h 43"/>
              <a:gd name="T14" fmla="*/ 2147483647 w 102"/>
              <a:gd name="T15" fmla="*/ 2147483647 h 43"/>
              <a:gd name="T16" fmla="*/ 0 w 102"/>
              <a:gd name="T17" fmla="*/ 2147483647 h 43"/>
              <a:gd name="T18" fmla="*/ 0 w 102"/>
              <a:gd name="T19" fmla="*/ 2147483647 h 43"/>
              <a:gd name="T20" fmla="*/ 0 w 102"/>
              <a:gd name="T21" fmla="*/ 2147483647 h 43"/>
              <a:gd name="T22" fmla="*/ 0 w 102"/>
              <a:gd name="T23" fmla="*/ 2147483647 h 43"/>
              <a:gd name="T24" fmla="*/ 2147483647 w 102"/>
              <a:gd name="T25" fmla="*/ 1426661377 h 43"/>
              <a:gd name="T26" fmla="*/ 2147483647 w 102"/>
              <a:gd name="T27" fmla="*/ 0 h 43"/>
              <a:gd name="T28" fmla="*/ 2147483647 w 102"/>
              <a:gd name="T29" fmla="*/ 0 h 43"/>
              <a:gd name="T30" fmla="*/ 2147483647 w 102"/>
              <a:gd name="T31" fmla="*/ 950032023 h 43"/>
              <a:gd name="T32" fmla="*/ 2147483647 w 102"/>
              <a:gd name="T33" fmla="*/ 2147483647 h 43"/>
              <a:gd name="T34" fmla="*/ 2147483647 w 102"/>
              <a:gd name="T35" fmla="*/ 2147483647 h 43"/>
              <a:gd name="T36" fmla="*/ 2147483647 w 102"/>
              <a:gd name="T37" fmla="*/ 2147483647 h 43"/>
              <a:gd name="T38" fmla="*/ 2147483647 w 102"/>
              <a:gd name="T39" fmla="*/ 2147483647 h 4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2"/>
              <a:gd name="T61" fmla="*/ 0 h 43"/>
              <a:gd name="T62" fmla="*/ 102 w 102"/>
              <a:gd name="T63" fmla="*/ 43 h 4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2" h="43">
                <a:moveTo>
                  <a:pt x="102" y="32"/>
                </a:moveTo>
                <a:lnTo>
                  <a:pt x="90" y="36"/>
                </a:lnTo>
                <a:lnTo>
                  <a:pt x="78" y="40"/>
                </a:lnTo>
                <a:lnTo>
                  <a:pt x="64" y="42"/>
                </a:lnTo>
                <a:lnTo>
                  <a:pt x="51" y="43"/>
                </a:lnTo>
                <a:lnTo>
                  <a:pt x="37" y="42"/>
                </a:lnTo>
                <a:lnTo>
                  <a:pt x="25" y="40"/>
                </a:lnTo>
                <a:lnTo>
                  <a:pt x="12" y="36"/>
                </a:lnTo>
                <a:lnTo>
                  <a:pt x="0" y="31"/>
                </a:lnTo>
                <a:lnTo>
                  <a:pt x="0" y="10"/>
                </a:lnTo>
                <a:lnTo>
                  <a:pt x="24" y="3"/>
                </a:lnTo>
                <a:lnTo>
                  <a:pt x="44" y="0"/>
                </a:lnTo>
                <a:lnTo>
                  <a:pt x="62" y="0"/>
                </a:lnTo>
                <a:lnTo>
                  <a:pt x="77" y="2"/>
                </a:lnTo>
                <a:lnTo>
                  <a:pt x="88" y="7"/>
                </a:lnTo>
                <a:lnTo>
                  <a:pt x="96" y="15"/>
                </a:lnTo>
                <a:lnTo>
                  <a:pt x="101" y="23"/>
                </a:lnTo>
                <a:lnTo>
                  <a:pt x="102" y="32"/>
                </a:lnTo>
                <a:close/>
              </a:path>
            </a:pathLst>
          </a:custGeom>
          <a:solidFill>
            <a:srgbClr val="CECEFF"/>
          </a:solidFill>
          <a:ln w="9525">
            <a:noFill/>
            <a:round/>
            <a:headEnd/>
            <a:tailEnd/>
          </a:ln>
        </p:spPr>
        <p:txBody>
          <a:bodyPr/>
          <a:lstStyle/>
          <a:p>
            <a:endParaRPr lang="en-US"/>
          </a:p>
        </p:txBody>
      </p:sp>
      <p:sp>
        <p:nvSpPr>
          <p:cNvPr id="13459" name="Freeform 147"/>
          <p:cNvSpPr>
            <a:spLocks/>
          </p:cNvSpPr>
          <p:nvPr/>
        </p:nvSpPr>
        <p:spPr bwMode="auto">
          <a:xfrm>
            <a:off x="2579688" y="5316538"/>
            <a:ext cx="14287" cy="6350"/>
          </a:xfrm>
          <a:custGeom>
            <a:avLst/>
            <a:gdLst>
              <a:gd name="T0" fmla="*/ 2147483647 w 103"/>
              <a:gd name="T1" fmla="*/ 2147483647 h 47"/>
              <a:gd name="T2" fmla="*/ 2147483647 w 103"/>
              <a:gd name="T3" fmla="*/ 2147483647 h 47"/>
              <a:gd name="T4" fmla="*/ 2147483647 w 103"/>
              <a:gd name="T5" fmla="*/ 2147483647 h 47"/>
              <a:gd name="T6" fmla="*/ 2147483647 w 103"/>
              <a:gd name="T7" fmla="*/ 2147483647 h 47"/>
              <a:gd name="T8" fmla="*/ 2147483647 w 103"/>
              <a:gd name="T9" fmla="*/ 2147483647 h 47"/>
              <a:gd name="T10" fmla="*/ 2147483647 w 103"/>
              <a:gd name="T11" fmla="*/ 2147483647 h 47"/>
              <a:gd name="T12" fmla="*/ 2147483647 w 103"/>
              <a:gd name="T13" fmla="*/ 2147483647 h 47"/>
              <a:gd name="T14" fmla="*/ 2147483647 w 103"/>
              <a:gd name="T15" fmla="*/ 2147483647 h 47"/>
              <a:gd name="T16" fmla="*/ 0 w 103"/>
              <a:gd name="T17" fmla="*/ 2147483647 h 47"/>
              <a:gd name="T18" fmla="*/ 0 w 103"/>
              <a:gd name="T19" fmla="*/ 2147483647 h 47"/>
              <a:gd name="T20" fmla="*/ 0 w 103"/>
              <a:gd name="T21" fmla="*/ 2147483647 h 47"/>
              <a:gd name="T22" fmla="*/ 0 w 103"/>
              <a:gd name="T23" fmla="*/ 2147483647 h 47"/>
              <a:gd name="T24" fmla="*/ 2147483647 w 103"/>
              <a:gd name="T25" fmla="*/ 1667150076 h 47"/>
              <a:gd name="T26" fmla="*/ 2147483647 w 103"/>
              <a:gd name="T27" fmla="*/ 0 h 47"/>
              <a:gd name="T28" fmla="*/ 2147483647 w 103"/>
              <a:gd name="T29" fmla="*/ 0 h 47"/>
              <a:gd name="T30" fmla="*/ 2147483647 w 103"/>
              <a:gd name="T31" fmla="*/ 1331737240 h 47"/>
              <a:gd name="T32" fmla="*/ 2147483647 w 103"/>
              <a:gd name="T33" fmla="*/ 2147483647 h 47"/>
              <a:gd name="T34" fmla="*/ 2147483647 w 103"/>
              <a:gd name="T35" fmla="*/ 2147483647 h 47"/>
              <a:gd name="T36" fmla="*/ 2147483647 w 103"/>
              <a:gd name="T37" fmla="*/ 2147483647 h 47"/>
              <a:gd name="T38" fmla="*/ 2147483647 w 103"/>
              <a:gd name="T39" fmla="*/ 2147483647 h 4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3"/>
              <a:gd name="T61" fmla="*/ 0 h 47"/>
              <a:gd name="T62" fmla="*/ 103 w 103"/>
              <a:gd name="T63" fmla="*/ 47 h 4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3" h="47">
                <a:moveTo>
                  <a:pt x="103" y="36"/>
                </a:moveTo>
                <a:lnTo>
                  <a:pt x="91" y="41"/>
                </a:lnTo>
                <a:lnTo>
                  <a:pt x="77" y="44"/>
                </a:lnTo>
                <a:lnTo>
                  <a:pt x="65" y="46"/>
                </a:lnTo>
                <a:lnTo>
                  <a:pt x="51" y="47"/>
                </a:lnTo>
                <a:lnTo>
                  <a:pt x="37" y="46"/>
                </a:lnTo>
                <a:lnTo>
                  <a:pt x="24" y="44"/>
                </a:lnTo>
                <a:lnTo>
                  <a:pt x="12" y="40"/>
                </a:lnTo>
                <a:lnTo>
                  <a:pt x="0" y="33"/>
                </a:lnTo>
                <a:lnTo>
                  <a:pt x="0" y="12"/>
                </a:lnTo>
                <a:lnTo>
                  <a:pt x="24" y="5"/>
                </a:lnTo>
                <a:lnTo>
                  <a:pt x="44" y="0"/>
                </a:lnTo>
                <a:lnTo>
                  <a:pt x="62" y="0"/>
                </a:lnTo>
                <a:lnTo>
                  <a:pt x="76" y="4"/>
                </a:lnTo>
                <a:lnTo>
                  <a:pt x="88" y="9"/>
                </a:lnTo>
                <a:lnTo>
                  <a:pt x="96" y="16"/>
                </a:lnTo>
                <a:lnTo>
                  <a:pt x="101" y="26"/>
                </a:lnTo>
                <a:lnTo>
                  <a:pt x="103" y="36"/>
                </a:lnTo>
                <a:close/>
              </a:path>
            </a:pathLst>
          </a:custGeom>
          <a:solidFill>
            <a:srgbClr val="CECEFF"/>
          </a:solidFill>
          <a:ln w="9525">
            <a:noFill/>
            <a:round/>
            <a:headEnd/>
            <a:tailEnd/>
          </a:ln>
        </p:spPr>
        <p:txBody>
          <a:bodyPr/>
          <a:lstStyle/>
          <a:p>
            <a:endParaRPr lang="en-US"/>
          </a:p>
        </p:txBody>
      </p:sp>
      <p:sp>
        <p:nvSpPr>
          <p:cNvPr id="13460" name="Freeform 148"/>
          <p:cNvSpPr>
            <a:spLocks/>
          </p:cNvSpPr>
          <p:nvPr/>
        </p:nvSpPr>
        <p:spPr bwMode="auto">
          <a:xfrm>
            <a:off x="2654300" y="5368925"/>
            <a:ext cx="14288" cy="6350"/>
          </a:xfrm>
          <a:custGeom>
            <a:avLst/>
            <a:gdLst>
              <a:gd name="T0" fmla="*/ 2147483647 w 103"/>
              <a:gd name="T1" fmla="*/ 2147483647 h 46"/>
              <a:gd name="T2" fmla="*/ 2147483647 w 103"/>
              <a:gd name="T3" fmla="*/ 2147483647 h 46"/>
              <a:gd name="T4" fmla="*/ 2147483647 w 103"/>
              <a:gd name="T5" fmla="*/ 2147483647 h 46"/>
              <a:gd name="T6" fmla="*/ 2147483647 w 103"/>
              <a:gd name="T7" fmla="*/ 2147483647 h 46"/>
              <a:gd name="T8" fmla="*/ 2147483647 w 103"/>
              <a:gd name="T9" fmla="*/ 2147483647 h 46"/>
              <a:gd name="T10" fmla="*/ 2147483647 w 103"/>
              <a:gd name="T11" fmla="*/ 2147483647 h 46"/>
              <a:gd name="T12" fmla="*/ 2147483647 w 103"/>
              <a:gd name="T13" fmla="*/ 2147483647 h 46"/>
              <a:gd name="T14" fmla="*/ 2147483647 w 103"/>
              <a:gd name="T15" fmla="*/ 2147483647 h 46"/>
              <a:gd name="T16" fmla="*/ 0 w 103"/>
              <a:gd name="T17" fmla="*/ 2147483647 h 46"/>
              <a:gd name="T18" fmla="*/ 0 w 103"/>
              <a:gd name="T19" fmla="*/ 2147483647 h 46"/>
              <a:gd name="T20" fmla="*/ 0 w 103"/>
              <a:gd name="T21" fmla="*/ 2147483647 h 46"/>
              <a:gd name="T22" fmla="*/ 0 w 103"/>
              <a:gd name="T23" fmla="*/ 2147483647 h 46"/>
              <a:gd name="T24" fmla="*/ 2147483647 w 103"/>
              <a:gd name="T25" fmla="*/ 1089050315 h 46"/>
              <a:gd name="T26" fmla="*/ 2147483647 w 103"/>
              <a:gd name="T27" fmla="*/ 0 h 46"/>
              <a:gd name="T28" fmla="*/ 2147483647 w 103"/>
              <a:gd name="T29" fmla="*/ 0 h 46"/>
              <a:gd name="T30" fmla="*/ 2147483647 w 103"/>
              <a:gd name="T31" fmla="*/ 726033635 h 46"/>
              <a:gd name="T32" fmla="*/ 2147483647 w 103"/>
              <a:gd name="T33" fmla="*/ 2147483647 h 46"/>
              <a:gd name="T34" fmla="*/ 2147483647 w 103"/>
              <a:gd name="T35" fmla="*/ 2147483647 h 46"/>
              <a:gd name="T36" fmla="*/ 2147483647 w 103"/>
              <a:gd name="T37" fmla="*/ 2147483647 h 46"/>
              <a:gd name="T38" fmla="*/ 2147483647 w 103"/>
              <a:gd name="T39" fmla="*/ 2147483647 h 4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3"/>
              <a:gd name="T61" fmla="*/ 0 h 46"/>
              <a:gd name="T62" fmla="*/ 103 w 103"/>
              <a:gd name="T63" fmla="*/ 46 h 4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3" h="46">
                <a:moveTo>
                  <a:pt x="103" y="35"/>
                </a:moveTo>
                <a:lnTo>
                  <a:pt x="91" y="39"/>
                </a:lnTo>
                <a:lnTo>
                  <a:pt x="78" y="42"/>
                </a:lnTo>
                <a:lnTo>
                  <a:pt x="65" y="45"/>
                </a:lnTo>
                <a:lnTo>
                  <a:pt x="51" y="46"/>
                </a:lnTo>
                <a:lnTo>
                  <a:pt x="37" y="46"/>
                </a:lnTo>
                <a:lnTo>
                  <a:pt x="24" y="43"/>
                </a:lnTo>
                <a:lnTo>
                  <a:pt x="12" y="39"/>
                </a:lnTo>
                <a:lnTo>
                  <a:pt x="0" y="34"/>
                </a:lnTo>
                <a:lnTo>
                  <a:pt x="0" y="12"/>
                </a:lnTo>
                <a:lnTo>
                  <a:pt x="23" y="3"/>
                </a:lnTo>
                <a:lnTo>
                  <a:pt x="43" y="0"/>
                </a:lnTo>
                <a:lnTo>
                  <a:pt x="61" y="0"/>
                </a:lnTo>
                <a:lnTo>
                  <a:pt x="76" y="2"/>
                </a:lnTo>
                <a:lnTo>
                  <a:pt x="88" y="8"/>
                </a:lnTo>
                <a:lnTo>
                  <a:pt x="96" y="16"/>
                </a:lnTo>
                <a:lnTo>
                  <a:pt x="100" y="25"/>
                </a:lnTo>
                <a:lnTo>
                  <a:pt x="103" y="35"/>
                </a:lnTo>
                <a:close/>
              </a:path>
            </a:pathLst>
          </a:custGeom>
          <a:solidFill>
            <a:srgbClr val="CECEFF"/>
          </a:solidFill>
          <a:ln w="9525">
            <a:noFill/>
            <a:round/>
            <a:headEnd/>
            <a:tailEnd/>
          </a:ln>
        </p:spPr>
        <p:txBody>
          <a:bodyPr/>
          <a:lstStyle/>
          <a:p>
            <a:endParaRPr lang="en-US"/>
          </a:p>
        </p:txBody>
      </p:sp>
      <p:sp>
        <p:nvSpPr>
          <p:cNvPr id="13461" name="Freeform 149"/>
          <p:cNvSpPr>
            <a:spLocks/>
          </p:cNvSpPr>
          <p:nvPr/>
        </p:nvSpPr>
        <p:spPr bwMode="auto">
          <a:xfrm>
            <a:off x="2565400" y="5302250"/>
            <a:ext cx="14288" cy="6350"/>
          </a:xfrm>
          <a:custGeom>
            <a:avLst/>
            <a:gdLst>
              <a:gd name="T0" fmla="*/ 2147483647 w 101"/>
              <a:gd name="T1" fmla="*/ 2147483647 h 46"/>
              <a:gd name="T2" fmla="*/ 2147483647 w 101"/>
              <a:gd name="T3" fmla="*/ 2147483647 h 46"/>
              <a:gd name="T4" fmla="*/ 2147483647 w 101"/>
              <a:gd name="T5" fmla="*/ 2147483647 h 46"/>
              <a:gd name="T6" fmla="*/ 2147483647 w 101"/>
              <a:gd name="T7" fmla="*/ 2147483647 h 46"/>
              <a:gd name="T8" fmla="*/ 2147483647 w 101"/>
              <a:gd name="T9" fmla="*/ 2147483647 h 46"/>
              <a:gd name="T10" fmla="*/ 2147483647 w 101"/>
              <a:gd name="T11" fmla="*/ 2147483647 h 46"/>
              <a:gd name="T12" fmla="*/ 2147483647 w 101"/>
              <a:gd name="T13" fmla="*/ 2147483647 h 46"/>
              <a:gd name="T14" fmla="*/ 2147483647 w 101"/>
              <a:gd name="T15" fmla="*/ 2147483647 h 46"/>
              <a:gd name="T16" fmla="*/ 0 w 101"/>
              <a:gd name="T17" fmla="*/ 2147483647 h 46"/>
              <a:gd name="T18" fmla="*/ 0 w 101"/>
              <a:gd name="T19" fmla="*/ 2147483647 h 46"/>
              <a:gd name="T20" fmla="*/ 0 w 101"/>
              <a:gd name="T21" fmla="*/ 2147483647 h 46"/>
              <a:gd name="T22" fmla="*/ 0 w 101"/>
              <a:gd name="T23" fmla="*/ 2147483647 h 46"/>
              <a:gd name="T24" fmla="*/ 2147483647 w 101"/>
              <a:gd name="T25" fmla="*/ 1089050315 h 46"/>
              <a:gd name="T26" fmla="*/ 2147483647 w 101"/>
              <a:gd name="T27" fmla="*/ 0 h 46"/>
              <a:gd name="T28" fmla="*/ 2147483647 w 101"/>
              <a:gd name="T29" fmla="*/ 0 h 46"/>
              <a:gd name="T30" fmla="*/ 2147483647 w 101"/>
              <a:gd name="T31" fmla="*/ 726033635 h 46"/>
              <a:gd name="T32" fmla="*/ 2147483647 w 101"/>
              <a:gd name="T33" fmla="*/ 2147483647 h 46"/>
              <a:gd name="T34" fmla="*/ 2147483647 w 101"/>
              <a:gd name="T35" fmla="*/ 2147483647 h 46"/>
              <a:gd name="T36" fmla="*/ 2147483647 w 101"/>
              <a:gd name="T37" fmla="*/ 2147483647 h 46"/>
              <a:gd name="T38" fmla="*/ 2147483647 w 101"/>
              <a:gd name="T39" fmla="*/ 2147483647 h 4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1"/>
              <a:gd name="T61" fmla="*/ 0 h 46"/>
              <a:gd name="T62" fmla="*/ 101 w 101"/>
              <a:gd name="T63" fmla="*/ 46 h 4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1" h="46">
                <a:moveTo>
                  <a:pt x="101" y="36"/>
                </a:moveTo>
                <a:lnTo>
                  <a:pt x="90" y="40"/>
                </a:lnTo>
                <a:lnTo>
                  <a:pt x="77" y="44"/>
                </a:lnTo>
                <a:lnTo>
                  <a:pt x="64" y="46"/>
                </a:lnTo>
                <a:lnTo>
                  <a:pt x="51" y="46"/>
                </a:lnTo>
                <a:lnTo>
                  <a:pt x="37" y="46"/>
                </a:lnTo>
                <a:lnTo>
                  <a:pt x="24" y="43"/>
                </a:lnTo>
                <a:lnTo>
                  <a:pt x="12" y="39"/>
                </a:lnTo>
                <a:lnTo>
                  <a:pt x="0" y="34"/>
                </a:lnTo>
                <a:lnTo>
                  <a:pt x="0" y="10"/>
                </a:lnTo>
                <a:lnTo>
                  <a:pt x="23" y="3"/>
                </a:lnTo>
                <a:lnTo>
                  <a:pt x="43" y="0"/>
                </a:lnTo>
                <a:lnTo>
                  <a:pt x="61" y="0"/>
                </a:lnTo>
                <a:lnTo>
                  <a:pt x="75" y="2"/>
                </a:lnTo>
                <a:lnTo>
                  <a:pt x="87" y="8"/>
                </a:lnTo>
                <a:lnTo>
                  <a:pt x="95" y="16"/>
                </a:lnTo>
                <a:lnTo>
                  <a:pt x="99" y="25"/>
                </a:lnTo>
                <a:lnTo>
                  <a:pt x="101" y="36"/>
                </a:lnTo>
                <a:close/>
              </a:path>
            </a:pathLst>
          </a:custGeom>
          <a:solidFill>
            <a:srgbClr val="91A3E0"/>
          </a:solidFill>
          <a:ln w="9525">
            <a:noFill/>
            <a:round/>
            <a:headEnd/>
            <a:tailEnd/>
          </a:ln>
        </p:spPr>
        <p:txBody>
          <a:bodyPr/>
          <a:lstStyle/>
          <a:p>
            <a:endParaRPr lang="en-US"/>
          </a:p>
        </p:txBody>
      </p:sp>
      <p:sp>
        <p:nvSpPr>
          <p:cNvPr id="13462" name="Freeform 150"/>
          <p:cNvSpPr>
            <a:spLocks/>
          </p:cNvSpPr>
          <p:nvPr/>
        </p:nvSpPr>
        <p:spPr bwMode="auto">
          <a:xfrm>
            <a:off x="2676525" y="5380038"/>
            <a:ext cx="14288" cy="7937"/>
          </a:xfrm>
          <a:custGeom>
            <a:avLst/>
            <a:gdLst>
              <a:gd name="T0" fmla="*/ 2147483647 w 102"/>
              <a:gd name="T1" fmla="*/ 2147483647 h 48"/>
              <a:gd name="T2" fmla="*/ 2147483647 w 102"/>
              <a:gd name="T3" fmla="*/ 2147483647 h 48"/>
              <a:gd name="T4" fmla="*/ 2147483647 w 102"/>
              <a:gd name="T5" fmla="*/ 2147483647 h 48"/>
              <a:gd name="T6" fmla="*/ 2147483647 w 102"/>
              <a:gd name="T7" fmla="*/ 2147483647 h 48"/>
              <a:gd name="T8" fmla="*/ 2147483647 w 102"/>
              <a:gd name="T9" fmla="*/ 2147483647 h 48"/>
              <a:gd name="T10" fmla="*/ 2147483647 w 102"/>
              <a:gd name="T11" fmla="*/ 2147483647 h 48"/>
              <a:gd name="T12" fmla="*/ 2147483647 w 102"/>
              <a:gd name="T13" fmla="*/ 2147483647 h 48"/>
              <a:gd name="T14" fmla="*/ 2147483647 w 102"/>
              <a:gd name="T15" fmla="*/ 2147483647 h 48"/>
              <a:gd name="T16" fmla="*/ 0 w 102"/>
              <a:gd name="T17" fmla="*/ 2147483647 h 48"/>
              <a:gd name="T18" fmla="*/ 0 w 102"/>
              <a:gd name="T19" fmla="*/ 2147483647 h 48"/>
              <a:gd name="T20" fmla="*/ 0 w 102"/>
              <a:gd name="T21" fmla="*/ 2147483647 h 48"/>
              <a:gd name="T22" fmla="*/ 0 w 102"/>
              <a:gd name="T23" fmla="*/ 2147483647 h 48"/>
              <a:gd name="T24" fmla="*/ 2147483647 w 102"/>
              <a:gd name="T25" fmla="*/ 2147483647 h 48"/>
              <a:gd name="T26" fmla="*/ 2147483647 w 102"/>
              <a:gd name="T27" fmla="*/ 0 h 48"/>
              <a:gd name="T28" fmla="*/ 2147483647 w 102"/>
              <a:gd name="T29" fmla="*/ 0 h 48"/>
              <a:gd name="T30" fmla="*/ 2147483647 w 102"/>
              <a:gd name="T31" fmla="*/ 2147483647 h 48"/>
              <a:gd name="T32" fmla="*/ 2147483647 w 102"/>
              <a:gd name="T33" fmla="*/ 2147483647 h 48"/>
              <a:gd name="T34" fmla="*/ 2147483647 w 102"/>
              <a:gd name="T35" fmla="*/ 2147483647 h 48"/>
              <a:gd name="T36" fmla="*/ 2147483647 w 102"/>
              <a:gd name="T37" fmla="*/ 2147483647 h 48"/>
              <a:gd name="T38" fmla="*/ 2147483647 w 102"/>
              <a:gd name="T39" fmla="*/ 2147483647 h 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2"/>
              <a:gd name="T61" fmla="*/ 0 h 48"/>
              <a:gd name="T62" fmla="*/ 102 w 102"/>
              <a:gd name="T63" fmla="*/ 48 h 4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2" h="48">
                <a:moveTo>
                  <a:pt x="102" y="35"/>
                </a:moveTo>
                <a:lnTo>
                  <a:pt x="91" y="41"/>
                </a:lnTo>
                <a:lnTo>
                  <a:pt x="78" y="44"/>
                </a:lnTo>
                <a:lnTo>
                  <a:pt x="64" y="47"/>
                </a:lnTo>
                <a:lnTo>
                  <a:pt x="50" y="48"/>
                </a:lnTo>
                <a:lnTo>
                  <a:pt x="37" y="47"/>
                </a:lnTo>
                <a:lnTo>
                  <a:pt x="24" y="45"/>
                </a:lnTo>
                <a:lnTo>
                  <a:pt x="11" y="41"/>
                </a:lnTo>
                <a:lnTo>
                  <a:pt x="0" y="35"/>
                </a:lnTo>
                <a:lnTo>
                  <a:pt x="0" y="12"/>
                </a:lnTo>
                <a:lnTo>
                  <a:pt x="23" y="5"/>
                </a:lnTo>
                <a:lnTo>
                  <a:pt x="44" y="0"/>
                </a:lnTo>
                <a:lnTo>
                  <a:pt x="61" y="0"/>
                </a:lnTo>
                <a:lnTo>
                  <a:pt x="76" y="4"/>
                </a:lnTo>
                <a:lnTo>
                  <a:pt x="87" y="9"/>
                </a:lnTo>
                <a:lnTo>
                  <a:pt x="96" y="16"/>
                </a:lnTo>
                <a:lnTo>
                  <a:pt x="100" y="26"/>
                </a:lnTo>
                <a:lnTo>
                  <a:pt x="102" y="35"/>
                </a:lnTo>
                <a:close/>
              </a:path>
            </a:pathLst>
          </a:custGeom>
          <a:solidFill>
            <a:srgbClr val="91A3E0"/>
          </a:solidFill>
          <a:ln w="9525">
            <a:noFill/>
            <a:round/>
            <a:headEnd/>
            <a:tailEnd/>
          </a:ln>
        </p:spPr>
        <p:txBody>
          <a:bodyPr/>
          <a:lstStyle/>
          <a:p>
            <a:endParaRPr lang="en-US"/>
          </a:p>
        </p:txBody>
      </p:sp>
      <p:sp>
        <p:nvSpPr>
          <p:cNvPr id="13463" name="Freeform 151"/>
          <p:cNvSpPr>
            <a:spLocks/>
          </p:cNvSpPr>
          <p:nvPr/>
        </p:nvSpPr>
        <p:spPr bwMode="auto">
          <a:xfrm>
            <a:off x="2557463" y="5284788"/>
            <a:ext cx="14287" cy="6350"/>
          </a:xfrm>
          <a:custGeom>
            <a:avLst/>
            <a:gdLst>
              <a:gd name="T0" fmla="*/ 2147483647 w 102"/>
              <a:gd name="T1" fmla="*/ 2147483647 h 46"/>
              <a:gd name="T2" fmla="*/ 2147483647 w 102"/>
              <a:gd name="T3" fmla="*/ 2147483647 h 46"/>
              <a:gd name="T4" fmla="*/ 2147483647 w 102"/>
              <a:gd name="T5" fmla="*/ 2147483647 h 46"/>
              <a:gd name="T6" fmla="*/ 2147483647 w 102"/>
              <a:gd name="T7" fmla="*/ 2147483647 h 46"/>
              <a:gd name="T8" fmla="*/ 2147483647 w 102"/>
              <a:gd name="T9" fmla="*/ 2147483647 h 46"/>
              <a:gd name="T10" fmla="*/ 2147483647 w 102"/>
              <a:gd name="T11" fmla="*/ 2147483647 h 46"/>
              <a:gd name="T12" fmla="*/ 2147483647 w 102"/>
              <a:gd name="T13" fmla="*/ 2147483647 h 46"/>
              <a:gd name="T14" fmla="*/ 2147483647 w 102"/>
              <a:gd name="T15" fmla="*/ 2147483647 h 46"/>
              <a:gd name="T16" fmla="*/ 0 w 102"/>
              <a:gd name="T17" fmla="*/ 2147483647 h 46"/>
              <a:gd name="T18" fmla="*/ 0 w 102"/>
              <a:gd name="T19" fmla="*/ 2147483647 h 46"/>
              <a:gd name="T20" fmla="*/ 0 w 102"/>
              <a:gd name="T21" fmla="*/ 2147483647 h 46"/>
              <a:gd name="T22" fmla="*/ 0 w 102"/>
              <a:gd name="T23" fmla="*/ 2147483647 h 46"/>
              <a:gd name="T24" fmla="*/ 2147483647 w 102"/>
              <a:gd name="T25" fmla="*/ 1089050315 h 46"/>
              <a:gd name="T26" fmla="*/ 2147483647 w 102"/>
              <a:gd name="T27" fmla="*/ 0 h 46"/>
              <a:gd name="T28" fmla="*/ 2147483647 w 102"/>
              <a:gd name="T29" fmla="*/ 0 h 46"/>
              <a:gd name="T30" fmla="*/ 2147483647 w 102"/>
              <a:gd name="T31" fmla="*/ 726033635 h 46"/>
              <a:gd name="T32" fmla="*/ 2147483647 w 102"/>
              <a:gd name="T33" fmla="*/ 2147483647 h 46"/>
              <a:gd name="T34" fmla="*/ 2147483647 w 102"/>
              <a:gd name="T35" fmla="*/ 2147483647 h 46"/>
              <a:gd name="T36" fmla="*/ 2147483647 w 102"/>
              <a:gd name="T37" fmla="*/ 2147483647 h 46"/>
              <a:gd name="T38" fmla="*/ 2147483647 w 102"/>
              <a:gd name="T39" fmla="*/ 2147483647 h 4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2"/>
              <a:gd name="T61" fmla="*/ 0 h 46"/>
              <a:gd name="T62" fmla="*/ 102 w 102"/>
              <a:gd name="T63" fmla="*/ 46 h 4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2" h="46">
                <a:moveTo>
                  <a:pt x="102" y="35"/>
                </a:moveTo>
                <a:lnTo>
                  <a:pt x="90" y="39"/>
                </a:lnTo>
                <a:lnTo>
                  <a:pt x="77" y="44"/>
                </a:lnTo>
                <a:lnTo>
                  <a:pt x="64" y="46"/>
                </a:lnTo>
                <a:lnTo>
                  <a:pt x="51" y="46"/>
                </a:lnTo>
                <a:lnTo>
                  <a:pt x="37" y="46"/>
                </a:lnTo>
                <a:lnTo>
                  <a:pt x="24" y="44"/>
                </a:lnTo>
                <a:lnTo>
                  <a:pt x="12" y="39"/>
                </a:lnTo>
                <a:lnTo>
                  <a:pt x="0" y="34"/>
                </a:lnTo>
                <a:lnTo>
                  <a:pt x="0" y="11"/>
                </a:lnTo>
                <a:lnTo>
                  <a:pt x="23" y="3"/>
                </a:lnTo>
                <a:lnTo>
                  <a:pt x="45" y="0"/>
                </a:lnTo>
                <a:lnTo>
                  <a:pt x="63" y="0"/>
                </a:lnTo>
                <a:lnTo>
                  <a:pt x="76" y="2"/>
                </a:lnTo>
                <a:lnTo>
                  <a:pt x="88" y="9"/>
                </a:lnTo>
                <a:lnTo>
                  <a:pt x="96" y="16"/>
                </a:lnTo>
                <a:lnTo>
                  <a:pt x="101" y="25"/>
                </a:lnTo>
                <a:lnTo>
                  <a:pt x="102" y="35"/>
                </a:lnTo>
                <a:close/>
              </a:path>
            </a:pathLst>
          </a:custGeom>
          <a:solidFill>
            <a:srgbClr val="BAB2FF"/>
          </a:solidFill>
          <a:ln w="9525">
            <a:noFill/>
            <a:round/>
            <a:headEnd/>
            <a:tailEnd/>
          </a:ln>
        </p:spPr>
        <p:txBody>
          <a:bodyPr/>
          <a:lstStyle/>
          <a:p>
            <a:endParaRPr lang="en-US"/>
          </a:p>
        </p:txBody>
      </p:sp>
      <p:sp>
        <p:nvSpPr>
          <p:cNvPr id="13464" name="Freeform 152"/>
          <p:cNvSpPr>
            <a:spLocks/>
          </p:cNvSpPr>
          <p:nvPr/>
        </p:nvSpPr>
        <p:spPr bwMode="auto">
          <a:xfrm>
            <a:off x="2636838" y="5364163"/>
            <a:ext cx="15875" cy="7937"/>
          </a:xfrm>
          <a:custGeom>
            <a:avLst/>
            <a:gdLst>
              <a:gd name="T0" fmla="*/ 2147483647 w 101"/>
              <a:gd name="T1" fmla="*/ 2147483647 h 48"/>
              <a:gd name="T2" fmla="*/ 2147483647 w 101"/>
              <a:gd name="T3" fmla="*/ 2147483647 h 48"/>
              <a:gd name="T4" fmla="*/ 2147483647 w 101"/>
              <a:gd name="T5" fmla="*/ 2147483647 h 48"/>
              <a:gd name="T6" fmla="*/ 2147483647 w 101"/>
              <a:gd name="T7" fmla="*/ 2147483647 h 48"/>
              <a:gd name="T8" fmla="*/ 2147483647 w 101"/>
              <a:gd name="T9" fmla="*/ 2147483647 h 48"/>
              <a:gd name="T10" fmla="*/ 2147483647 w 101"/>
              <a:gd name="T11" fmla="*/ 2147483647 h 48"/>
              <a:gd name="T12" fmla="*/ 2147483647 w 101"/>
              <a:gd name="T13" fmla="*/ 2147483647 h 48"/>
              <a:gd name="T14" fmla="*/ 2147483647 w 101"/>
              <a:gd name="T15" fmla="*/ 2147483647 h 48"/>
              <a:gd name="T16" fmla="*/ 0 w 101"/>
              <a:gd name="T17" fmla="*/ 2147483647 h 48"/>
              <a:gd name="T18" fmla="*/ 0 w 101"/>
              <a:gd name="T19" fmla="*/ 2147483647 h 48"/>
              <a:gd name="T20" fmla="*/ 0 w 101"/>
              <a:gd name="T21" fmla="*/ 2147483647 h 48"/>
              <a:gd name="T22" fmla="*/ 0 w 101"/>
              <a:gd name="T23" fmla="*/ 2147483647 h 48"/>
              <a:gd name="T24" fmla="*/ 2147483647 w 101"/>
              <a:gd name="T25" fmla="*/ 2147483647 h 48"/>
              <a:gd name="T26" fmla="*/ 2147483647 w 101"/>
              <a:gd name="T27" fmla="*/ 0 h 48"/>
              <a:gd name="T28" fmla="*/ 2147483647 w 101"/>
              <a:gd name="T29" fmla="*/ 0 h 48"/>
              <a:gd name="T30" fmla="*/ 2147483647 w 101"/>
              <a:gd name="T31" fmla="*/ 2147483647 h 48"/>
              <a:gd name="T32" fmla="*/ 2147483647 w 101"/>
              <a:gd name="T33" fmla="*/ 2147483647 h 48"/>
              <a:gd name="T34" fmla="*/ 2147483647 w 101"/>
              <a:gd name="T35" fmla="*/ 2147483647 h 48"/>
              <a:gd name="T36" fmla="*/ 2147483647 w 101"/>
              <a:gd name="T37" fmla="*/ 2147483647 h 48"/>
              <a:gd name="T38" fmla="*/ 2147483647 w 101"/>
              <a:gd name="T39" fmla="*/ 2147483647 h 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1"/>
              <a:gd name="T61" fmla="*/ 0 h 48"/>
              <a:gd name="T62" fmla="*/ 101 w 101"/>
              <a:gd name="T63" fmla="*/ 48 h 4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1" h="48">
                <a:moveTo>
                  <a:pt x="101" y="37"/>
                </a:moveTo>
                <a:lnTo>
                  <a:pt x="90" y="42"/>
                </a:lnTo>
                <a:lnTo>
                  <a:pt x="77" y="45"/>
                </a:lnTo>
                <a:lnTo>
                  <a:pt x="64" y="47"/>
                </a:lnTo>
                <a:lnTo>
                  <a:pt x="51" y="48"/>
                </a:lnTo>
                <a:lnTo>
                  <a:pt x="37" y="47"/>
                </a:lnTo>
                <a:lnTo>
                  <a:pt x="24" y="45"/>
                </a:lnTo>
                <a:lnTo>
                  <a:pt x="12" y="41"/>
                </a:lnTo>
                <a:lnTo>
                  <a:pt x="0" y="35"/>
                </a:lnTo>
                <a:lnTo>
                  <a:pt x="0" y="12"/>
                </a:lnTo>
                <a:lnTo>
                  <a:pt x="23" y="5"/>
                </a:lnTo>
                <a:lnTo>
                  <a:pt x="43" y="0"/>
                </a:lnTo>
                <a:lnTo>
                  <a:pt x="60" y="0"/>
                </a:lnTo>
                <a:lnTo>
                  <a:pt x="75" y="3"/>
                </a:lnTo>
                <a:lnTo>
                  <a:pt x="87" y="10"/>
                </a:lnTo>
                <a:lnTo>
                  <a:pt x="95" y="17"/>
                </a:lnTo>
                <a:lnTo>
                  <a:pt x="99" y="27"/>
                </a:lnTo>
                <a:lnTo>
                  <a:pt x="101" y="37"/>
                </a:lnTo>
                <a:close/>
              </a:path>
            </a:pathLst>
          </a:custGeom>
          <a:solidFill>
            <a:srgbClr val="BAB2FF"/>
          </a:solidFill>
          <a:ln w="9525">
            <a:noFill/>
            <a:round/>
            <a:headEnd/>
            <a:tailEnd/>
          </a:ln>
        </p:spPr>
        <p:txBody>
          <a:bodyPr/>
          <a:lstStyle/>
          <a:p>
            <a:endParaRPr lang="en-US"/>
          </a:p>
        </p:txBody>
      </p:sp>
      <p:sp>
        <p:nvSpPr>
          <p:cNvPr id="13465" name="Freeform 153"/>
          <p:cNvSpPr>
            <a:spLocks/>
          </p:cNvSpPr>
          <p:nvPr/>
        </p:nvSpPr>
        <p:spPr bwMode="auto">
          <a:xfrm>
            <a:off x="2659063" y="5356225"/>
            <a:ext cx="14287" cy="6350"/>
          </a:xfrm>
          <a:custGeom>
            <a:avLst/>
            <a:gdLst>
              <a:gd name="T0" fmla="*/ 2147483647 w 101"/>
              <a:gd name="T1" fmla="*/ 2147483647 h 45"/>
              <a:gd name="T2" fmla="*/ 2147483647 w 101"/>
              <a:gd name="T3" fmla="*/ 2147483647 h 45"/>
              <a:gd name="T4" fmla="*/ 2147483647 w 101"/>
              <a:gd name="T5" fmla="*/ 2147483647 h 45"/>
              <a:gd name="T6" fmla="*/ 2147483647 w 101"/>
              <a:gd name="T7" fmla="*/ 2147483647 h 45"/>
              <a:gd name="T8" fmla="*/ 2147483647 w 101"/>
              <a:gd name="T9" fmla="*/ 2147483647 h 45"/>
              <a:gd name="T10" fmla="*/ 2147483647 w 101"/>
              <a:gd name="T11" fmla="*/ 2147483647 h 45"/>
              <a:gd name="T12" fmla="*/ 2147483647 w 101"/>
              <a:gd name="T13" fmla="*/ 2147483647 h 45"/>
              <a:gd name="T14" fmla="*/ 2147483647 w 101"/>
              <a:gd name="T15" fmla="*/ 2147483647 h 45"/>
              <a:gd name="T16" fmla="*/ 0 w 101"/>
              <a:gd name="T17" fmla="*/ 2147483647 h 45"/>
              <a:gd name="T18" fmla="*/ 0 w 101"/>
              <a:gd name="T19" fmla="*/ 2147483647 h 45"/>
              <a:gd name="T20" fmla="*/ 0 w 101"/>
              <a:gd name="T21" fmla="*/ 2147483647 h 45"/>
              <a:gd name="T22" fmla="*/ 0 w 101"/>
              <a:gd name="T23" fmla="*/ 2147483647 h 45"/>
              <a:gd name="T24" fmla="*/ 2147483647 w 101"/>
              <a:gd name="T25" fmla="*/ 1584763600 h 45"/>
              <a:gd name="T26" fmla="*/ 2147483647 w 101"/>
              <a:gd name="T27" fmla="*/ 0 h 45"/>
              <a:gd name="T28" fmla="*/ 2147483647 w 101"/>
              <a:gd name="T29" fmla="*/ 0 h 45"/>
              <a:gd name="T30" fmla="*/ 2147483647 w 101"/>
              <a:gd name="T31" fmla="*/ 1188567761 h 45"/>
              <a:gd name="T32" fmla="*/ 2147483647 w 101"/>
              <a:gd name="T33" fmla="*/ 2147483647 h 45"/>
              <a:gd name="T34" fmla="*/ 2147483647 w 101"/>
              <a:gd name="T35" fmla="*/ 2147483647 h 45"/>
              <a:gd name="T36" fmla="*/ 2147483647 w 101"/>
              <a:gd name="T37" fmla="*/ 2147483647 h 45"/>
              <a:gd name="T38" fmla="*/ 2147483647 w 101"/>
              <a:gd name="T39" fmla="*/ 2147483647 h 4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1"/>
              <a:gd name="T61" fmla="*/ 0 h 45"/>
              <a:gd name="T62" fmla="*/ 101 w 101"/>
              <a:gd name="T63" fmla="*/ 45 h 4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1" h="45">
                <a:moveTo>
                  <a:pt x="101" y="36"/>
                </a:moveTo>
                <a:lnTo>
                  <a:pt x="90" y="40"/>
                </a:lnTo>
                <a:lnTo>
                  <a:pt x="77" y="43"/>
                </a:lnTo>
                <a:lnTo>
                  <a:pt x="64" y="45"/>
                </a:lnTo>
                <a:lnTo>
                  <a:pt x="51" y="45"/>
                </a:lnTo>
                <a:lnTo>
                  <a:pt x="38" y="45"/>
                </a:lnTo>
                <a:lnTo>
                  <a:pt x="24" y="42"/>
                </a:lnTo>
                <a:lnTo>
                  <a:pt x="12" y="39"/>
                </a:lnTo>
                <a:lnTo>
                  <a:pt x="0" y="33"/>
                </a:lnTo>
                <a:lnTo>
                  <a:pt x="0" y="11"/>
                </a:lnTo>
                <a:lnTo>
                  <a:pt x="23" y="4"/>
                </a:lnTo>
                <a:lnTo>
                  <a:pt x="43" y="0"/>
                </a:lnTo>
                <a:lnTo>
                  <a:pt x="61" y="0"/>
                </a:lnTo>
                <a:lnTo>
                  <a:pt x="75" y="3"/>
                </a:lnTo>
                <a:lnTo>
                  <a:pt x="87" y="8"/>
                </a:lnTo>
                <a:lnTo>
                  <a:pt x="95" y="16"/>
                </a:lnTo>
                <a:lnTo>
                  <a:pt x="99" y="25"/>
                </a:lnTo>
                <a:lnTo>
                  <a:pt x="101" y="36"/>
                </a:lnTo>
                <a:close/>
              </a:path>
            </a:pathLst>
          </a:custGeom>
          <a:solidFill>
            <a:srgbClr val="BAB2FF"/>
          </a:solidFill>
          <a:ln w="9525">
            <a:noFill/>
            <a:round/>
            <a:headEnd/>
            <a:tailEnd/>
          </a:ln>
        </p:spPr>
        <p:txBody>
          <a:bodyPr/>
          <a:lstStyle/>
          <a:p>
            <a:endParaRPr lang="en-US"/>
          </a:p>
        </p:txBody>
      </p:sp>
      <p:sp>
        <p:nvSpPr>
          <p:cNvPr id="13466" name="Freeform 154"/>
          <p:cNvSpPr>
            <a:spLocks/>
          </p:cNvSpPr>
          <p:nvPr/>
        </p:nvSpPr>
        <p:spPr bwMode="auto">
          <a:xfrm>
            <a:off x="2574925" y="5292725"/>
            <a:ext cx="14288" cy="6350"/>
          </a:xfrm>
          <a:custGeom>
            <a:avLst/>
            <a:gdLst>
              <a:gd name="T0" fmla="*/ 2147483647 w 104"/>
              <a:gd name="T1" fmla="*/ 2147483647 h 45"/>
              <a:gd name="T2" fmla="*/ 2147483647 w 104"/>
              <a:gd name="T3" fmla="*/ 2147483647 h 45"/>
              <a:gd name="T4" fmla="*/ 2147483647 w 104"/>
              <a:gd name="T5" fmla="*/ 2147483647 h 45"/>
              <a:gd name="T6" fmla="*/ 2147483647 w 104"/>
              <a:gd name="T7" fmla="*/ 2147483647 h 45"/>
              <a:gd name="T8" fmla="*/ 2147483647 w 104"/>
              <a:gd name="T9" fmla="*/ 2147483647 h 45"/>
              <a:gd name="T10" fmla="*/ 2147483647 w 104"/>
              <a:gd name="T11" fmla="*/ 2147483647 h 45"/>
              <a:gd name="T12" fmla="*/ 2147483647 w 104"/>
              <a:gd name="T13" fmla="*/ 2147483647 h 45"/>
              <a:gd name="T14" fmla="*/ 2147483647 w 104"/>
              <a:gd name="T15" fmla="*/ 2147483647 h 45"/>
              <a:gd name="T16" fmla="*/ 0 w 104"/>
              <a:gd name="T17" fmla="*/ 2147483647 h 45"/>
              <a:gd name="T18" fmla="*/ 0 w 104"/>
              <a:gd name="T19" fmla="*/ 2147483647 h 45"/>
              <a:gd name="T20" fmla="*/ 0 w 104"/>
              <a:gd name="T21" fmla="*/ 2147483647 h 45"/>
              <a:gd name="T22" fmla="*/ 0 w 104"/>
              <a:gd name="T23" fmla="*/ 2147483647 h 45"/>
              <a:gd name="T24" fmla="*/ 2147483647 w 104"/>
              <a:gd name="T25" fmla="*/ 1584763600 h 45"/>
              <a:gd name="T26" fmla="*/ 2147483647 w 104"/>
              <a:gd name="T27" fmla="*/ 0 h 45"/>
              <a:gd name="T28" fmla="*/ 2147483647 w 104"/>
              <a:gd name="T29" fmla="*/ 0 h 45"/>
              <a:gd name="T30" fmla="*/ 2147483647 w 104"/>
              <a:gd name="T31" fmla="*/ 1188567761 h 45"/>
              <a:gd name="T32" fmla="*/ 2147483647 w 104"/>
              <a:gd name="T33" fmla="*/ 2147483647 h 45"/>
              <a:gd name="T34" fmla="*/ 2147483647 w 104"/>
              <a:gd name="T35" fmla="*/ 2147483647 h 45"/>
              <a:gd name="T36" fmla="*/ 2147483647 w 104"/>
              <a:gd name="T37" fmla="*/ 2147483647 h 45"/>
              <a:gd name="T38" fmla="*/ 2147483647 w 104"/>
              <a:gd name="T39" fmla="*/ 2147483647 h 4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4"/>
              <a:gd name="T61" fmla="*/ 0 h 45"/>
              <a:gd name="T62" fmla="*/ 104 w 104"/>
              <a:gd name="T63" fmla="*/ 45 h 4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4" h="45">
                <a:moveTo>
                  <a:pt x="104" y="34"/>
                </a:moveTo>
                <a:lnTo>
                  <a:pt x="92" y="39"/>
                </a:lnTo>
                <a:lnTo>
                  <a:pt x="80" y="43"/>
                </a:lnTo>
                <a:lnTo>
                  <a:pt x="66" y="45"/>
                </a:lnTo>
                <a:lnTo>
                  <a:pt x="52" y="45"/>
                </a:lnTo>
                <a:lnTo>
                  <a:pt x="40" y="45"/>
                </a:lnTo>
                <a:lnTo>
                  <a:pt x="26" y="43"/>
                </a:lnTo>
                <a:lnTo>
                  <a:pt x="13" y="40"/>
                </a:lnTo>
                <a:lnTo>
                  <a:pt x="0" y="34"/>
                </a:lnTo>
                <a:lnTo>
                  <a:pt x="0" y="11"/>
                </a:lnTo>
                <a:lnTo>
                  <a:pt x="24" y="4"/>
                </a:lnTo>
                <a:lnTo>
                  <a:pt x="45" y="0"/>
                </a:lnTo>
                <a:lnTo>
                  <a:pt x="63" y="0"/>
                </a:lnTo>
                <a:lnTo>
                  <a:pt x="78" y="3"/>
                </a:lnTo>
                <a:lnTo>
                  <a:pt x="89" y="8"/>
                </a:lnTo>
                <a:lnTo>
                  <a:pt x="98" y="15"/>
                </a:lnTo>
                <a:lnTo>
                  <a:pt x="102" y="25"/>
                </a:lnTo>
                <a:lnTo>
                  <a:pt x="104" y="34"/>
                </a:lnTo>
                <a:close/>
              </a:path>
            </a:pathLst>
          </a:custGeom>
          <a:solidFill>
            <a:srgbClr val="BAB2FF"/>
          </a:solidFill>
          <a:ln w="9525">
            <a:noFill/>
            <a:round/>
            <a:headEnd/>
            <a:tailEnd/>
          </a:ln>
        </p:spPr>
        <p:txBody>
          <a:bodyPr/>
          <a:lstStyle/>
          <a:p>
            <a:endParaRPr lang="en-US"/>
          </a:p>
        </p:txBody>
      </p:sp>
      <p:sp>
        <p:nvSpPr>
          <p:cNvPr id="13467" name="Freeform 155"/>
          <p:cNvSpPr>
            <a:spLocks/>
          </p:cNvSpPr>
          <p:nvPr/>
        </p:nvSpPr>
        <p:spPr bwMode="auto">
          <a:xfrm>
            <a:off x="2667000" y="5364163"/>
            <a:ext cx="14288" cy="9525"/>
          </a:xfrm>
          <a:custGeom>
            <a:avLst/>
            <a:gdLst>
              <a:gd name="T0" fmla="*/ 2147483647 w 96"/>
              <a:gd name="T1" fmla="*/ 2147483647 h 70"/>
              <a:gd name="T2" fmla="*/ 2147483647 w 96"/>
              <a:gd name="T3" fmla="*/ 2147483647 h 70"/>
              <a:gd name="T4" fmla="*/ 2147483647 w 96"/>
              <a:gd name="T5" fmla="*/ 2147483647 h 70"/>
              <a:gd name="T6" fmla="*/ 2147483647 w 96"/>
              <a:gd name="T7" fmla="*/ 2147483647 h 70"/>
              <a:gd name="T8" fmla="*/ 2147483647 w 96"/>
              <a:gd name="T9" fmla="*/ 2147483647 h 70"/>
              <a:gd name="T10" fmla="*/ 2147483647 w 96"/>
              <a:gd name="T11" fmla="*/ 2147483647 h 70"/>
              <a:gd name="T12" fmla="*/ 2147483647 w 96"/>
              <a:gd name="T13" fmla="*/ 2147483647 h 70"/>
              <a:gd name="T14" fmla="*/ 2147483647 w 96"/>
              <a:gd name="T15" fmla="*/ 2147483647 h 70"/>
              <a:gd name="T16" fmla="*/ 2147483647 w 96"/>
              <a:gd name="T17" fmla="*/ 2147483647 h 70"/>
              <a:gd name="T18" fmla="*/ 2147483647 w 96"/>
              <a:gd name="T19" fmla="*/ 2147483647 h 70"/>
              <a:gd name="T20" fmla="*/ 0 w 96"/>
              <a:gd name="T21" fmla="*/ 2147483647 h 70"/>
              <a:gd name="T22" fmla="*/ 0 w 96"/>
              <a:gd name="T23" fmla="*/ 2147483647 h 70"/>
              <a:gd name="T24" fmla="*/ 2147483647 w 96"/>
              <a:gd name="T25" fmla="*/ 2147483647 h 70"/>
              <a:gd name="T26" fmla="*/ 2147483647 w 96"/>
              <a:gd name="T27" fmla="*/ 2147483647 h 70"/>
              <a:gd name="T28" fmla="*/ 2147483647 w 96"/>
              <a:gd name="T29" fmla="*/ 2147483647 h 70"/>
              <a:gd name="T30" fmla="*/ 2147483647 w 96"/>
              <a:gd name="T31" fmla="*/ 685274738 h 70"/>
              <a:gd name="T32" fmla="*/ 2147483647 w 96"/>
              <a:gd name="T33" fmla="*/ 0 h 70"/>
              <a:gd name="T34" fmla="*/ 2147483647 w 96"/>
              <a:gd name="T35" fmla="*/ 685274738 h 70"/>
              <a:gd name="T36" fmla="*/ 2147483647 w 96"/>
              <a:gd name="T37" fmla="*/ 2147483647 h 70"/>
              <a:gd name="T38" fmla="*/ 2147483647 w 96"/>
              <a:gd name="T39" fmla="*/ 2147483647 h 7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6"/>
              <a:gd name="T61" fmla="*/ 0 h 70"/>
              <a:gd name="T62" fmla="*/ 96 w 96"/>
              <a:gd name="T63" fmla="*/ 70 h 7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6" h="70">
                <a:moveTo>
                  <a:pt x="96" y="15"/>
                </a:moveTo>
                <a:lnTo>
                  <a:pt x="89" y="26"/>
                </a:lnTo>
                <a:lnTo>
                  <a:pt x="80" y="35"/>
                </a:lnTo>
                <a:lnTo>
                  <a:pt x="71" y="45"/>
                </a:lnTo>
                <a:lnTo>
                  <a:pt x="60" y="52"/>
                </a:lnTo>
                <a:lnTo>
                  <a:pt x="49" y="59"/>
                </a:lnTo>
                <a:lnTo>
                  <a:pt x="37" y="65"/>
                </a:lnTo>
                <a:lnTo>
                  <a:pt x="24" y="69"/>
                </a:lnTo>
                <a:lnTo>
                  <a:pt x="12" y="70"/>
                </a:lnTo>
                <a:lnTo>
                  <a:pt x="0" y="51"/>
                </a:lnTo>
                <a:lnTo>
                  <a:pt x="15" y="32"/>
                </a:lnTo>
                <a:lnTo>
                  <a:pt x="30" y="18"/>
                </a:lnTo>
                <a:lnTo>
                  <a:pt x="43" y="8"/>
                </a:lnTo>
                <a:lnTo>
                  <a:pt x="57" y="2"/>
                </a:lnTo>
                <a:lnTo>
                  <a:pt x="70" y="0"/>
                </a:lnTo>
                <a:lnTo>
                  <a:pt x="80" y="2"/>
                </a:lnTo>
                <a:lnTo>
                  <a:pt x="90" y="8"/>
                </a:lnTo>
                <a:lnTo>
                  <a:pt x="96" y="15"/>
                </a:lnTo>
                <a:close/>
              </a:path>
            </a:pathLst>
          </a:custGeom>
          <a:solidFill>
            <a:srgbClr val="BAB2FF"/>
          </a:solidFill>
          <a:ln w="9525">
            <a:noFill/>
            <a:round/>
            <a:headEnd/>
            <a:tailEnd/>
          </a:ln>
        </p:spPr>
        <p:txBody>
          <a:bodyPr/>
          <a:lstStyle/>
          <a:p>
            <a:endParaRPr lang="en-US"/>
          </a:p>
        </p:txBody>
      </p:sp>
      <p:sp>
        <p:nvSpPr>
          <p:cNvPr id="13468" name="Freeform 156"/>
          <p:cNvSpPr>
            <a:spLocks/>
          </p:cNvSpPr>
          <p:nvPr/>
        </p:nvSpPr>
        <p:spPr bwMode="auto">
          <a:xfrm>
            <a:off x="2571750" y="5254625"/>
            <a:ext cx="14288" cy="9525"/>
          </a:xfrm>
          <a:custGeom>
            <a:avLst/>
            <a:gdLst>
              <a:gd name="T0" fmla="*/ 2147483647 w 102"/>
              <a:gd name="T1" fmla="*/ 2147483647 h 66"/>
              <a:gd name="T2" fmla="*/ 2147483647 w 102"/>
              <a:gd name="T3" fmla="*/ 2147483647 h 66"/>
              <a:gd name="T4" fmla="*/ 2147483647 w 102"/>
              <a:gd name="T5" fmla="*/ 2147483647 h 66"/>
              <a:gd name="T6" fmla="*/ 2147483647 w 102"/>
              <a:gd name="T7" fmla="*/ 2147483647 h 66"/>
              <a:gd name="T8" fmla="*/ 2147483647 w 102"/>
              <a:gd name="T9" fmla="*/ 2147483647 h 66"/>
              <a:gd name="T10" fmla="*/ 2147483647 w 102"/>
              <a:gd name="T11" fmla="*/ 2147483647 h 66"/>
              <a:gd name="T12" fmla="*/ 2147483647 w 102"/>
              <a:gd name="T13" fmla="*/ 2147483647 h 66"/>
              <a:gd name="T14" fmla="*/ 2147483647 w 102"/>
              <a:gd name="T15" fmla="*/ 2147483647 h 66"/>
              <a:gd name="T16" fmla="*/ 2147483647 w 102"/>
              <a:gd name="T17" fmla="*/ 2147483647 h 66"/>
              <a:gd name="T18" fmla="*/ 2147483647 w 102"/>
              <a:gd name="T19" fmla="*/ 2147483647 h 66"/>
              <a:gd name="T20" fmla="*/ 0 w 102"/>
              <a:gd name="T21" fmla="*/ 2147483647 h 66"/>
              <a:gd name="T22" fmla="*/ 0 w 102"/>
              <a:gd name="T23" fmla="*/ 2147483647 h 66"/>
              <a:gd name="T24" fmla="*/ 2147483647 w 102"/>
              <a:gd name="T25" fmla="*/ 2147483647 h 66"/>
              <a:gd name="T26" fmla="*/ 2147483647 w 102"/>
              <a:gd name="T27" fmla="*/ 2147483647 h 66"/>
              <a:gd name="T28" fmla="*/ 2147483647 w 102"/>
              <a:gd name="T29" fmla="*/ 2147483647 h 66"/>
              <a:gd name="T30" fmla="*/ 2147483647 w 102"/>
              <a:gd name="T31" fmla="*/ 432841921 h 66"/>
              <a:gd name="T32" fmla="*/ 2147483647 w 102"/>
              <a:gd name="T33" fmla="*/ 0 h 66"/>
              <a:gd name="T34" fmla="*/ 2147483647 w 102"/>
              <a:gd name="T35" fmla="*/ 1734366039 h 66"/>
              <a:gd name="T36" fmla="*/ 2147483647 w 102"/>
              <a:gd name="T37" fmla="*/ 2147483647 h 66"/>
              <a:gd name="T38" fmla="*/ 2147483647 w 102"/>
              <a:gd name="T39" fmla="*/ 2147483647 h 6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2"/>
              <a:gd name="T61" fmla="*/ 0 h 66"/>
              <a:gd name="T62" fmla="*/ 102 w 102"/>
              <a:gd name="T63" fmla="*/ 66 h 6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2" h="66">
                <a:moveTo>
                  <a:pt x="102" y="17"/>
                </a:moveTo>
                <a:lnTo>
                  <a:pt x="93" y="27"/>
                </a:lnTo>
                <a:lnTo>
                  <a:pt x="84" y="35"/>
                </a:lnTo>
                <a:lnTo>
                  <a:pt x="73" y="44"/>
                </a:lnTo>
                <a:lnTo>
                  <a:pt x="62" y="51"/>
                </a:lnTo>
                <a:lnTo>
                  <a:pt x="50" y="58"/>
                </a:lnTo>
                <a:lnTo>
                  <a:pt x="37" y="63"/>
                </a:lnTo>
                <a:lnTo>
                  <a:pt x="25" y="65"/>
                </a:lnTo>
                <a:lnTo>
                  <a:pt x="12" y="66"/>
                </a:lnTo>
                <a:lnTo>
                  <a:pt x="0" y="46"/>
                </a:lnTo>
                <a:lnTo>
                  <a:pt x="17" y="28"/>
                </a:lnTo>
                <a:lnTo>
                  <a:pt x="33" y="14"/>
                </a:lnTo>
                <a:lnTo>
                  <a:pt x="48" y="6"/>
                </a:lnTo>
                <a:lnTo>
                  <a:pt x="63" y="1"/>
                </a:lnTo>
                <a:lnTo>
                  <a:pt x="75" y="0"/>
                </a:lnTo>
                <a:lnTo>
                  <a:pt x="86" y="4"/>
                </a:lnTo>
                <a:lnTo>
                  <a:pt x="96" y="9"/>
                </a:lnTo>
                <a:lnTo>
                  <a:pt x="102" y="17"/>
                </a:lnTo>
                <a:close/>
              </a:path>
            </a:pathLst>
          </a:custGeom>
          <a:solidFill>
            <a:srgbClr val="BAB2FF"/>
          </a:solidFill>
          <a:ln w="9525">
            <a:noFill/>
            <a:round/>
            <a:headEnd/>
            <a:tailEnd/>
          </a:ln>
        </p:spPr>
        <p:txBody>
          <a:bodyPr/>
          <a:lstStyle/>
          <a:p>
            <a:endParaRPr lang="en-US"/>
          </a:p>
        </p:txBody>
      </p:sp>
      <p:sp>
        <p:nvSpPr>
          <p:cNvPr id="13469" name="Freeform 157"/>
          <p:cNvSpPr>
            <a:spLocks/>
          </p:cNvSpPr>
          <p:nvPr/>
        </p:nvSpPr>
        <p:spPr bwMode="auto">
          <a:xfrm>
            <a:off x="2570163" y="5241925"/>
            <a:ext cx="14287" cy="9525"/>
          </a:xfrm>
          <a:custGeom>
            <a:avLst/>
            <a:gdLst>
              <a:gd name="T0" fmla="*/ 2147483647 w 99"/>
              <a:gd name="T1" fmla="*/ 2147483647 h 65"/>
              <a:gd name="T2" fmla="*/ 2147483647 w 99"/>
              <a:gd name="T3" fmla="*/ 2147483647 h 65"/>
              <a:gd name="T4" fmla="*/ 2147483647 w 99"/>
              <a:gd name="T5" fmla="*/ 2147483647 h 65"/>
              <a:gd name="T6" fmla="*/ 2147483647 w 99"/>
              <a:gd name="T7" fmla="*/ 2147483647 h 65"/>
              <a:gd name="T8" fmla="*/ 2147483647 w 99"/>
              <a:gd name="T9" fmla="*/ 2147483647 h 65"/>
              <a:gd name="T10" fmla="*/ 2147483647 w 99"/>
              <a:gd name="T11" fmla="*/ 2147483647 h 65"/>
              <a:gd name="T12" fmla="*/ 2147483647 w 99"/>
              <a:gd name="T13" fmla="*/ 2147483647 h 65"/>
              <a:gd name="T14" fmla="*/ 2147483647 w 99"/>
              <a:gd name="T15" fmla="*/ 2147483647 h 65"/>
              <a:gd name="T16" fmla="*/ 2147483647 w 99"/>
              <a:gd name="T17" fmla="*/ 2147483647 h 65"/>
              <a:gd name="T18" fmla="*/ 2147483647 w 99"/>
              <a:gd name="T19" fmla="*/ 2147483647 h 65"/>
              <a:gd name="T20" fmla="*/ 0 w 99"/>
              <a:gd name="T21" fmla="*/ 2147483647 h 65"/>
              <a:gd name="T22" fmla="*/ 0 w 99"/>
              <a:gd name="T23" fmla="*/ 2147483647 h 65"/>
              <a:gd name="T24" fmla="*/ 2147483647 w 99"/>
              <a:gd name="T25" fmla="*/ 2147483647 h 65"/>
              <a:gd name="T26" fmla="*/ 2147483647 w 99"/>
              <a:gd name="T27" fmla="*/ 2147483647 h 65"/>
              <a:gd name="T28" fmla="*/ 2147483647 w 99"/>
              <a:gd name="T29" fmla="*/ 2147483647 h 65"/>
              <a:gd name="T30" fmla="*/ 2147483647 w 99"/>
              <a:gd name="T31" fmla="*/ 0 h 65"/>
              <a:gd name="T32" fmla="*/ 2147483647 w 99"/>
              <a:gd name="T33" fmla="*/ 0 h 65"/>
              <a:gd name="T34" fmla="*/ 2147483647 w 99"/>
              <a:gd name="T35" fmla="*/ 921986449 h 65"/>
              <a:gd name="T36" fmla="*/ 2147483647 w 99"/>
              <a:gd name="T37" fmla="*/ 2147483647 h 65"/>
              <a:gd name="T38" fmla="*/ 2147483647 w 99"/>
              <a:gd name="T39" fmla="*/ 2147483647 h 6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9"/>
              <a:gd name="T61" fmla="*/ 0 h 65"/>
              <a:gd name="T62" fmla="*/ 99 w 99"/>
              <a:gd name="T63" fmla="*/ 65 h 6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9" h="65">
                <a:moveTo>
                  <a:pt x="99" y="16"/>
                </a:moveTo>
                <a:lnTo>
                  <a:pt x="92" y="25"/>
                </a:lnTo>
                <a:lnTo>
                  <a:pt x="82" y="35"/>
                </a:lnTo>
                <a:lnTo>
                  <a:pt x="72" y="43"/>
                </a:lnTo>
                <a:lnTo>
                  <a:pt x="61" y="51"/>
                </a:lnTo>
                <a:lnTo>
                  <a:pt x="48" y="57"/>
                </a:lnTo>
                <a:lnTo>
                  <a:pt x="36" y="61"/>
                </a:lnTo>
                <a:lnTo>
                  <a:pt x="22" y="64"/>
                </a:lnTo>
                <a:lnTo>
                  <a:pt x="9" y="65"/>
                </a:lnTo>
                <a:lnTo>
                  <a:pt x="0" y="44"/>
                </a:lnTo>
                <a:lnTo>
                  <a:pt x="16" y="26"/>
                </a:lnTo>
                <a:lnTo>
                  <a:pt x="31" y="13"/>
                </a:lnTo>
                <a:lnTo>
                  <a:pt x="47" y="5"/>
                </a:lnTo>
                <a:lnTo>
                  <a:pt x="61" y="0"/>
                </a:lnTo>
                <a:lnTo>
                  <a:pt x="74" y="0"/>
                </a:lnTo>
                <a:lnTo>
                  <a:pt x="84" y="2"/>
                </a:lnTo>
                <a:lnTo>
                  <a:pt x="93" y="7"/>
                </a:lnTo>
                <a:lnTo>
                  <a:pt x="99" y="16"/>
                </a:lnTo>
                <a:close/>
              </a:path>
            </a:pathLst>
          </a:custGeom>
          <a:solidFill>
            <a:srgbClr val="BAB2FF"/>
          </a:solidFill>
          <a:ln w="9525">
            <a:noFill/>
            <a:round/>
            <a:headEnd/>
            <a:tailEnd/>
          </a:ln>
        </p:spPr>
        <p:txBody>
          <a:bodyPr/>
          <a:lstStyle/>
          <a:p>
            <a:endParaRPr lang="en-US"/>
          </a:p>
        </p:txBody>
      </p:sp>
      <p:sp>
        <p:nvSpPr>
          <p:cNvPr id="13470" name="Freeform 158"/>
          <p:cNvSpPr>
            <a:spLocks/>
          </p:cNvSpPr>
          <p:nvPr/>
        </p:nvSpPr>
        <p:spPr bwMode="auto">
          <a:xfrm>
            <a:off x="2586038" y="5291138"/>
            <a:ext cx="15875" cy="9525"/>
          </a:xfrm>
          <a:custGeom>
            <a:avLst/>
            <a:gdLst>
              <a:gd name="T0" fmla="*/ 2147483647 w 100"/>
              <a:gd name="T1" fmla="*/ 2147483647 h 65"/>
              <a:gd name="T2" fmla="*/ 2147483647 w 100"/>
              <a:gd name="T3" fmla="*/ 2147483647 h 65"/>
              <a:gd name="T4" fmla="*/ 2147483647 w 100"/>
              <a:gd name="T5" fmla="*/ 2147483647 h 65"/>
              <a:gd name="T6" fmla="*/ 2147483647 w 100"/>
              <a:gd name="T7" fmla="*/ 2147483647 h 65"/>
              <a:gd name="T8" fmla="*/ 2147483647 w 100"/>
              <a:gd name="T9" fmla="*/ 2147483647 h 65"/>
              <a:gd name="T10" fmla="*/ 2147483647 w 100"/>
              <a:gd name="T11" fmla="*/ 2147483647 h 65"/>
              <a:gd name="T12" fmla="*/ 2147483647 w 100"/>
              <a:gd name="T13" fmla="*/ 2147483647 h 65"/>
              <a:gd name="T14" fmla="*/ 2147483647 w 100"/>
              <a:gd name="T15" fmla="*/ 2147483647 h 65"/>
              <a:gd name="T16" fmla="*/ 2147483647 w 100"/>
              <a:gd name="T17" fmla="*/ 2147483647 h 65"/>
              <a:gd name="T18" fmla="*/ 2147483647 w 100"/>
              <a:gd name="T19" fmla="*/ 2147483647 h 65"/>
              <a:gd name="T20" fmla="*/ 0 w 100"/>
              <a:gd name="T21" fmla="*/ 2147483647 h 65"/>
              <a:gd name="T22" fmla="*/ 0 w 100"/>
              <a:gd name="T23" fmla="*/ 2147483647 h 65"/>
              <a:gd name="T24" fmla="*/ 2147483647 w 100"/>
              <a:gd name="T25" fmla="*/ 2147483647 h 65"/>
              <a:gd name="T26" fmla="*/ 2147483647 w 100"/>
              <a:gd name="T27" fmla="*/ 2147483647 h 65"/>
              <a:gd name="T28" fmla="*/ 2147483647 w 100"/>
              <a:gd name="T29" fmla="*/ 2147483647 h 65"/>
              <a:gd name="T30" fmla="*/ 2147483647 w 100"/>
              <a:gd name="T31" fmla="*/ 0 h 65"/>
              <a:gd name="T32" fmla="*/ 2147483647 w 100"/>
              <a:gd name="T33" fmla="*/ 0 h 65"/>
              <a:gd name="T34" fmla="*/ 2147483647 w 100"/>
              <a:gd name="T35" fmla="*/ 921986449 h 65"/>
              <a:gd name="T36" fmla="*/ 2147483647 w 100"/>
              <a:gd name="T37" fmla="*/ 2147483647 h 65"/>
              <a:gd name="T38" fmla="*/ 2147483647 w 100"/>
              <a:gd name="T39" fmla="*/ 2147483647 h 6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0"/>
              <a:gd name="T61" fmla="*/ 0 h 65"/>
              <a:gd name="T62" fmla="*/ 100 w 100"/>
              <a:gd name="T63" fmla="*/ 65 h 6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0" h="65">
                <a:moveTo>
                  <a:pt x="100" y="14"/>
                </a:moveTo>
                <a:lnTo>
                  <a:pt x="92" y="25"/>
                </a:lnTo>
                <a:lnTo>
                  <a:pt x="83" y="34"/>
                </a:lnTo>
                <a:lnTo>
                  <a:pt x="73" y="43"/>
                </a:lnTo>
                <a:lnTo>
                  <a:pt x="61" y="50"/>
                </a:lnTo>
                <a:lnTo>
                  <a:pt x="49" y="57"/>
                </a:lnTo>
                <a:lnTo>
                  <a:pt x="36" y="61"/>
                </a:lnTo>
                <a:lnTo>
                  <a:pt x="23" y="64"/>
                </a:lnTo>
                <a:lnTo>
                  <a:pt x="11" y="65"/>
                </a:lnTo>
                <a:lnTo>
                  <a:pt x="0" y="45"/>
                </a:lnTo>
                <a:lnTo>
                  <a:pt x="17" y="27"/>
                </a:lnTo>
                <a:lnTo>
                  <a:pt x="33" y="13"/>
                </a:lnTo>
                <a:lnTo>
                  <a:pt x="48" y="5"/>
                </a:lnTo>
                <a:lnTo>
                  <a:pt x="61" y="0"/>
                </a:lnTo>
                <a:lnTo>
                  <a:pt x="74" y="0"/>
                </a:lnTo>
                <a:lnTo>
                  <a:pt x="86" y="2"/>
                </a:lnTo>
                <a:lnTo>
                  <a:pt x="94" y="7"/>
                </a:lnTo>
                <a:lnTo>
                  <a:pt x="100" y="14"/>
                </a:lnTo>
                <a:close/>
              </a:path>
            </a:pathLst>
          </a:custGeom>
          <a:solidFill>
            <a:srgbClr val="C693FF"/>
          </a:solidFill>
          <a:ln w="9525">
            <a:noFill/>
            <a:round/>
            <a:headEnd/>
            <a:tailEnd/>
          </a:ln>
        </p:spPr>
        <p:txBody>
          <a:bodyPr/>
          <a:lstStyle/>
          <a:p>
            <a:endParaRPr lang="en-US"/>
          </a:p>
        </p:txBody>
      </p:sp>
      <p:sp>
        <p:nvSpPr>
          <p:cNvPr id="13471" name="Freeform 159"/>
          <p:cNvSpPr>
            <a:spLocks/>
          </p:cNvSpPr>
          <p:nvPr/>
        </p:nvSpPr>
        <p:spPr bwMode="auto">
          <a:xfrm>
            <a:off x="2576513" y="5299075"/>
            <a:ext cx="15875" cy="7938"/>
          </a:xfrm>
          <a:custGeom>
            <a:avLst/>
            <a:gdLst>
              <a:gd name="T0" fmla="*/ 2147483647 w 105"/>
              <a:gd name="T1" fmla="*/ 2147483647 h 52"/>
              <a:gd name="T2" fmla="*/ 2147483647 w 105"/>
              <a:gd name="T3" fmla="*/ 2147483647 h 52"/>
              <a:gd name="T4" fmla="*/ 2147483647 w 105"/>
              <a:gd name="T5" fmla="*/ 2147483647 h 52"/>
              <a:gd name="T6" fmla="*/ 2147483647 w 105"/>
              <a:gd name="T7" fmla="*/ 2147483647 h 52"/>
              <a:gd name="T8" fmla="*/ 2147483647 w 105"/>
              <a:gd name="T9" fmla="*/ 2147483647 h 52"/>
              <a:gd name="T10" fmla="*/ 2147483647 w 105"/>
              <a:gd name="T11" fmla="*/ 2147483647 h 52"/>
              <a:gd name="T12" fmla="*/ 2147483647 w 105"/>
              <a:gd name="T13" fmla="*/ 2147483647 h 52"/>
              <a:gd name="T14" fmla="*/ 2147483647 w 105"/>
              <a:gd name="T15" fmla="*/ 2147483647 h 52"/>
              <a:gd name="T16" fmla="*/ 2147483647 w 105"/>
              <a:gd name="T17" fmla="*/ 2147483647 h 52"/>
              <a:gd name="T18" fmla="*/ 2147483647 w 105"/>
              <a:gd name="T19" fmla="*/ 2147483647 h 52"/>
              <a:gd name="T20" fmla="*/ 0 w 105"/>
              <a:gd name="T21" fmla="*/ 2147483647 h 52"/>
              <a:gd name="T22" fmla="*/ 0 w 105"/>
              <a:gd name="T23" fmla="*/ 2147483647 h 52"/>
              <a:gd name="T24" fmla="*/ 2147483647 w 105"/>
              <a:gd name="T25" fmla="*/ 2147483647 h 52"/>
              <a:gd name="T26" fmla="*/ 2147483647 w 105"/>
              <a:gd name="T27" fmla="*/ 2147483647 h 52"/>
              <a:gd name="T28" fmla="*/ 2147483647 w 105"/>
              <a:gd name="T29" fmla="*/ 544269268 h 52"/>
              <a:gd name="T30" fmla="*/ 2147483647 w 105"/>
              <a:gd name="T31" fmla="*/ 0 h 52"/>
              <a:gd name="T32" fmla="*/ 2147483647 w 105"/>
              <a:gd name="T33" fmla="*/ 1629242881 h 52"/>
              <a:gd name="T34" fmla="*/ 2147483647 w 105"/>
              <a:gd name="T35" fmla="*/ 2147483647 h 52"/>
              <a:gd name="T36" fmla="*/ 2147483647 w 105"/>
              <a:gd name="T37" fmla="*/ 2147483647 h 52"/>
              <a:gd name="T38" fmla="*/ 2147483647 w 105"/>
              <a:gd name="T39" fmla="*/ 2147483647 h 5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5"/>
              <a:gd name="T61" fmla="*/ 0 h 52"/>
              <a:gd name="T62" fmla="*/ 105 w 105"/>
              <a:gd name="T63" fmla="*/ 52 h 5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5" h="52">
                <a:moveTo>
                  <a:pt x="105" y="25"/>
                </a:moveTo>
                <a:lnTo>
                  <a:pt x="94" y="33"/>
                </a:lnTo>
                <a:lnTo>
                  <a:pt x="83" y="39"/>
                </a:lnTo>
                <a:lnTo>
                  <a:pt x="71" y="44"/>
                </a:lnTo>
                <a:lnTo>
                  <a:pt x="59" y="49"/>
                </a:lnTo>
                <a:lnTo>
                  <a:pt x="45" y="51"/>
                </a:lnTo>
                <a:lnTo>
                  <a:pt x="31" y="52"/>
                </a:lnTo>
                <a:lnTo>
                  <a:pt x="18" y="51"/>
                </a:lnTo>
                <a:lnTo>
                  <a:pt x="5" y="49"/>
                </a:lnTo>
                <a:lnTo>
                  <a:pt x="0" y="27"/>
                </a:lnTo>
                <a:lnTo>
                  <a:pt x="22" y="14"/>
                </a:lnTo>
                <a:lnTo>
                  <a:pt x="41" y="5"/>
                </a:lnTo>
                <a:lnTo>
                  <a:pt x="57" y="1"/>
                </a:lnTo>
                <a:lnTo>
                  <a:pt x="72" y="0"/>
                </a:lnTo>
                <a:lnTo>
                  <a:pt x="85" y="3"/>
                </a:lnTo>
                <a:lnTo>
                  <a:pt x="94" y="8"/>
                </a:lnTo>
                <a:lnTo>
                  <a:pt x="102" y="16"/>
                </a:lnTo>
                <a:lnTo>
                  <a:pt x="105" y="25"/>
                </a:lnTo>
                <a:close/>
              </a:path>
            </a:pathLst>
          </a:custGeom>
          <a:solidFill>
            <a:srgbClr val="C693FF"/>
          </a:solidFill>
          <a:ln w="9525">
            <a:noFill/>
            <a:round/>
            <a:headEnd/>
            <a:tailEnd/>
          </a:ln>
        </p:spPr>
        <p:txBody>
          <a:bodyPr/>
          <a:lstStyle/>
          <a:p>
            <a:endParaRPr lang="en-US"/>
          </a:p>
        </p:txBody>
      </p:sp>
      <p:sp>
        <p:nvSpPr>
          <p:cNvPr id="13472" name="Freeform 160"/>
          <p:cNvSpPr>
            <a:spLocks/>
          </p:cNvSpPr>
          <p:nvPr/>
        </p:nvSpPr>
        <p:spPr bwMode="auto">
          <a:xfrm>
            <a:off x="2655888" y="5362575"/>
            <a:ext cx="14287" cy="6350"/>
          </a:xfrm>
          <a:custGeom>
            <a:avLst/>
            <a:gdLst>
              <a:gd name="T0" fmla="*/ 2147483647 w 103"/>
              <a:gd name="T1" fmla="*/ 2147483647 h 51"/>
              <a:gd name="T2" fmla="*/ 2147483647 w 103"/>
              <a:gd name="T3" fmla="*/ 2147483647 h 51"/>
              <a:gd name="T4" fmla="*/ 2147483647 w 103"/>
              <a:gd name="T5" fmla="*/ 2147483647 h 51"/>
              <a:gd name="T6" fmla="*/ 2147483647 w 103"/>
              <a:gd name="T7" fmla="*/ 2147483647 h 51"/>
              <a:gd name="T8" fmla="*/ 2147483647 w 103"/>
              <a:gd name="T9" fmla="*/ 2147483647 h 51"/>
              <a:gd name="T10" fmla="*/ 2147483647 w 103"/>
              <a:gd name="T11" fmla="*/ 2147483647 h 51"/>
              <a:gd name="T12" fmla="*/ 2147483647 w 103"/>
              <a:gd name="T13" fmla="*/ 2147483647 h 51"/>
              <a:gd name="T14" fmla="*/ 2147483647 w 103"/>
              <a:gd name="T15" fmla="*/ 2147483647 h 51"/>
              <a:gd name="T16" fmla="*/ 1481161980 w 103"/>
              <a:gd name="T17" fmla="*/ 2147483647 h 51"/>
              <a:gd name="T18" fmla="*/ 1481161980 w 103"/>
              <a:gd name="T19" fmla="*/ 2147483647 h 51"/>
              <a:gd name="T20" fmla="*/ 0 w 103"/>
              <a:gd name="T21" fmla="*/ 2147483647 h 51"/>
              <a:gd name="T22" fmla="*/ 0 w 103"/>
              <a:gd name="T23" fmla="*/ 2147483647 h 51"/>
              <a:gd name="T24" fmla="*/ 2147483647 w 103"/>
              <a:gd name="T25" fmla="*/ 2147483647 h 51"/>
              <a:gd name="T26" fmla="*/ 2147483647 w 103"/>
              <a:gd name="T27" fmla="*/ 1202543715 h 51"/>
              <a:gd name="T28" fmla="*/ 2147483647 w 103"/>
              <a:gd name="T29" fmla="*/ 0 h 51"/>
              <a:gd name="T30" fmla="*/ 2147483647 w 103"/>
              <a:gd name="T31" fmla="*/ 0 h 51"/>
              <a:gd name="T32" fmla="*/ 2147483647 w 103"/>
              <a:gd name="T33" fmla="*/ 480629738 h 51"/>
              <a:gd name="T34" fmla="*/ 2147483647 w 103"/>
              <a:gd name="T35" fmla="*/ 2147483647 h 51"/>
              <a:gd name="T36" fmla="*/ 2147483647 w 103"/>
              <a:gd name="T37" fmla="*/ 2147483647 h 51"/>
              <a:gd name="T38" fmla="*/ 2147483647 w 103"/>
              <a:gd name="T39" fmla="*/ 2147483647 h 5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3"/>
              <a:gd name="T61" fmla="*/ 0 h 51"/>
              <a:gd name="T62" fmla="*/ 103 w 103"/>
              <a:gd name="T63" fmla="*/ 51 h 5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3" h="51">
                <a:moveTo>
                  <a:pt x="103" y="26"/>
                </a:moveTo>
                <a:lnTo>
                  <a:pt x="93" y="32"/>
                </a:lnTo>
                <a:lnTo>
                  <a:pt x="82" y="38"/>
                </a:lnTo>
                <a:lnTo>
                  <a:pt x="69" y="44"/>
                </a:lnTo>
                <a:lnTo>
                  <a:pt x="57" y="47"/>
                </a:lnTo>
                <a:lnTo>
                  <a:pt x="43" y="50"/>
                </a:lnTo>
                <a:lnTo>
                  <a:pt x="29" y="51"/>
                </a:lnTo>
                <a:lnTo>
                  <a:pt x="16" y="50"/>
                </a:lnTo>
                <a:lnTo>
                  <a:pt x="4" y="48"/>
                </a:lnTo>
                <a:lnTo>
                  <a:pt x="0" y="26"/>
                </a:lnTo>
                <a:lnTo>
                  <a:pt x="20" y="13"/>
                </a:lnTo>
                <a:lnTo>
                  <a:pt x="39" y="5"/>
                </a:lnTo>
                <a:lnTo>
                  <a:pt x="56" y="0"/>
                </a:lnTo>
                <a:lnTo>
                  <a:pt x="70" y="0"/>
                </a:lnTo>
                <a:lnTo>
                  <a:pt x="82" y="2"/>
                </a:lnTo>
                <a:lnTo>
                  <a:pt x="93" y="9"/>
                </a:lnTo>
                <a:lnTo>
                  <a:pt x="99" y="16"/>
                </a:lnTo>
                <a:lnTo>
                  <a:pt x="103" y="26"/>
                </a:lnTo>
                <a:close/>
              </a:path>
            </a:pathLst>
          </a:custGeom>
          <a:solidFill>
            <a:srgbClr val="C693FF"/>
          </a:solidFill>
          <a:ln w="9525">
            <a:noFill/>
            <a:round/>
            <a:headEnd/>
            <a:tailEnd/>
          </a:ln>
        </p:spPr>
        <p:txBody>
          <a:bodyPr/>
          <a:lstStyle/>
          <a:p>
            <a:endParaRPr lang="en-US"/>
          </a:p>
        </p:txBody>
      </p:sp>
      <p:pic>
        <p:nvPicPr>
          <p:cNvPr id="13473" name="Picture 161" descr="AN00210_"/>
          <p:cNvPicPr>
            <a:picLocks noChangeAspect="1" noChangeArrowheads="1"/>
          </p:cNvPicPr>
          <p:nvPr/>
        </p:nvPicPr>
        <p:blipFill>
          <a:blip r:embed="rId9" cstate="print"/>
          <a:srcRect/>
          <a:stretch>
            <a:fillRect/>
          </a:stretch>
        </p:blipFill>
        <p:spPr bwMode="auto">
          <a:xfrm>
            <a:off x="2286000" y="1447800"/>
            <a:ext cx="355600" cy="328613"/>
          </a:xfrm>
          <a:prstGeom prst="rect">
            <a:avLst/>
          </a:prstGeom>
          <a:noFill/>
          <a:ln w="9525">
            <a:noFill/>
            <a:miter lim="800000"/>
            <a:headEnd/>
            <a:tailEnd/>
          </a:ln>
        </p:spPr>
      </p:pic>
      <p:pic>
        <p:nvPicPr>
          <p:cNvPr id="13474" name="Picture 162" descr="na01441_"/>
          <p:cNvPicPr>
            <a:picLocks noChangeAspect="1" noChangeArrowheads="1"/>
          </p:cNvPicPr>
          <p:nvPr/>
        </p:nvPicPr>
        <p:blipFill>
          <a:blip r:embed="rId3" cstate="print"/>
          <a:srcRect/>
          <a:stretch>
            <a:fillRect/>
          </a:stretch>
        </p:blipFill>
        <p:spPr bwMode="auto">
          <a:xfrm>
            <a:off x="2362200" y="1676400"/>
            <a:ext cx="271463" cy="304800"/>
          </a:xfrm>
          <a:prstGeom prst="rect">
            <a:avLst/>
          </a:prstGeom>
          <a:noFill/>
          <a:ln w="9525">
            <a:noFill/>
            <a:miter lim="800000"/>
            <a:headEnd/>
            <a:tailEnd/>
          </a:ln>
        </p:spPr>
      </p:pic>
      <p:pic>
        <p:nvPicPr>
          <p:cNvPr id="13475" name="Picture 163" descr="na01441_"/>
          <p:cNvPicPr>
            <a:picLocks noChangeAspect="1" noChangeArrowheads="1"/>
          </p:cNvPicPr>
          <p:nvPr/>
        </p:nvPicPr>
        <p:blipFill>
          <a:blip r:embed="rId3" cstate="print"/>
          <a:srcRect/>
          <a:stretch>
            <a:fillRect/>
          </a:stretch>
        </p:blipFill>
        <p:spPr bwMode="auto">
          <a:xfrm>
            <a:off x="2514600" y="2286000"/>
            <a:ext cx="271463" cy="304800"/>
          </a:xfrm>
          <a:prstGeom prst="rect">
            <a:avLst/>
          </a:prstGeom>
          <a:noFill/>
          <a:ln w="9525">
            <a:noFill/>
            <a:miter lim="800000"/>
            <a:headEnd/>
            <a:tailEnd/>
          </a:ln>
        </p:spPr>
      </p:pic>
      <p:pic>
        <p:nvPicPr>
          <p:cNvPr id="13476" name="Picture 164" descr="AN00610_"/>
          <p:cNvPicPr>
            <a:picLocks noChangeAspect="1" noChangeArrowheads="1"/>
          </p:cNvPicPr>
          <p:nvPr/>
        </p:nvPicPr>
        <p:blipFill>
          <a:blip r:embed="rId10" cstate="print"/>
          <a:srcRect/>
          <a:stretch>
            <a:fillRect/>
          </a:stretch>
        </p:blipFill>
        <p:spPr bwMode="auto">
          <a:xfrm>
            <a:off x="3810000" y="3962400"/>
            <a:ext cx="193675" cy="304800"/>
          </a:xfrm>
          <a:prstGeom prst="rect">
            <a:avLst/>
          </a:prstGeom>
          <a:noFill/>
          <a:ln w="9525">
            <a:noFill/>
            <a:miter lim="800000"/>
            <a:headEnd/>
            <a:tailEnd/>
          </a:ln>
        </p:spPr>
      </p:pic>
      <p:pic>
        <p:nvPicPr>
          <p:cNvPr id="13477" name="Picture 165" descr="na01441_"/>
          <p:cNvPicPr>
            <a:picLocks noChangeAspect="1" noChangeArrowheads="1"/>
          </p:cNvPicPr>
          <p:nvPr/>
        </p:nvPicPr>
        <p:blipFill>
          <a:blip r:embed="rId3" cstate="print"/>
          <a:srcRect/>
          <a:stretch>
            <a:fillRect/>
          </a:stretch>
        </p:blipFill>
        <p:spPr bwMode="auto">
          <a:xfrm>
            <a:off x="5181600" y="2590800"/>
            <a:ext cx="271463" cy="304800"/>
          </a:xfrm>
          <a:prstGeom prst="rect">
            <a:avLst/>
          </a:prstGeom>
          <a:noFill/>
          <a:ln w="9525">
            <a:noFill/>
            <a:miter lim="800000"/>
            <a:headEnd/>
            <a:tailEnd/>
          </a:ln>
        </p:spPr>
      </p:pic>
      <p:pic>
        <p:nvPicPr>
          <p:cNvPr id="13478" name="Picture 166" descr="j0162002"/>
          <p:cNvPicPr>
            <a:picLocks noChangeAspect="1" noChangeArrowheads="1"/>
          </p:cNvPicPr>
          <p:nvPr/>
        </p:nvPicPr>
        <p:blipFill>
          <a:blip r:embed="rId6" cstate="print"/>
          <a:srcRect/>
          <a:stretch>
            <a:fillRect/>
          </a:stretch>
        </p:blipFill>
        <p:spPr bwMode="auto">
          <a:xfrm>
            <a:off x="5562600" y="5562600"/>
            <a:ext cx="355600" cy="222250"/>
          </a:xfrm>
          <a:prstGeom prst="rect">
            <a:avLst/>
          </a:prstGeom>
          <a:noFill/>
          <a:ln w="9525">
            <a:noFill/>
            <a:miter lim="800000"/>
            <a:headEnd/>
            <a:tailEnd/>
          </a:ln>
        </p:spPr>
      </p:pic>
      <p:pic>
        <p:nvPicPr>
          <p:cNvPr id="13479" name="Picture 167" descr="j0269704"/>
          <p:cNvPicPr>
            <a:picLocks noChangeAspect="1" noChangeArrowheads="1"/>
          </p:cNvPicPr>
          <p:nvPr/>
        </p:nvPicPr>
        <p:blipFill>
          <a:blip r:embed="rId11" cstate="print"/>
          <a:srcRect/>
          <a:stretch>
            <a:fillRect/>
          </a:stretch>
        </p:blipFill>
        <p:spPr bwMode="auto">
          <a:xfrm>
            <a:off x="7162800" y="1676400"/>
            <a:ext cx="304800" cy="295275"/>
          </a:xfrm>
          <a:prstGeom prst="rect">
            <a:avLst/>
          </a:prstGeom>
          <a:noFill/>
          <a:ln w="9525">
            <a:noFill/>
            <a:miter lim="800000"/>
            <a:headEnd/>
            <a:tailEnd/>
          </a:ln>
        </p:spPr>
      </p:pic>
      <p:pic>
        <p:nvPicPr>
          <p:cNvPr id="13480" name="Picture 168" descr="AN00210_"/>
          <p:cNvPicPr>
            <a:picLocks noChangeAspect="1" noChangeArrowheads="1"/>
          </p:cNvPicPr>
          <p:nvPr/>
        </p:nvPicPr>
        <p:blipFill>
          <a:blip r:embed="rId9" cstate="print"/>
          <a:srcRect/>
          <a:stretch>
            <a:fillRect/>
          </a:stretch>
        </p:blipFill>
        <p:spPr bwMode="auto">
          <a:xfrm>
            <a:off x="5257800" y="2133600"/>
            <a:ext cx="355600" cy="328613"/>
          </a:xfrm>
          <a:prstGeom prst="rect">
            <a:avLst/>
          </a:prstGeom>
          <a:noFill/>
          <a:ln w="9525">
            <a:noFill/>
            <a:miter lim="800000"/>
            <a:headEnd/>
            <a:tailEnd/>
          </a:ln>
        </p:spPr>
      </p:pic>
      <p:pic>
        <p:nvPicPr>
          <p:cNvPr id="13481" name="Picture 169" descr="j0335899"/>
          <p:cNvPicPr>
            <a:picLocks noChangeAspect="1" noChangeArrowheads="1"/>
          </p:cNvPicPr>
          <p:nvPr/>
        </p:nvPicPr>
        <p:blipFill>
          <a:blip r:embed="rId4" cstate="print"/>
          <a:srcRect/>
          <a:stretch>
            <a:fillRect/>
          </a:stretch>
        </p:blipFill>
        <p:spPr bwMode="auto">
          <a:xfrm>
            <a:off x="3429000" y="2133600"/>
            <a:ext cx="211138" cy="300038"/>
          </a:xfrm>
          <a:prstGeom prst="rect">
            <a:avLst/>
          </a:prstGeom>
          <a:noFill/>
          <a:ln w="9525">
            <a:noFill/>
            <a:miter lim="800000"/>
            <a:headEnd/>
            <a:tailEnd/>
          </a:ln>
        </p:spPr>
      </p:pic>
      <p:pic>
        <p:nvPicPr>
          <p:cNvPr id="13482" name="Picture 170" descr="na01441_"/>
          <p:cNvPicPr>
            <a:picLocks noChangeAspect="1" noChangeArrowheads="1"/>
          </p:cNvPicPr>
          <p:nvPr/>
        </p:nvPicPr>
        <p:blipFill>
          <a:blip r:embed="rId3" cstate="print"/>
          <a:srcRect/>
          <a:stretch>
            <a:fillRect/>
          </a:stretch>
        </p:blipFill>
        <p:spPr bwMode="auto">
          <a:xfrm>
            <a:off x="2819400" y="4114800"/>
            <a:ext cx="271463" cy="304800"/>
          </a:xfrm>
          <a:prstGeom prst="rect">
            <a:avLst/>
          </a:prstGeom>
          <a:noFill/>
          <a:ln w="9525">
            <a:noFill/>
            <a:miter lim="800000"/>
            <a:headEnd/>
            <a:tailEnd/>
          </a:ln>
        </p:spPr>
      </p:pic>
      <p:pic>
        <p:nvPicPr>
          <p:cNvPr id="13483" name="Picture 171" descr="AN00610_"/>
          <p:cNvPicPr>
            <a:picLocks noChangeAspect="1" noChangeArrowheads="1"/>
          </p:cNvPicPr>
          <p:nvPr/>
        </p:nvPicPr>
        <p:blipFill>
          <a:blip r:embed="rId10" cstate="print"/>
          <a:srcRect/>
          <a:stretch>
            <a:fillRect/>
          </a:stretch>
        </p:blipFill>
        <p:spPr bwMode="auto">
          <a:xfrm>
            <a:off x="3200400" y="2438400"/>
            <a:ext cx="193675" cy="304800"/>
          </a:xfrm>
          <a:prstGeom prst="rect">
            <a:avLst/>
          </a:prstGeom>
          <a:noFill/>
          <a:ln w="9525">
            <a:noFill/>
            <a:miter lim="800000"/>
            <a:headEnd/>
            <a:tailEnd/>
          </a:ln>
        </p:spPr>
      </p:pic>
      <p:pic>
        <p:nvPicPr>
          <p:cNvPr id="13484" name="Picture 172" descr="NA01534_"/>
          <p:cNvPicPr>
            <a:picLocks noChangeAspect="1" noChangeArrowheads="1"/>
          </p:cNvPicPr>
          <p:nvPr/>
        </p:nvPicPr>
        <p:blipFill>
          <a:blip r:embed="rId8" cstate="print"/>
          <a:srcRect/>
          <a:stretch>
            <a:fillRect/>
          </a:stretch>
        </p:blipFill>
        <p:spPr bwMode="auto">
          <a:xfrm>
            <a:off x="4343400" y="2590800"/>
            <a:ext cx="301625" cy="304800"/>
          </a:xfrm>
          <a:prstGeom prst="rect">
            <a:avLst/>
          </a:prstGeom>
          <a:noFill/>
          <a:ln w="9525">
            <a:noFill/>
            <a:miter lim="800000"/>
            <a:headEnd/>
            <a:tailEnd/>
          </a:ln>
        </p:spPr>
      </p:pic>
      <p:pic>
        <p:nvPicPr>
          <p:cNvPr id="13485" name="Picture 173" descr="NA01534_"/>
          <p:cNvPicPr>
            <a:picLocks noChangeAspect="1" noChangeArrowheads="1"/>
          </p:cNvPicPr>
          <p:nvPr/>
        </p:nvPicPr>
        <p:blipFill>
          <a:blip r:embed="rId8" cstate="print"/>
          <a:srcRect/>
          <a:stretch>
            <a:fillRect/>
          </a:stretch>
        </p:blipFill>
        <p:spPr bwMode="auto">
          <a:xfrm>
            <a:off x="4800600" y="3962400"/>
            <a:ext cx="301625" cy="304800"/>
          </a:xfrm>
          <a:prstGeom prst="rect">
            <a:avLst/>
          </a:prstGeom>
          <a:noFill/>
          <a:ln w="9525">
            <a:noFill/>
            <a:miter lim="800000"/>
            <a:headEnd/>
            <a:tailEnd/>
          </a:ln>
        </p:spPr>
      </p:pic>
      <p:pic>
        <p:nvPicPr>
          <p:cNvPr id="13486" name="Picture 174" descr="na01441_"/>
          <p:cNvPicPr>
            <a:picLocks noChangeAspect="1" noChangeArrowheads="1"/>
          </p:cNvPicPr>
          <p:nvPr/>
        </p:nvPicPr>
        <p:blipFill>
          <a:blip r:embed="rId3" cstate="print"/>
          <a:srcRect/>
          <a:stretch>
            <a:fillRect/>
          </a:stretch>
        </p:blipFill>
        <p:spPr bwMode="auto">
          <a:xfrm>
            <a:off x="2514600" y="4800600"/>
            <a:ext cx="271463" cy="304800"/>
          </a:xfrm>
          <a:prstGeom prst="rect">
            <a:avLst/>
          </a:prstGeom>
          <a:noFill/>
          <a:ln w="9525">
            <a:noFill/>
            <a:miter lim="800000"/>
            <a:headEnd/>
            <a:tailEnd/>
          </a:ln>
        </p:spPr>
      </p:pic>
      <p:pic>
        <p:nvPicPr>
          <p:cNvPr id="13487" name="Picture 175" descr="j0162002"/>
          <p:cNvPicPr>
            <a:picLocks noChangeAspect="1" noChangeArrowheads="1"/>
          </p:cNvPicPr>
          <p:nvPr/>
        </p:nvPicPr>
        <p:blipFill>
          <a:blip r:embed="rId6" cstate="print"/>
          <a:srcRect/>
          <a:stretch>
            <a:fillRect/>
          </a:stretch>
        </p:blipFill>
        <p:spPr bwMode="auto">
          <a:xfrm>
            <a:off x="2362200" y="4572000"/>
            <a:ext cx="355600" cy="222250"/>
          </a:xfrm>
          <a:prstGeom prst="rect">
            <a:avLst/>
          </a:prstGeom>
          <a:noFill/>
          <a:ln w="9525">
            <a:noFill/>
            <a:miter lim="800000"/>
            <a:headEnd/>
            <a:tailEnd/>
          </a:ln>
        </p:spPr>
      </p:pic>
      <p:pic>
        <p:nvPicPr>
          <p:cNvPr id="13488" name="Picture 176" descr="AN00210_"/>
          <p:cNvPicPr>
            <a:picLocks noChangeAspect="1" noChangeArrowheads="1"/>
          </p:cNvPicPr>
          <p:nvPr/>
        </p:nvPicPr>
        <p:blipFill>
          <a:blip r:embed="rId9" cstate="print"/>
          <a:srcRect/>
          <a:stretch>
            <a:fillRect/>
          </a:stretch>
        </p:blipFill>
        <p:spPr bwMode="auto">
          <a:xfrm>
            <a:off x="7391400" y="4800600"/>
            <a:ext cx="355600" cy="328613"/>
          </a:xfrm>
          <a:prstGeom prst="rect">
            <a:avLst/>
          </a:prstGeom>
          <a:noFill/>
          <a:ln w="9525">
            <a:noFill/>
            <a:miter lim="800000"/>
            <a:headEnd/>
            <a:tailEnd/>
          </a:ln>
        </p:spPr>
      </p:pic>
      <p:pic>
        <p:nvPicPr>
          <p:cNvPr id="13489" name="Picture 177" descr="j0269704"/>
          <p:cNvPicPr>
            <a:picLocks noChangeAspect="1" noChangeArrowheads="1"/>
          </p:cNvPicPr>
          <p:nvPr/>
        </p:nvPicPr>
        <p:blipFill>
          <a:blip r:embed="rId11" cstate="print"/>
          <a:srcRect/>
          <a:stretch>
            <a:fillRect/>
          </a:stretch>
        </p:blipFill>
        <p:spPr bwMode="auto">
          <a:xfrm>
            <a:off x="2590800" y="3200400"/>
            <a:ext cx="304800" cy="295275"/>
          </a:xfrm>
          <a:prstGeom prst="rect">
            <a:avLst/>
          </a:prstGeom>
          <a:noFill/>
          <a:ln w="9525">
            <a:noFill/>
            <a:miter lim="800000"/>
            <a:headEnd/>
            <a:tailEnd/>
          </a:ln>
        </p:spPr>
      </p:pic>
      <p:pic>
        <p:nvPicPr>
          <p:cNvPr id="13490" name="Picture 178" descr="j0213493"/>
          <p:cNvPicPr>
            <a:picLocks noChangeAspect="1" noChangeArrowheads="1" noCrop="1"/>
          </p:cNvPicPr>
          <p:nvPr/>
        </p:nvPicPr>
        <p:blipFill>
          <a:blip r:embed="rId5" cstate="print"/>
          <a:srcRect/>
          <a:stretch>
            <a:fillRect/>
          </a:stretch>
        </p:blipFill>
        <p:spPr bwMode="auto">
          <a:xfrm>
            <a:off x="4191000" y="4648200"/>
            <a:ext cx="293688" cy="344488"/>
          </a:xfrm>
          <a:prstGeom prst="rect">
            <a:avLst/>
          </a:prstGeom>
          <a:noFill/>
          <a:ln w="9525">
            <a:noFill/>
            <a:miter lim="800000"/>
            <a:headEnd/>
            <a:tailEnd/>
          </a:ln>
        </p:spPr>
      </p:pic>
      <p:pic>
        <p:nvPicPr>
          <p:cNvPr id="13491" name="Picture 179" descr="NA01240_"/>
          <p:cNvPicPr>
            <a:picLocks noChangeAspect="1" noChangeArrowheads="1"/>
          </p:cNvPicPr>
          <p:nvPr/>
        </p:nvPicPr>
        <p:blipFill>
          <a:blip r:embed="rId7" cstate="print"/>
          <a:srcRect/>
          <a:stretch>
            <a:fillRect/>
          </a:stretch>
        </p:blipFill>
        <p:spPr bwMode="auto">
          <a:xfrm>
            <a:off x="4724400" y="4800600"/>
            <a:ext cx="257175" cy="304800"/>
          </a:xfrm>
          <a:prstGeom prst="rect">
            <a:avLst/>
          </a:prstGeom>
          <a:noFill/>
          <a:ln w="9525">
            <a:noFill/>
            <a:miter lim="800000"/>
            <a:headEnd/>
            <a:tailEnd/>
          </a:ln>
        </p:spPr>
      </p:pic>
      <p:pic>
        <p:nvPicPr>
          <p:cNvPr id="13492" name="Picture 180" descr="j0269704"/>
          <p:cNvPicPr>
            <a:picLocks noChangeAspect="1" noChangeArrowheads="1"/>
          </p:cNvPicPr>
          <p:nvPr/>
        </p:nvPicPr>
        <p:blipFill>
          <a:blip r:embed="rId11" cstate="print"/>
          <a:srcRect/>
          <a:stretch>
            <a:fillRect/>
          </a:stretch>
        </p:blipFill>
        <p:spPr bwMode="auto">
          <a:xfrm>
            <a:off x="4648200" y="5867400"/>
            <a:ext cx="304800" cy="295275"/>
          </a:xfrm>
          <a:prstGeom prst="rect">
            <a:avLst/>
          </a:prstGeom>
          <a:noFill/>
          <a:ln w="9525">
            <a:noFill/>
            <a:miter lim="800000"/>
            <a:headEnd/>
            <a:tailEnd/>
          </a:ln>
        </p:spPr>
      </p:pic>
      <p:pic>
        <p:nvPicPr>
          <p:cNvPr id="13493" name="Picture 181" descr="j0162002"/>
          <p:cNvPicPr>
            <a:picLocks noChangeAspect="1" noChangeArrowheads="1"/>
          </p:cNvPicPr>
          <p:nvPr/>
        </p:nvPicPr>
        <p:blipFill>
          <a:blip r:embed="rId6" cstate="print"/>
          <a:srcRect/>
          <a:stretch>
            <a:fillRect/>
          </a:stretch>
        </p:blipFill>
        <p:spPr bwMode="auto">
          <a:xfrm>
            <a:off x="5029200" y="5943600"/>
            <a:ext cx="355600" cy="222250"/>
          </a:xfrm>
          <a:prstGeom prst="rect">
            <a:avLst/>
          </a:prstGeom>
          <a:noFill/>
          <a:ln w="9525">
            <a:noFill/>
            <a:miter lim="800000"/>
            <a:headEnd/>
            <a:tailEnd/>
          </a:ln>
        </p:spPr>
      </p:pic>
      <p:sp>
        <p:nvSpPr>
          <p:cNvPr id="13494" name="Rectangle 182"/>
          <p:cNvSpPr>
            <a:spLocks noChangeArrowheads="1"/>
          </p:cNvSpPr>
          <p:nvPr/>
        </p:nvSpPr>
        <p:spPr bwMode="auto">
          <a:xfrm>
            <a:off x="1143000" y="228600"/>
            <a:ext cx="8001000" cy="533400"/>
          </a:xfrm>
          <a:prstGeom prst="rect">
            <a:avLst/>
          </a:prstGeom>
          <a:noFill/>
          <a:ln w="9525">
            <a:noFill/>
            <a:miter lim="800000"/>
            <a:headEnd/>
            <a:tailEnd/>
          </a:ln>
        </p:spPr>
        <p:txBody>
          <a:bodyPr anchor="ctr"/>
          <a:lstStyle/>
          <a:p>
            <a:r>
              <a:rPr lang="en-US" b="1" i="1" dirty="0">
                <a:solidFill>
                  <a:srgbClr val="FF0000"/>
                </a:solidFill>
                <a:latin typeface="Times New Roman" pitchFamily="18" charset="0"/>
              </a:rPr>
              <a:t>  </a:t>
            </a:r>
            <a:r>
              <a:rPr lang="en-US" sz="2800" b="1" i="1" dirty="0">
                <a:solidFill>
                  <a:srgbClr val="FF0000"/>
                </a:solidFill>
                <a:latin typeface="Times New Roman" pitchFamily="18" charset="0"/>
              </a:rPr>
              <a:t>Associations, Spatial associations, Co-location</a:t>
            </a:r>
            <a:endParaRPr lang="en-US" b="1" i="1" dirty="0">
              <a:solidFill>
                <a:srgbClr val="FF0000"/>
              </a:solidFill>
              <a:latin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9" name="Text Box 3"/>
          <p:cNvSpPr txBox="1">
            <a:spLocks noChangeArrowheads="1"/>
          </p:cNvSpPr>
          <p:nvPr/>
        </p:nvSpPr>
        <p:spPr bwMode="auto">
          <a:xfrm>
            <a:off x="1525588" y="2251075"/>
            <a:ext cx="6372225" cy="701675"/>
          </a:xfrm>
          <a:prstGeom prst="rect">
            <a:avLst/>
          </a:prstGeom>
          <a:noFill/>
          <a:ln w="12700">
            <a:noFill/>
            <a:miter lim="800000"/>
            <a:headEnd/>
            <a:tailEnd/>
          </a:ln>
          <a:effectLst/>
        </p:spPr>
        <p:txBody>
          <a:bodyPr>
            <a:spAutoFit/>
          </a:bodyPr>
          <a:lstStyle/>
          <a:p>
            <a:pPr>
              <a:spcBef>
                <a:spcPct val="50000"/>
              </a:spcBef>
            </a:pPr>
            <a:endParaRPr lang="en-US" sz="4000"/>
          </a:p>
        </p:txBody>
      </p:sp>
      <p:sp>
        <p:nvSpPr>
          <p:cNvPr id="229380" name="Text Box 4"/>
          <p:cNvSpPr txBox="1">
            <a:spLocks noChangeArrowheads="1"/>
          </p:cNvSpPr>
          <p:nvPr/>
        </p:nvSpPr>
        <p:spPr bwMode="auto">
          <a:xfrm>
            <a:off x="1219200" y="3163888"/>
            <a:ext cx="6488113" cy="1311275"/>
          </a:xfrm>
          <a:prstGeom prst="rect">
            <a:avLst/>
          </a:prstGeom>
          <a:noFill/>
          <a:ln w="12700">
            <a:noFill/>
            <a:miter lim="800000"/>
            <a:headEnd/>
            <a:tailEnd/>
          </a:ln>
          <a:effectLst/>
        </p:spPr>
        <p:txBody>
          <a:bodyPr>
            <a:spAutoFit/>
          </a:bodyPr>
          <a:lstStyle/>
          <a:p>
            <a:pPr algn="ctr">
              <a:spcBef>
                <a:spcPct val="50000"/>
              </a:spcBef>
            </a:pPr>
            <a:r>
              <a:rPr lang="en-US" sz="4000" b="1">
                <a:solidFill>
                  <a:schemeClr val="accent1"/>
                </a:solidFill>
              </a:rPr>
              <a:t>INFORMATION  SYSTEM  OVERVIEW</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sz="quarter"/>
          </p:nvPr>
        </p:nvSpPr>
        <p:spPr>
          <a:xfrm>
            <a:off x="571500" y="220980"/>
            <a:ext cx="7772400" cy="593725"/>
          </a:xfrm>
        </p:spPr>
        <p:txBody>
          <a:bodyPr/>
          <a:lstStyle/>
          <a:p>
            <a:pPr eaLnBrk="1" hangingPunct="1"/>
            <a:r>
              <a:rPr lang="en-US" sz="2800" dirty="0" err="1"/>
              <a:t>Colocation</a:t>
            </a:r>
            <a:r>
              <a:rPr lang="en-US" sz="2800" dirty="0"/>
              <a:t> Rules – Spatial Interest Measures</a:t>
            </a:r>
          </a:p>
        </p:txBody>
      </p:sp>
      <p:graphicFrame>
        <p:nvGraphicFramePr>
          <p:cNvPr id="2050" name="Object 3"/>
          <p:cNvGraphicFramePr>
            <a:graphicFrameLocks noGrp="1" noChangeAspect="1"/>
          </p:cNvGraphicFramePr>
          <p:nvPr>
            <p:ph sz="quarter" idx="1"/>
          </p:nvPr>
        </p:nvGraphicFramePr>
        <p:xfrm>
          <a:off x="0" y="1424940"/>
          <a:ext cx="4419600" cy="4021138"/>
        </p:xfrm>
        <a:graphic>
          <a:graphicData uri="http://schemas.openxmlformats.org/presentationml/2006/ole">
            <mc:AlternateContent xmlns:mc="http://schemas.openxmlformats.org/markup-compatibility/2006">
              <mc:Choice xmlns:v="urn:schemas-microsoft-com:vml" Requires="v">
                <p:oleObj spid="_x0000_s300036" name="Bitmap Image" r:id="rId3" imgW="2838846" imgH="2580952" progId="PBrush">
                  <p:embed/>
                </p:oleObj>
              </mc:Choice>
              <mc:Fallback>
                <p:oleObj name="Bitmap Image" r:id="rId3" imgW="2838846" imgH="2580952" progId="PBrush">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424940"/>
                        <a:ext cx="4419600" cy="402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1" name="Object 4"/>
          <p:cNvGraphicFramePr>
            <a:graphicFrameLocks noGrp="1" noChangeAspect="1"/>
          </p:cNvGraphicFramePr>
          <p:nvPr>
            <p:ph sz="quarter" idx="2"/>
          </p:nvPr>
        </p:nvGraphicFramePr>
        <p:xfrm>
          <a:off x="4480560" y="1676400"/>
          <a:ext cx="4343400" cy="3727450"/>
        </p:xfrm>
        <a:graphic>
          <a:graphicData uri="http://schemas.openxmlformats.org/presentationml/2006/ole">
            <mc:AlternateContent xmlns:mc="http://schemas.openxmlformats.org/markup-compatibility/2006">
              <mc:Choice xmlns:v="urn:schemas-microsoft-com:vml" Requires="v">
                <p:oleObj spid="_x0000_s300037" name="Bitmap Image" r:id="rId5" imgW="2819794" imgH="2419048" progId="PBrush">
                  <p:embed/>
                </p:oleObj>
              </mc:Choice>
              <mc:Fallback>
                <p:oleObj name="Bitmap Image" r:id="rId5" imgW="2819794" imgH="2419048" progId="PBrush">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80560" y="1676400"/>
                        <a:ext cx="4343400" cy="372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0" dirty="0">
                <a:solidFill>
                  <a:srgbClr val="FF0000"/>
                </a:solidFill>
              </a:rPr>
              <a:t>Conclusions Spatial Data Mining </a:t>
            </a:r>
            <a:endParaRPr lang="en-US" dirty="0">
              <a:solidFill>
                <a:srgbClr val="FF0000"/>
              </a:solidFill>
            </a:endParaRPr>
          </a:p>
        </p:txBody>
      </p:sp>
      <p:sp>
        <p:nvSpPr>
          <p:cNvPr id="3" name="Content Placeholder 2"/>
          <p:cNvSpPr>
            <a:spLocks noGrp="1"/>
          </p:cNvSpPr>
          <p:nvPr>
            <p:ph idx="1"/>
          </p:nvPr>
        </p:nvSpPr>
        <p:spPr>
          <a:xfrm>
            <a:off x="289560" y="1478281"/>
            <a:ext cx="8641080" cy="5204460"/>
          </a:xfrm>
        </p:spPr>
        <p:txBody>
          <a:bodyPr/>
          <a:lstStyle/>
          <a:p>
            <a:pPr algn="just" eaLnBrk="1" hangingPunct="1"/>
            <a:r>
              <a:rPr lang="en-US" sz="1400" dirty="0"/>
              <a:t>Spatial patterns are opposite of random</a:t>
            </a:r>
          </a:p>
          <a:p>
            <a:pPr algn="just" eaLnBrk="1" hangingPunct="1"/>
            <a:r>
              <a:rPr lang="en-US" sz="1400" dirty="0"/>
              <a:t>Common spatial patterns: location prediction, feature interaction, hot spots, geographically referenced statistical patterns, co-location, emergent patterns,… </a:t>
            </a:r>
          </a:p>
          <a:p>
            <a:pPr algn="just" eaLnBrk="1" hangingPunct="1"/>
            <a:r>
              <a:rPr lang="en-US" sz="1400" dirty="0"/>
              <a:t>SDM = search for unexpected interesting patterns in large spatial databases</a:t>
            </a:r>
          </a:p>
          <a:p>
            <a:pPr algn="just" eaLnBrk="1" hangingPunct="1"/>
            <a:r>
              <a:rPr lang="en-US" sz="1400" dirty="0"/>
              <a:t>Spatial patterns may be discovered using</a:t>
            </a:r>
          </a:p>
          <a:p>
            <a:pPr lvl="1" algn="just" eaLnBrk="1" hangingPunct="1"/>
            <a:r>
              <a:rPr lang="en-US" sz="1400" dirty="0"/>
              <a:t>Techniques like classification, associations, clustering and outlier detection</a:t>
            </a:r>
          </a:p>
          <a:p>
            <a:pPr lvl="1" algn="just" eaLnBrk="1" hangingPunct="1"/>
            <a:r>
              <a:rPr lang="en-US" sz="1400" dirty="0"/>
              <a:t>New techniques are needed for SDM due to </a:t>
            </a:r>
          </a:p>
          <a:p>
            <a:pPr lvl="2" algn="just" eaLnBrk="1" hangingPunct="1"/>
            <a:r>
              <a:rPr lang="en-US" sz="1400" dirty="0"/>
              <a:t>Spatial Auto-correlation</a:t>
            </a:r>
          </a:p>
          <a:p>
            <a:pPr lvl="2" algn="just" eaLnBrk="1" hangingPunct="1"/>
            <a:r>
              <a:rPr lang="en-US" sz="1400" dirty="0"/>
              <a:t>Importance of non-point data types (e.g. polygons)</a:t>
            </a:r>
          </a:p>
          <a:p>
            <a:pPr lvl="2" algn="just" eaLnBrk="1" hangingPunct="1"/>
            <a:r>
              <a:rPr lang="en-US" sz="1400" dirty="0"/>
              <a:t>Continuity of space</a:t>
            </a:r>
          </a:p>
          <a:p>
            <a:pPr lvl="2" algn="just" eaLnBrk="1" hangingPunct="1"/>
            <a:r>
              <a:rPr lang="en-US" sz="1400" dirty="0"/>
              <a:t>Regional knowledge; also establishes a need for scoping  </a:t>
            </a:r>
          </a:p>
          <a:p>
            <a:pPr lvl="2" algn="just" eaLnBrk="1" hangingPunct="1"/>
            <a:r>
              <a:rPr lang="en-US" sz="1400" dirty="0"/>
              <a:t>Separation between spatial and non-spatial subspace</a:t>
            </a:r>
            <a:r>
              <a:rPr lang="en-US" sz="1400" dirty="0">
                <a:cs typeface="Tahoma" pitchFamily="34" charset="0"/>
              </a:rPr>
              <a:t>—</a:t>
            </a:r>
            <a:r>
              <a:rPr lang="en-US" sz="1400" dirty="0"/>
              <a:t>in traditional approaches clusters are usually defined over the complete attribute space</a:t>
            </a:r>
          </a:p>
          <a:p>
            <a:pPr algn="just" eaLnBrk="1" hangingPunct="1"/>
            <a:r>
              <a:rPr lang="en-US" sz="1400" dirty="0"/>
              <a:t>Knowledge sources are available now </a:t>
            </a:r>
          </a:p>
          <a:p>
            <a:pPr lvl="1" algn="just" eaLnBrk="1" hangingPunct="1"/>
            <a:r>
              <a:rPr lang="en-US" sz="1400" dirty="0"/>
              <a:t>Raw knowledge to perform spatial data mining is mostly available online now (e.g. relational databases, Google Earth)</a:t>
            </a:r>
          </a:p>
          <a:p>
            <a:pPr lvl="1" algn="just" eaLnBrk="1" hangingPunct="1"/>
            <a:r>
              <a:rPr lang="en-US" sz="1400" dirty="0"/>
              <a:t>GIS tools are available that facilitate integrating knowledge from different source</a:t>
            </a:r>
          </a:p>
          <a:p>
            <a:pPr algn="just"/>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bwMode="auto">
          <a:xfrm>
            <a:off x="552450" y="266700"/>
            <a:ext cx="7696200" cy="717550"/>
          </a:xfrm>
          <a:solidFill>
            <a:srgbClr val="FFFFFF"/>
          </a:solidFill>
          <a:ln>
            <a:noFill/>
            <a:miter lim="800000"/>
            <a:headEnd/>
            <a:tailEnd/>
          </a:ln>
        </p:spPr>
        <p:txBody>
          <a:bodyPr vert="horz" wrap="square" lIns="91440" tIns="45720" rIns="91440" bIns="45720" numCol="1" anchor="t" anchorCtr="0" compatLnSpc="1">
            <a:prstTxWarp prst="textNoShape">
              <a:avLst/>
            </a:prstTxWarp>
          </a:bodyPr>
          <a:lstStyle/>
          <a:p>
            <a:r>
              <a:rPr lang="en-US" sz="3600"/>
              <a:t>What is an Information System?</a:t>
            </a:r>
          </a:p>
        </p:txBody>
      </p:sp>
      <p:sp>
        <p:nvSpPr>
          <p:cNvPr id="71687" name="WordArt 7"/>
          <p:cNvSpPr>
            <a:spLocks noChangeArrowheads="1" noChangeShapeType="1" noTextEdit="1"/>
          </p:cNvSpPr>
          <p:nvPr/>
        </p:nvSpPr>
        <p:spPr bwMode="auto">
          <a:xfrm>
            <a:off x="309563" y="1690688"/>
            <a:ext cx="4560887" cy="555625"/>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gradFill rotWithShape="0">
                  <a:gsLst>
                    <a:gs pos="0">
                      <a:srgbClr val="0066FF"/>
                    </a:gs>
                    <a:gs pos="100000">
                      <a:srgbClr val="0066FF">
                        <a:gamma/>
                        <a:shade val="45882"/>
                        <a:invGamma/>
                      </a:srgbClr>
                    </a:gs>
                  </a:gsLst>
                  <a:lin ang="5400000" scaled="1"/>
                </a:gradFill>
                <a:latin typeface="Arial"/>
                <a:cs typeface="Arial"/>
              </a:rPr>
              <a:t>SYSTEM  USED FOR:</a:t>
            </a:r>
          </a:p>
        </p:txBody>
      </p:sp>
      <p:sp>
        <p:nvSpPr>
          <p:cNvPr id="71688" name="WordArt 8"/>
          <p:cNvSpPr>
            <a:spLocks noChangeArrowheads="1" noChangeShapeType="1" noTextEdit="1"/>
          </p:cNvSpPr>
          <p:nvPr/>
        </p:nvSpPr>
        <p:spPr bwMode="auto">
          <a:xfrm>
            <a:off x="1081088" y="2633663"/>
            <a:ext cx="3752850" cy="542925"/>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gradFill rotWithShape="0">
                  <a:gsLst>
                    <a:gs pos="0">
                      <a:srgbClr val="0066FF"/>
                    </a:gs>
                    <a:gs pos="100000">
                      <a:srgbClr val="0066FF">
                        <a:gamma/>
                        <a:shade val="56078"/>
                        <a:invGamma/>
                      </a:srgbClr>
                    </a:gs>
                  </a:gsLst>
                  <a:lin ang="5400000" scaled="1"/>
                </a:gradFill>
                <a:latin typeface="Arial"/>
                <a:cs typeface="Arial"/>
              </a:rPr>
              <a:t>capturing</a:t>
            </a:r>
          </a:p>
        </p:txBody>
      </p:sp>
      <p:sp>
        <p:nvSpPr>
          <p:cNvPr id="71690" name="WordArt 10"/>
          <p:cNvSpPr>
            <a:spLocks noChangeArrowheads="1" noChangeShapeType="1" noTextEdit="1"/>
          </p:cNvSpPr>
          <p:nvPr/>
        </p:nvSpPr>
        <p:spPr bwMode="auto">
          <a:xfrm>
            <a:off x="1628775" y="3230563"/>
            <a:ext cx="3406775" cy="512762"/>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gradFill rotWithShape="0">
                  <a:gsLst>
                    <a:gs pos="0">
                      <a:srgbClr val="0066FF">
                        <a:gamma/>
                        <a:shade val="66275"/>
                        <a:invGamma/>
                      </a:srgbClr>
                    </a:gs>
                    <a:gs pos="100000">
                      <a:srgbClr val="0066FF"/>
                    </a:gs>
                  </a:gsLst>
                  <a:lin ang="5400000" scaled="1"/>
                </a:gradFill>
                <a:latin typeface="Arial"/>
                <a:cs typeface="Arial"/>
              </a:rPr>
              <a:t>storing</a:t>
            </a:r>
          </a:p>
        </p:txBody>
      </p:sp>
      <p:sp>
        <p:nvSpPr>
          <p:cNvPr id="71691" name="WordArt 11"/>
          <p:cNvSpPr>
            <a:spLocks noChangeArrowheads="1" noChangeShapeType="1" noTextEdit="1"/>
          </p:cNvSpPr>
          <p:nvPr/>
        </p:nvSpPr>
        <p:spPr bwMode="auto">
          <a:xfrm>
            <a:off x="2079625" y="3794125"/>
            <a:ext cx="3752850" cy="542925"/>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gradFill rotWithShape="0">
                  <a:gsLst>
                    <a:gs pos="0">
                      <a:srgbClr val="0066FF"/>
                    </a:gs>
                    <a:gs pos="100000">
                      <a:srgbClr val="0066FF">
                        <a:gamma/>
                        <a:shade val="56078"/>
                        <a:invGamma/>
                      </a:srgbClr>
                    </a:gs>
                  </a:gsLst>
                  <a:lin ang="5400000" scaled="1"/>
                </a:gradFill>
                <a:latin typeface="Arial"/>
                <a:cs typeface="Arial"/>
              </a:rPr>
              <a:t>updating</a:t>
            </a:r>
          </a:p>
        </p:txBody>
      </p:sp>
      <p:sp>
        <p:nvSpPr>
          <p:cNvPr id="71692" name="WordArt 12"/>
          <p:cNvSpPr>
            <a:spLocks noChangeArrowheads="1" noChangeShapeType="1" noTextEdit="1"/>
          </p:cNvSpPr>
          <p:nvPr/>
        </p:nvSpPr>
        <p:spPr bwMode="auto">
          <a:xfrm>
            <a:off x="2571750" y="4362450"/>
            <a:ext cx="3752850" cy="642938"/>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gradFill rotWithShape="0">
                  <a:gsLst>
                    <a:gs pos="0">
                      <a:srgbClr val="0066FF"/>
                    </a:gs>
                    <a:gs pos="100000">
                      <a:srgbClr val="0066FF">
                        <a:gamma/>
                        <a:shade val="56078"/>
                        <a:invGamma/>
                      </a:srgbClr>
                    </a:gs>
                  </a:gsLst>
                  <a:lin ang="5400000" scaled="1"/>
                </a:gradFill>
                <a:latin typeface="Arial"/>
                <a:cs typeface="Arial"/>
              </a:rPr>
              <a:t>manipulating</a:t>
            </a:r>
          </a:p>
        </p:txBody>
      </p:sp>
      <p:sp>
        <p:nvSpPr>
          <p:cNvPr id="71693" name="WordArt 13"/>
          <p:cNvSpPr>
            <a:spLocks noChangeArrowheads="1" noChangeShapeType="1" noTextEdit="1"/>
          </p:cNvSpPr>
          <p:nvPr/>
        </p:nvSpPr>
        <p:spPr bwMode="auto">
          <a:xfrm>
            <a:off x="3074988" y="5043488"/>
            <a:ext cx="3752850" cy="500062"/>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gradFill rotWithShape="0">
                  <a:gsLst>
                    <a:gs pos="0">
                      <a:srgbClr val="0066FF"/>
                    </a:gs>
                    <a:gs pos="100000">
                      <a:srgbClr val="0066FF">
                        <a:gamma/>
                        <a:shade val="56078"/>
                        <a:invGamma/>
                      </a:srgbClr>
                    </a:gs>
                  </a:gsLst>
                  <a:lin ang="5400000" scaled="1"/>
                </a:gradFill>
                <a:latin typeface="Arial"/>
                <a:cs typeface="Arial"/>
              </a:rPr>
              <a:t>analyzing</a:t>
            </a:r>
          </a:p>
        </p:txBody>
      </p:sp>
      <p:sp>
        <p:nvSpPr>
          <p:cNvPr id="71694" name="WordArt 14"/>
          <p:cNvSpPr>
            <a:spLocks noChangeArrowheads="1" noChangeShapeType="1" noTextEdit="1"/>
          </p:cNvSpPr>
          <p:nvPr/>
        </p:nvSpPr>
        <p:spPr bwMode="auto">
          <a:xfrm>
            <a:off x="5029200" y="5857875"/>
            <a:ext cx="3752850" cy="466725"/>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sp3d>
          </a:bodyPr>
          <a:lstStyle/>
          <a:p>
            <a:pPr algn="ctr"/>
            <a:r>
              <a:rPr lang="en-US" sz="3600" kern="10">
                <a:ln w="9525">
                  <a:round/>
                  <a:headEnd/>
                  <a:tailEnd/>
                </a:ln>
                <a:gradFill rotWithShape="0">
                  <a:gsLst>
                    <a:gs pos="0">
                      <a:schemeClr val="hlink">
                        <a:gamma/>
                        <a:shade val="57647"/>
                        <a:invGamma/>
                      </a:schemeClr>
                    </a:gs>
                    <a:gs pos="100000">
                      <a:schemeClr val="hlink"/>
                    </a:gs>
                  </a:gsLst>
                  <a:lin ang="5400000" scaled="1"/>
                </a:gradFill>
                <a:latin typeface="Arial Black"/>
              </a:rPr>
              <a:t>DATA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71687"/>
                                        </p:tgtEl>
                                        <p:attrNameLst>
                                          <p:attrName>style.visibility</p:attrName>
                                        </p:attrNameLst>
                                      </p:cBhvr>
                                      <p:to>
                                        <p:strVal val="visible"/>
                                      </p:to>
                                    </p:set>
                                    <p:anim calcmode="lin" valueType="num">
                                      <p:cBhvr>
                                        <p:cTn id="7" dur="500" fill="hold"/>
                                        <p:tgtEl>
                                          <p:spTgt spid="71687"/>
                                        </p:tgtEl>
                                        <p:attrNameLst>
                                          <p:attrName>ppt_x</p:attrName>
                                        </p:attrNameLst>
                                      </p:cBhvr>
                                      <p:tavLst>
                                        <p:tav tm="0">
                                          <p:val>
                                            <p:strVal val="#ppt_x-#ppt_w/2"/>
                                          </p:val>
                                        </p:tav>
                                        <p:tav tm="100000">
                                          <p:val>
                                            <p:strVal val="#ppt_x"/>
                                          </p:val>
                                        </p:tav>
                                      </p:tavLst>
                                    </p:anim>
                                    <p:anim calcmode="lin" valueType="num">
                                      <p:cBhvr>
                                        <p:cTn id="8" dur="500" fill="hold"/>
                                        <p:tgtEl>
                                          <p:spTgt spid="71687"/>
                                        </p:tgtEl>
                                        <p:attrNameLst>
                                          <p:attrName>ppt_y</p:attrName>
                                        </p:attrNameLst>
                                      </p:cBhvr>
                                      <p:tavLst>
                                        <p:tav tm="0">
                                          <p:val>
                                            <p:strVal val="#ppt_y"/>
                                          </p:val>
                                        </p:tav>
                                        <p:tav tm="100000">
                                          <p:val>
                                            <p:strVal val="#ppt_y"/>
                                          </p:val>
                                        </p:tav>
                                      </p:tavLst>
                                    </p:anim>
                                    <p:anim calcmode="lin" valueType="num">
                                      <p:cBhvr>
                                        <p:cTn id="9" dur="500" fill="hold"/>
                                        <p:tgtEl>
                                          <p:spTgt spid="71687"/>
                                        </p:tgtEl>
                                        <p:attrNameLst>
                                          <p:attrName>ppt_w</p:attrName>
                                        </p:attrNameLst>
                                      </p:cBhvr>
                                      <p:tavLst>
                                        <p:tav tm="0">
                                          <p:val>
                                            <p:fltVal val="0"/>
                                          </p:val>
                                        </p:tav>
                                        <p:tav tm="100000">
                                          <p:val>
                                            <p:strVal val="#ppt_w"/>
                                          </p:val>
                                        </p:tav>
                                      </p:tavLst>
                                    </p:anim>
                                    <p:anim calcmode="lin" valueType="num">
                                      <p:cBhvr>
                                        <p:cTn id="10" dur="500" fill="hold"/>
                                        <p:tgtEl>
                                          <p:spTgt spid="71687"/>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22" presetClass="entr" presetSubtype="8" fill="hold" grpId="0" nodeType="afterEffect">
                                  <p:stCondLst>
                                    <p:cond delay="1000"/>
                                  </p:stCondLst>
                                  <p:childTnLst>
                                    <p:set>
                                      <p:cBhvr>
                                        <p:cTn id="13" dur="1" fill="hold">
                                          <p:stCondLst>
                                            <p:cond delay="0"/>
                                          </p:stCondLst>
                                        </p:cTn>
                                        <p:tgtEl>
                                          <p:spTgt spid="71688"/>
                                        </p:tgtEl>
                                        <p:attrNameLst>
                                          <p:attrName>style.visibility</p:attrName>
                                        </p:attrNameLst>
                                      </p:cBhvr>
                                      <p:to>
                                        <p:strVal val="visible"/>
                                      </p:to>
                                    </p:set>
                                    <p:animEffect transition="in" filter="wipe(left)">
                                      <p:cBhvr>
                                        <p:cTn id="14" dur="500"/>
                                        <p:tgtEl>
                                          <p:spTgt spid="71688"/>
                                        </p:tgtEl>
                                      </p:cBhvr>
                                    </p:animEffect>
                                  </p:childTnLst>
                                </p:cTn>
                              </p:par>
                            </p:childTnLst>
                          </p:cTn>
                        </p:par>
                        <p:par>
                          <p:cTn id="15" fill="hold">
                            <p:stCondLst>
                              <p:cond delay="2000"/>
                            </p:stCondLst>
                            <p:childTnLst>
                              <p:par>
                                <p:cTn id="16" presetID="22" presetClass="entr" presetSubtype="8" fill="hold" grpId="0" nodeType="afterEffect">
                                  <p:stCondLst>
                                    <p:cond delay="1000"/>
                                  </p:stCondLst>
                                  <p:childTnLst>
                                    <p:set>
                                      <p:cBhvr>
                                        <p:cTn id="17" dur="1" fill="hold">
                                          <p:stCondLst>
                                            <p:cond delay="0"/>
                                          </p:stCondLst>
                                        </p:cTn>
                                        <p:tgtEl>
                                          <p:spTgt spid="71690"/>
                                        </p:tgtEl>
                                        <p:attrNameLst>
                                          <p:attrName>style.visibility</p:attrName>
                                        </p:attrNameLst>
                                      </p:cBhvr>
                                      <p:to>
                                        <p:strVal val="visible"/>
                                      </p:to>
                                    </p:set>
                                    <p:animEffect transition="in" filter="wipe(left)">
                                      <p:cBhvr>
                                        <p:cTn id="18" dur="500"/>
                                        <p:tgtEl>
                                          <p:spTgt spid="71690"/>
                                        </p:tgtEl>
                                      </p:cBhvr>
                                    </p:animEffect>
                                  </p:childTnLst>
                                </p:cTn>
                              </p:par>
                            </p:childTnLst>
                          </p:cTn>
                        </p:par>
                        <p:par>
                          <p:cTn id="19" fill="hold">
                            <p:stCondLst>
                              <p:cond delay="3500"/>
                            </p:stCondLst>
                            <p:childTnLst>
                              <p:par>
                                <p:cTn id="20" presetID="22" presetClass="entr" presetSubtype="8" fill="hold" grpId="0" nodeType="afterEffect">
                                  <p:stCondLst>
                                    <p:cond delay="1000"/>
                                  </p:stCondLst>
                                  <p:childTnLst>
                                    <p:set>
                                      <p:cBhvr>
                                        <p:cTn id="21" dur="1" fill="hold">
                                          <p:stCondLst>
                                            <p:cond delay="0"/>
                                          </p:stCondLst>
                                        </p:cTn>
                                        <p:tgtEl>
                                          <p:spTgt spid="71691"/>
                                        </p:tgtEl>
                                        <p:attrNameLst>
                                          <p:attrName>style.visibility</p:attrName>
                                        </p:attrNameLst>
                                      </p:cBhvr>
                                      <p:to>
                                        <p:strVal val="visible"/>
                                      </p:to>
                                    </p:set>
                                    <p:animEffect transition="in" filter="wipe(left)">
                                      <p:cBhvr>
                                        <p:cTn id="22" dur="500"/>
                                        <p:tgtEl>
                                          <p:spTgt spid="71691"/>
                                        </p:tgtEl>
                                      </p:cBhvr>
                                    </p:animEffect>
                                  </p:childTnLst>
                                </p:cTn>
                              </p:par>
                            </p:childTnLst>
                          </p:cTn>
                        </p:par>
                        <p:par>
                          <p:cTn id="23" fill="hold">
                            <p:stCondLst>
                              <p:cond delay="5000"/>
                            </p:stCondLst>
                            <p:childTnLst>
                              <p:par>
                                <p:cTn id="24" presetID="22" presetClass="entr" presetSubtype="8" fill="hold" grpId="0" nodeType="afterEffect">
                                  <p:stCondLst>
                                    <p:cond delay="1000"/>
                                  </p:stCondLst>
                                  <p:childTnLst>
                                    <p:set>
                                      <p:cBhvr>
                                        <p:cTn id="25" dur="1" fill="hold">
                                          <p:stCondLst>
                                            <p:cond delay="0"/>
                                          </p:stCondLst>
                                        </p:cTn>
                                        <p:tgtEl>
                                          <p:spTgt spid="71692"/>
                                        </p:tgtEl>
                                        <p:attrNameLst>
                                          <p:attrName>style.visibility</p:attrName>
                                        </p:attrNameLst>
                                      </p:cBhvr>
                                      <p:to>
                                        <p:strVal val="visible"/>
                                      </p:to>
                                    </p:set>
                                    <p:animEffect transition="in" filter="wipe(left)">
                                      <p:cBhvr>
                                        <p:cTn id="26" dur="500"/>
                                        <p:tgtEl>
                                          <p:spTgt spid="71692"/>
                                        </p:tgtEl>
                                      </p:cBhvr>
                                    </p:animEffect>
                                  </p:childTnLst>
                                </p:cTn>
                              </p:par>
                            </p:childTnLst>
                          </p:cTn>
                        </p:par>
                        <p:par>
                          <p:cTn id="27" fill="hold">
                            <p:stCondLst>
                              <p:cond delay="6500"/>
                            </p:stCondLst>
                            <p:childTnLst>
                              <p:par>
                                <p:cTn id="28" presetID="22" presetClass="entr" presetSubtype="8" fill="hold" grpId="0" nodeType="afterEffect">
                                  <p:stCondLst>
                                    <p:cond delay="1000"/>
                                  </p:stCondLst>
                                  <p:childTnLst>
                                    <p:set>
                                      <p:cBhvr>
                                        <p:cTn id="29" dur="1" fill="hold">
                                          <p:stCondLst>
                                            <p:cond delay="0"/>
                                          </p:stCondLst>
                                        </p:cTn>
                                        <p:tgtEl>
                                          <p:spTgt spid="71693"/>
                                        </p:tgtEl>
                                        <p:attrNameLst>
                                          <p:attrName>style.visibility</p:attrName>
                                        </p:attrNameLst>
                                      </p:cBhvr>
                                      <p:to>
                                        <p:strVal val="visible"/>
                                      </p:to>
                                    </p:set>
                                    <p:animEffect transition="in" filter="wipe(left)">
                                      <p:cBhvr>
                                        <p:cTn id="30" dur="500"/>
                                        <p:tgtEl>
                                          <p:spTgt spid="71693"/>
                                        </p:tgtEl>
                                      </p:cBhvr>
                                    </p:animEffect>
                                  </p:childTnLst>
                                </p:cTn>
                              </p:par>
                            </p:childTnLst>
                          </p:cTn>
                        </p:par>
                        <p:par>
                          <p:cTn id="31" fill="hold">
                            <p:stCondLst>
                              <p:cond delay="8000"/>
                            </p:stCondLst>
                            <p:childTnLst>
                              <p:par>
                                <p:cTn id="32" presetID="17" presetClass="entr" presetSubtype="10" fill="hold" grpId="0" nodeType="afterEffect">
                                  <p:stCondLst>
                                    <p:cond delay="1000"/>
                                  </p:stCondLst>
                                  <p:childTnLst>
                                    <p:set>
                                      <p:cBhvr>
                                        <p:cTn id="33" dur="1" fill="hold">
                                          <p:stCondLst>
                                            <p:cond delay="0"/>
                                          </p:stCondLst>
                                        </p:cTn>
                                        <p:tgtEl>
                                          <p:spTgt spid="71694"/>
                                        </p:tgtEl>
                                        <p:attrNameLst>
                                          <p:attrName>style.visibility</p:attrName>
                                        </p:attrNameLst>
                                      </p:cBhvr>
                                      <p:to>
                                        <p:strVal val="visible"/>
                                      </p:to>
                                    </p:set>
                                    <p:anim calcmode="lin" valueType="num">
                                      <p:cBhvr>
                                        <p:cTn id="34" dur="500" fill="hold"/>
                                        <p:tgtEl>
                                          <p:spTgt spid="71694"/>
                                        </p:tgtEl>
                                        <p:attrNameLst>
                                          <p:attrName>ppt_w</p:attrName>
                                        </p:attrNameLst>
                                      </p:cBhvr>
                                      <p:tavLst>
                                        <p:tav tm="0">
                                          <p:val>
                                            <p:fltVal val="0"/>
                                          </p:val>
                                        </p:tav>
                                        <p:tav tm="100000">
                                          <p:val>
                                            <p:strVal val="#ppt_w"/>
                                          </p:val>
                                        </p:tav>
                                      </p:tavLst>
                                    </p:anim>
                                    <p:anim calcmode="lin" valueType="num">
                                      <p:cBhvr>
                                        <p:cTn id="35" dur="500" fill="hold"/>
                                        <p:tgtEl>
                                          <p:spTgt spid="7169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7" grpId="0" animBg="1"/>
      <p:bldP spid="71688" grpId="0" animBg="1"/>
      <p:bldP spid="71690" grpId="0" animBg="1"/>
      <p:bldP spid="71691" grpId="0" animBg="1"/>
      <p:bldP spid="71692" grpId="0" animBg="1"/>
      <p:bldP spid="71693" grpId="0" animBg="1"/>
      <p:bldP spid="7169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9" name="Rectangle 3"/>
          <p:cNvSpPr>
            <a:spLocks noGrp="1" noChangeArrowheads="1"/>
          </p:cNvSpPr>
          <p:nvPr>
            <p:ph type="title"/>
          </p:nvPr>
        </p:nvSpPr>
        <p:spPr bwMode="auto">
          <a:xfrm>
            <a:off x="1104900" y="152400"/>
            <a:ext cx="7581900" cy="730250"/>
          </a:xfrm>
          <a:noFill/>
          <a:ln w="12700">
            <a:miter lim="800000"/>
            <a:headEnd/>
            <a:tailEnd/>
          </a:ln>
        </p:spPr>
        <p:txBody>
          <a:bodyPr vert="horz" wrap="square" lIns="88900" tIns="44450" rIns="88900" bIns="44450" numCol="1" anchor="ctr" anchorCtr="0" compatLnSpc="1">
            <a:prstTxWarp prst="textNoShape">
              <a:avLst/>
            </a:prstTxWarp>
          </a:bodyPr>
          <a:lstStyle/>
          <a:p>
            <a:r>
              <a:rPr lang="en-US" sz="3600" dirty="0"/>
              <a:t>What is an Information System?</a:t>
            </a:r>
          </a:p>
        </p:txBody>
      </p:sp>
      <p:sp>
        <p:nvSpPr>
          <p:cNvPr id="203780" name="Text Box 4"/>
          <p:cNvSpPr txBox="1">
            <a:spLocks noChangeArrowheads="1"/>
          </p:cNvSpPr>
          <p:nvPr/>
        </p:nvSpPr>
        <p:spPr bwMode="auto">
          <a:xfrm>
            <a:off x="1193800" y="1143000"/>
            <a:ext cx="7442200" cy="946150"/>
          </a:xfrm>
          <a:prstGeom prst="rect">
            <a:avLst/>
          </a:prstGeom>
          <a:noFill/>
          <a:ln w="12700">
            <a:noFill/>
            <a:miter lim="800000"/>
            <a:headEnd/>
            <a:tailEnd/>
          </a:ln>
          <a:effectLst/>
        </p:spPr>
        <p:txBody>
          <a:bodyPr>
            <a:spAutoFit/>
          </a:bodyPr>
          <a:lstStyle/>
          <a:p>
            <a:pPr algn="ctr">
              <a:spcBef>
                <a:spcPct val="50000"/>
              </a:spcBef>
            </a:pPr>
            <a:r>
              <a:rPr lang="en-US" sz="2800"/>
              <a:t>In the digital environment we use software to create complex information systems.</a:t>
            </a:r>
          </a:p>
        </p:txBody>
      </p:sp>
      <p:pic>
        <p:nvPicPr>
          <p:cNvPr id="203781" name="Picture 5"/>
          <p:cNvPicPr>
            <a:picLocks noChangeAspect="1" noChangeArrowheads="1"/>
          </p:cNvPicPr>
          <p:nvPr/>
        </p:nvPicPr>
        <p:blipFill>
          <a:blip r:embed="rId3" cstate="print"/>
          <a:srcRect/>
          <a:stretch>
            <a:fillRect/>
          </a:stretch>
        </p:blipFill>
        <p:spPr bwMode="auto">
          <a:xfrm>
            <a:off x="2514600" y="2260600"/>
            <a:ext cx="5308600" cy="3981450"/>
          </a:xfrm>
          <a:prstGeom prst="rect">
            <a:avLst/>
          </a:prstGeom>
          <a:noFill/>
          <a:ln w="12700">
            <a:noFill/>
            <a:miter lim="800000"/>
            <a:headEnd/>
            <a:tailEnd/>
          </a:ln>
          <a:effectLst/>
        </p:spPr>
      </p:pic>
      <p:sp>
        <p:nvSpPr>
          <p:cNvPr id="203782" name="WordArt 6"/>
          <p:cNvSpPr>
            <a:spLocks noChangeArrowheads="1" noChangeShapeType="1" noTextEdit="1"/>
          </p:cNvSpPr>
          <p:nvPr/>
        </p:nvSpPr>
        <p:spPr bwMode="auto">
          <a:xfrm rot="5400000">
            <a:off x="-937419" y="4121944"/>
            <a:ext cx="3940175" cy="414338"/>
          </a:xfrm>
          <a:prstGeom prst="rect">
            <a:avLst/>
          </a:prstGeom>
        </p:spPr>
        <p:txBody>
          <a:bodyPr vert="wordArtVert" wrap="none" fromWordArt="1">
            <a:prstTxWarp prst="textPlain">
              <a:avLst>
                <a:gd name="adj" fmla="val 50000"/>
              </a:avLst>
            </a:prstTxWarp>
            <a:scene3d>
              <a:camera prst="legacyObliqueRight"/>
              <a:lightRig rig="legacyHarsh3" dir="t"/>
            </a:scene3d>
            <a:sp3d extrusionH="100000" prstMaterial="legacyMatte">
              <a:extrusionClr>
                <a:srgbClr val="663300"/>
              </a:extrusionClr>
            </a:sp3d>
          </a:bodyPr>
          <a:lstStyle/>
          <a:p>
            <a:pPr algn="ctr" fontAlgn="auto"/>
            <a:r>
              <a:rPr lang="en-US" sz="3600" b="1" kern="10" dirty="0">
                <a:ln w="9525">
                  <a:round/>
                  <a:headEnd/>
                  <a:tailEnd/>
                </a:ln>
                <a:gradFill rotWithShape="0">
                  <a:gsLst>
                    <a:gs pos="0">
                      <a:schemeClr val="tx2"/>
                    </a:gs>
                    <a:gs pos="100000">
                      <a:schemeClr val="tx1"/>
                    </a:gs>
                  </a:gsLst>
                  <a:lin ang="0" scaled="1"/>
                </a:gradFill>
                <a:latin typeface="+mn-lt"/>
              </a:rPr>
              <a:t>Database </a:t>
            </a:r>
          </a:p>
        </p:txBody>
      </p:sp>
      <p:sp>
        <p:nvSpPr>
          <p:cNvPr id="203783" name="WordArt 7"/>
          <p:cNvSpPr>
            <a:spLocks noChangeArrowheads="1" noChangeShapeType="1" noTextEdit="1"/>
          </p:cNvSpPr>
          <p:nvPr/>
        </p:nvSpPr>
        <p:spPr bwMode="auto">
          <a:xfrm rot="5400000">
            <a:off x="-387350" y="4182110"/>
            <a:ext cx="4447540" cy="472440"/>
          </a:xfrm>
          <a:prstGeom prst="rect">
            <a:avLst/>
          </a:prstGeom>
        </p:spPr>
        <p:txBody>
          <a:bodyPr vert="wordArtVert" wrap="none" fromWordArt="1">
            <a:prstTxWarp prst="textPlain">
              <a:avLst>
                <a:gd name="adj" fmla="val 50000"/>
              </a:avLst>
            </a:prstTxWarp>
            <a:scene3d>
              <a:camera prst="legacyObliqueRight"/>
              <a:lightRig rig="legacyHarsh3" dir="t"/>
            </a:scene3d>
            <a:sp3d extrusionH="100000" prstMaterial="legacyMatte">
              <a:extrusionClr>
                <a:srgbClr val="663300"/>
              </a:extrusionClr>
            </a:sp3d>
          </a:bodyPr>
          <a:lstStyle/>
          <a:p>
            <a:pPr algn="ctr" fontAlgn="auto"/>
            <a:r>
              <a:rPr lang="en-US" sz="3600" kern="10" dirty="0">
                <a:ln w="9525">
                  <a:round/>
                  <a:headEnd/>
                  <a:tailEnd/>
                </a:ln>
                <a:gradFill rotWithShape="0">
                  <a:gsLst>
                    <a:gs pos="0">
                      <a:schemeClr val="tx2"/>
                    </a:gs>
                    <a:gs pos="100000">
                      <a:schemeClr val="tx1"/>
                    </a:gs>
                  </a:gsLst>
                  <a:lin ang="0" scaled="1"/>
                </a:gradFill>
                <a:latin typeface="+mn-lt"/>
              </a:rPr>
              <a:t>Management</a:t>
            </a:r>
            <a:r>
              <a:rPr lang="en-US" sz="3600" kern="10" dirty="0">
                <a:ln w="9525">
                  <a:round/>
                  <a:headEnd/>
                  <a:tailEnd/>
                </a:ln>
                <a:gradFill rotWithShape="0">
                  <a:gsLst>
                    <a:gs pos="0">
                      <a:schemeClr val="tx2"/>
                    </a:gs>
                    <a:gs pos="100000">
                      <a:schemeClr val="tx1"/>
                    </a:gs>
                  </a:gsLst>
                  <a:lin ang="0" scaled="1"/>
                </a:gradFill>
                <a:latin typeface="Arial Black"/>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6146"/>
          <p:cNvSpPr>
            <a:spLocks noGrp="1" noChangeArrowheads="1"/>
          </p:cNvSpPr>
          <p:nvPr>
            <p:ph type="title"/>
          </p:nvPr>
        </p:nvSpPr>
        <p:spPr bwMode="auto">
          <a:xfrm>
            <a:off x="1295400" y="0"/>
            <a:ext cx="6642100" cy="1104900"/>
          </a:xfrm>
          <a:noFill/>
          <a:ln w="12700">
            <a:miter lim="800000"/>
            <a:headEnd/>
            <a:tailEnd/>
          </a:ln>
        </p:spPr>
        <p:txBody>
          <a:bodyPr vert="horz" wrap="square" lIns="88900" tIns="44450" rIns="88900" bIns="44450" numCol="1" anchor="ctr" anchorCtr="0" compatLnSpc="1">
            <a:prstTxWarp prst="textNoShape">
              <a:avLst/>
            </a:prstTxWarp>
          </a:bodyPr>
          <a:lstStyle/>
          <a:p>
            <a:r>
              <a:rPr lang="en-US"/>
              <a:t>What is a GIS?</a:t>
            </a:r>
          </a:p>
        </p:txBody>
      </p:sp>
      <p:sp>
        <p:nvSpPr>
          <p:cNvPr id="197635" name="Rectangle 6147"/>
          <p:cNvSpPr>
            <a:spLocks noChangeArrowheads="1"/>
          </p:cNvSpPr>
          <p:nvPr/>
        </p:nvSpPr>
        <p:spPr bwMode="auto">
          <a:xfrm>
            <a:off x="4248150" y="2300288"/>
            <a:ext cx="4652963" cy="3448050"/>
          </a:xfrm>
          <a:prstGeom prst="rect">
            <a:avLst/>
          </a:prstGeom>
          <a:noFill/>
          <a:ln w="12700">
            <a:noFill/>
            <a:miter lim="800000"/>
            <a:headEnd/>
            <a:tailEnd/>
          </a:ln>
          <a:effectLst/>
        </p:spPr>
        <p:txBody>
          <a:bodyPr lIns="90488" tIns="44450" rIns="90488" bIns="44450">
            <a:spAutoFit/>
          </a:bodyPr>
          <a:lstStyle/>
          <a:p>
            <a:pPr algn="just">
              <a:lnSpc>
                <a:spcPct val="90000"/>
              </a:lnSpc>
              <a:spcBef>
                <a:spcPct val="30000"/>
              </a:spcBef>
              <a:buClr>
                <a:srgbClr val="FAFD00"/>
              </a:buClr>
              <a:buFontTx/>
              <a:buChar char=" "/>
            </a:pPr>
            <a:r>
              <a:rPr lang="en-US" b="1">
                <a:solidFill>
                  <a:srgbClr val="000000"/>
                </a:solidFill>
                <a:latin typeface="Arial" charset="0"/>
              </a:rPr>
              <a:t>A means of storing, </a:t>
            </a:r>
          </a:p>
          <a:p>
            <a:pPr>
              <a:lnSpc>
                <a:spcPct val="90000"/>
              </a:lnSpc>
              <a:spcBef>
                <a:spcPct val="30000"/>
              </a:spcBef>
              <a:buClr>
                <a:srgbClr val="FAFD00"/>
              </a:buClr>
              <a:buFontTx/>
              <a:buChar char=" "/>
            </a:pPr>
            <a:r>
              <a:rPr lang="en-US" b="1">
                <a:solidFill>
                  <a:srgbClr val="000000"/>
                </a:solidFill>
                <a:latin typeface="Arial" charset="0"/>
              </a:rPr>
              <a:t>retrieving, sorting,</a:t>
            </a:r>
          </a:p>
          <a:p>
            <a:pPr>
              <a:lnSpc>
                <a:spcPct val="90000"/>
              </a:lnSpc>
              <a:spcBef>
                <a:spcPct val="30000"/>
              </a:spcBef>
              <a:buClr>
                <a:srgbClr val="FAFD00"/>
              </a:buClr>
              <a:buFontTx/>
              <a:buChar char=" "/>
            </a:pPr>
            <a:r>
              <a:rPr lang="en-US" b="1">
                <a:solidFill>
                  <a:srgbClr val="000000"/>
                </a:solidFill>
                <a:latin typeface="Arial" charset="0"/>
              </a:rPr>
              <a:t>and  comparing</a:t>
            </a:r>
          </a:p>
          <a:p>
            <a:pPr>
              <a:lnSpc>
                <a:spcPct val="90000"/>
              </a:lnSpc>
              <a:spcBef>
                <a:spcPct val="30000"/>
              </a:spcBef>
              <a:buClr>
                <a:srgbClr val="FAFD00"/>
              </a:buClr>
              <a:buFontTx/>
              <a:buChar char=" "/>
            </a:pPr>
            <a:r>
              <a:rPr lang="en-US" b="1">
                <a:solidFill>
                  <a:srgbClr val="000000"/>
                </a:solidFill>
                <a:latin typeface="Arial" charset="0"/>
              </a:rPr>
              <a:t>   </a:t>
            </a:r>
            <a:r>
              <a:rPr lang="en-US" b="1" i="1" u="sng">
                <a:solidFill>
                  <a:srgbClr val="000000"/>
                </a:solidFill>
                <a:effectLst>
                  <a:outerShdw blurRad="38100" dist="38100" dir="2700000" algn="tl">
                    <a:srgbClr val="C0C0C0"/>
                  </a:outerShdw>
                </a:effectLst>
                <a:latin typeface="Arial" charset="0"/>
              </a:rPr>
              <a:t>spatial data</a:t>
            </a:r>
            <a:r>
              <a:rPr lang="en-US" b="1">
                <a:solidFill>
                  <a:srgbClr val="000000"/>
                </a:solidFill>
                <a:latin typeface="Arial" charset="0"/>
              </a:rPr>
              <a:t> </a:t>
            </a:r>
          </a:p>
          <a:p>
            <a:pPr algn="just">
              <a:lnSpc>
                <a:spcPct val="90000"/>
              </a:lnSpc>
              <a:spcBef>
                <a:spcPct val="30000"/>
              </a:spcBef>
              <a:buClr>
                <a:srgbClr val="FAFD00"/>
              </a:buClr>
              <a:buFontTx/>
              <a:buChar char=" "/>
            </a:pPr>
            <a:r>
              <a:rPr lang="en-US" b="1">
                <a:solidFill>
                  <a:srgbClr val="000000"/>
                </a:solidFill>
                <a:latin typeface="Arial" charset="0"/>
              </a:rPr>
              <a:t>to support some </a:t>
            </a:r>
          </a:p>
          <a:p>
            <a:pPr algn="just">
              <a:lnSpc>
                <a:spcPct val="90000"/>
              </a:lnSpc>
              <a:spcBef>
                <a:spcPct val="30000"/>
              </a:spcBef>
              <a:buClr>
                <a:srgbClr val="FAFD00"/>
              </a:buClr>
              <a:buFontTx/>
              <a:buChar char=" "/>
            </a:pPr>
            <a:r>
              <a:rPr lang="en-US" b="1">
                <a:solidFill>
                  <a:srgbClr val="000000"/>
                </a:solidFill>
                <a:latin typeface="Arial" charset="0"/>
              </a:rPr>
              <a:t>analytic process.</a:t>
            </a:r>
          </a:p>
        </p:txBody>
      </p:sp>
      <p:sp>
        <p:nvSpPr>
          <p:cNvPr id="197637" name="Rectangle 6149"/>
          <p:cNvSpPr>
            <a:spLocks noChangeArrowheads="1"/>
          </p:cNvSpPr>
          <p:nvPr/>
        </p:nvSpPr>
        <p:spPr bwMode="auto">
          <a:xfrm>
            <a:off x="1827213" y="3714750"/>
            <a:ext cx="447675" cy="638175"/>
          </a:xfrm>
          <a:prstGeom prst="rect">
            <a:avLst/>
          </a:prstGeom>
          <a:noFill/>
          <a:ln w="12700">
            <a:noFill/>
            <a:miter lim="800000"/>
            <a:headEnd/>
            <a:tailEnd/>
          </a:ln>
          <a:effectLst/>
        </p:spPr>
        <p:txBody>
          <a:bodyPr wrap="none" lIns="90488" tIns="44450" rIns="90488" bIns="44450">
            <a:spAutoFit/>
          </a:bodyPr>
          <a:lstStyle/>
          <a:p>
            <a:r>
              <a:rPr lang="en-US" sz="3600" b="1">
                <a:solidFill>
                  <a:srgbClr val="CF0E30"/>
                </a:solidFill>
                <a:effectLst>
                  <a:outerShdw blurRad="38100" dist="38100" dir="2700000" algn="tl">
                    <a:srgbClr val="C0C0C0"/>
                  </a:outerShdw>
                </a:effectLst>
                <a:latin typeface="Helvetica" pitchFamily="34" charset="0"/>
              </a:rPr>
              <a:t>+</a:t>
            </a:r>
          </a:p>
        </p:txBody>
      </p:sp>
      <p:sp>
        <p:nvSpPr>
          <p:cNvPr id="197638" name="Rectangle 6150"/>
          <p:cNvSpPr>
            <a:spLocks noChangeArrowheads="1"/>
          </p:cNvSpPr>
          <p:nvPr/>
        </p:nvSpPr>
        <p:spPr bwMode="auto">
          <a:xfrm>
            <a:off x="163513" y="1546225"/>
            <a:ext cx="3970337" cy="576263"/>
          </a:xfrm>
          <a:prstGeom prst="rect">
            <a:avLst/>
          </a:prstGeom>
          <a:noFill/>
          <a:ln w="12700">
            <a:noFill/>
            <a:miter lim="800000"/>
            <a:headEnd/>
            <a:tailEnd/>
          </a:ln>
          <a:effectLst/>
        </p:spPr>
        <p:txBody>
          <a:bodyPr wrap="none" lIns="90488" tIns="44450" rIns="90488" bIns="44450">
            <a:spAutoFit/>
          </a:bodyPr>
          <a:lstStyle/>
          <a:p>
            <a:r>
              <a:rPr lang="en-US" b="1">
                <a:solidFill>
                  <a:srgbClr val="CF0E30"/>
                </a:solidFill>
                <a:effectLst>
                  <a:outerShdw blurRad="38100" dist="38100" dir="2700000" algn="tl">
                    <a:srgbClr val="C0C0C0"/>
                  </a:outerShdw>
                </a:effectLst>
                <a:latin typeface="Helvetica" pitchFamily="34" charset="0"/>
              </a:rPr>
              <a:t>Information System</a:t>
            </a:r>
          </a:p>
        </p:txBody>
      </p:sp>
      <p:graphicFrame>
        <p:nvGraphicFramePr>
          <p:cNvPr id="269312" name="Object 6144">
            <a:hlinkClick r:id="" action="ppaction://ole?verb=0"/>
          </p:cNvPr>
          <p:cNvGraphicFramePr>
            <a:graphicFrameLocks/>
          </p:cNvGraphicFramePr>
          <p:nvPr/>
        </p:nvGraphicFramePr>
        <p:xfrm>
          <a:off x="1071563" y="2108200"/>
          <a:ext cx="1858962" cy="1481138"/>
        </p:xfrm>
        <a:graphic>
          <a:graphicData uri="http://schemas.openxmlformats.org/presentationml/2006/ole">
            <mc:AlternateContent xmlns:mc="http://schemas.openxmlformats.org/markup-compatibility/2006">
              <mc:Choice xmlns:v="urn:schemas-microsoft-com:vml" Requires="v">
                <p:oleObj spid="_x0000_s269314" name="Clip" r:id="rId4" imgW="4005000" imgH="3190680" progId="">
                  <p:embed/>
                </p:oleObj>
              </mc:Choice>
              <mc:Fallback>
                <p:oleObj name="Clip" r:id="rId4" imgW="4005000" imgH="3190680" progId="">
                  <p:embed/>
                  <p:pic>
                    <p:nvPicPr>
                      <p:cNvPr id="0" name="Picture 614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1563" y="2108200"/>
                        <a:ext cx="1858962" cy="148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7640" name="Rectangle 6152"/>
          <p:cNvSpPr>
            <a:spLocks noChangeArrowheads="1"/>
          </p:cNvSpPr>
          <p:nvPr/>
        </p:nvSpPr>
        <p:spPr bwMode="auto">
          <a:xfrm>
            <a:off x="0" y="4283075"/>
            <a:ext cx="4148138" cy="576263"/>
          </a:xfrm>
          <a:prstGeom prst="rect">
            <a:avLst/>
          </a:prstGeom>
          <a:noFill/>
          <a:ln w="12700">
            <a:noFill/>
            <a:miter lim="800000"/>
            <a:headEnd/>
            <a:tailEnd/>
          </a:ln>
          <a:effectLst/>
        </p:spPr>
        <p:txBody>
          <a:bodyPr wrap="none" lIns="90488" tIns="44450" rIns="90488" bIns="44450">
            <a:spAutoFit/>
          </a:bodyPr>
          <a:lstStyle/>
          <a:p>
            <a:r>
              <a:rPr lang="en-US" b="1">
                <a:solidFill>
                  <a:srgbClr val="CF0E30"/>
                </a:solidFill>
                <a:effectLst>
                  <a:outerShdw blurRad="38100" dist="38100" dir="2700000" algn="tl">
                    <a:srgbClr val="C0C0C0"/>
                  </a:outerShdw>
                </a:effectLst>
                <a:latin typeface="Helvetica" pitchFamily="34" charset="0"/>
              </a:rPr>
              <a:t>Geographic Position</a:t>
            </a:r>
          </a:p>
        </p:txBody>
      </p:sp>
      <p:graphicFrame>
        <p:nvGraphicFramePr>
          <p:cNvPr id="269313" name="Object 6145">
            <a:hlinkClick r:id="" action="ppaction://ole?verb=0"/>
          </p:cNvPr>
          <p:cNvGraphicFramePr>
            <a:graphicFrameLocks/>
          </p:cNvGraphicFramePr>
          <p:nvPr/>
        </p:nvGraphicFramePr>
        <p:xfrm>
          <a:off x="836613" y="5099050"/>
          <a:ext cx="2522537" cy="1111250"/>
        </p:xfrm>
        <a:graphic>
          <a:graphicData uri="http://schemas.openxmlformats.org/presentationml/2006/ole">
            <mc:AlternateContent xmlns:mc="http://schemas.openxmlformats.org/markup-compatibility/2006">
              <mc:Choice xmlns:v="urn:schemas-microsoft-com:vml" Requires="v">
                <p:oleObj spid="_x0000_s269315" name="Clip" r:id="rId6" imgW="5376600" imgH="2368440" progId="">
                  <p:embed/>
                </p:oleObj>
              </mc:Choice>
              <mc:Fallback>
                <p:oleObj name="Clip" r:id="rId6" imgW="5376600" imgH="2368440" progId="">
                  <p:embed/>
                  <p:pic>
                    <p:nvPicPr>
                      <p:cNvPr id="0" name="Picture 614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6613" y="5099050"/>
                        <a:ext cx="2522537" cy="111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bwMode="auto">
          <a:xfrm>
            <a:off x="1627188" y="314325"/>
            <a:ext cx="6642100" cy="701675"/>
          </a:xfrm>
          <a:solidFill>
            <a:srgbClr val="FFFFFF"/>
          </a:solidFill>
          <a:ln>
            <a:noFill/>
            <a:miter lim="800000"/>
            <a:headEnd/>
            <a:tailEnd/>
          </a:ln>
        </p:spPr>
        <p:txBody>
          <a:bodyPr vert="horz" wrap="square" lIns="91440" tIns="45720" rIns="91440" bIns="45720" numCol="1" anchor="t" anchorCtr="0" compatLnSpc="1">
            <a:prstTxWarp prst="textNoShape">
              <a:avLst/>
            </a:prstTxWarp>
          </a:bodyPr>
          <a:lstStyle/>
          <a:p>
            <a:r>
              <a:rPr lang="en-US"/>
              <a:t> </a:t>
            </a:r>
          </a:p>
        </p:txBody>
      </p:sp>
      <p:sp>
        <p:nvSpPr>
          <p:cNvPr id="84996" name="Rectangle 4"/>
          <p:cNvSpPr>
            <a:spLocks noGrp="1" noChangeArrowheads="1"/>
          </p:cNvSpPr>
          <p:nvPr>
            <p:ph type="body" idx="1"/>
          </p:nvPr>
        </p:nvSpPr>
        <p:spPr>
          <a:xfrm>
            <a:off x="363538" y="5865813"/>
            <a:ext cx="8496300" cy="749300"/>
          </a:xfrm>
        </p:spPr>
        <p:txBody>
          <a:bodyPr/>
          <a:lstStyle/>
          <a:p>
            <a:pPr algn="ctr">
              <a:lnSpc>
                <a:spcPct val="79000"/>
              </a:lnSpc>
              <a:buFontTx/>
              <a:buNone/>
            </a:pPr>
            <a:r>
              <a:rPr lang="en-US" sz="2800"/>
              <a:t>GIS links graphical features (</a:t>
            </a:r>
            <a:r>
              <a:rPr lang="en-US" sz="2800" b="1">
                <a:solidFill>
                  <a:schemeClr val="hlink"/>
                </a:solidFill>
              </a:rPr>
              <a:t>entities</a:t>
            </a:r>
            <a:r>
              <a:rPr lang="en-US" sz="2800"/>
              <a:t>) to tabular data (</a:t>
            </a:r>
            <a:r>
              <a:rPr lang="en-US" sz="2800" b="1">
                <a:solidFill>
                  <a:schemeClr val="hlink"/>
                </a:solidFill>
              </a:rPr>
              <a:t>attributes</a:t>
            </a:r>
            <a:r>
              <a:rPr lang="en-US" sz="2800"/>
              <a:t>)</a:t>
            </a:r>
          </a:p>
        </p:txBody>
      </p:sp>
      <p:sp>
        <p:nvSpPr>
          <p:cNvPr id="85017" name="Text Box 25"/>
          <p:cNvSpPr txBox="1">
            <a:spLocks noChangeArrowheads="1"/>
          </p:cNvSpPr>
          <p:nvPr/>
        </p:nvSpPr>
        <p:spPr bwMode="auto">
          <a:xfrm>
            <a:off x="1184275" y="168275"/>
            <a:ext cx="6778625" cy="701675"/>
          </a:xfrm>
          <a:prstGeom prst="rect">
            <a:avLst/>
          </a:prstGeom>
          <a:noFill/>
          <a:ln w="12700">
            <a:noFill/>
            <a:miter lim="800000"/>
            <a:headEnd/>
            <a:tailEnd/>
          </a:ln>
          <a:effectLst/>
        </p:spPr>
        <p:txBody>
          <a:bodyPr>
            <a:spAutoFit/>
          </a:bodyPr>
          <a:lstStyle/>
          <a:p>
            <a:pPr algn="ctr">
              <a:spcBef>
                <a:spcPct val="50000"/>
              </a:spcBef>
            </a:pPr>
            <a:r>
              <a:rPr lang="en-US" sz="4000" b="1" i="1" dirty="0">
                <a:solidFill>
                  <a:schemeClr val="hlink"/>
                </a:solidFill>
                <a:effectLst>
                  <a:outerShdw blurRad="38100" dist="38100" dir="2700000" algn="tl">
                    <a:srgbClr val="C0C0C0"/>
                  </a:outerShdw>
                </a:effectLst>
                <a:latin typeface="Arial" charset="0"/>
              </a:rPr>
              <a:t>What is a GIS?</a:t>
            </a:r>
          </a:p>
        </p:txBody>
      </p:sp>
      <p:sp>
        <p:nvSpPr>
          <p:cNvPr id="85026" name="Rectangle 34"/>
          <p:cNvSpPr>
            <a:spLocks noChangeArrowheads="1"/>
          </p:cNvSpPr>
          <p:nvPr/>
        </p:nvSpPr>
        <p:spPr bwMode="auto">
          <a:xfrm>
            <a:off x="846138" y="1219199"/>
            <a:ext cx="8001000" cy="569913"/>
          </a:xfrm>
          <a:prstGeom prst="rect">
            <a:avLst/>
          </a:prstGeom>
          <a:noFill/>
          <a:ln w="12700">
            <a:noFill/>
            <a:miter lim="800000"/>
            <a:headEnd/>
            <a:tailEnd/>
          </a:ln>
          <a:effectLst/>
        </p:spPr>
        <p:txBody>
          <a:bodyPr lIns="88900" tIns="44450" rIns="88900" bIns="44450"/>
          <a:lstStyle/>
          <a:p>
            <a:pPr marL="279400" indent="-279400" algn="ctr" defTabSz="892175">
              <a:lnSpc>
                <a:spcPct val="89000"/>
              </a:lnSpc>
              <a:spcBef>
                <a:spcPct val="30000"/>
              </a:spcBef>
              <a:buClr>
                <a:srgbClr val="000000"/>
              </a:buClr>
              <a:buSzPct val="100000"/>
            </a:pPr>
            <a:r>
              <a:rPr lang="en-US" b="1" dirty="0">
                <a:latin typeface="Arial" charset="0"/>
              </a:rPr>
              <a:t>GEOGRAPHIC</a:t>
            </a:r>
            <a:r>
              <a:rPr lang="en-US" dirty="0">
                <a:latin typeface="Arial" charset="0"/>
              </a:rPr>
              <a:t> Information System</a:t>
            </a:r>
          </a:p>
        </p:txBody>
      </p:sp>
      <p:graphicFrame>
        <p:nvGraphicFramePr>
          <p:cNvPr id="270336" name="Object 1024"/>
          <p:cNvGraphicFramePr>
            <a:graphicFrameLocks noChangeAspect="1"/>
          </p:cNvGraphicFramePr>
          <p:nvPr/>
        </p:nvGraphicFramePr>
        <p:xfrm>
          <a:off x="1839913" y="1741488"/>
          <a:ext cx="5500687" cy="4014787"/>
        </p:xfrm>
        <a:graphic>
          <a:graphicData uri="http://schemas.openxmlformats.org/presentationml/2006/ole">
            <mc:AlternateContent xmlns:mc="http://schemas.openxmlformats.org/markup-compatibility/2006">
              <mc:Choice xmlns:v="urn:schemas-microsoft-com:vml" Requires="v">
                <p:oleObj spid="_x0000_s270338" name="Photo Editor Photo" r:id="rId4" imgW="6838095" imgH="4990476" progId="">
                  <p:embed/>
                </p:oleObj>
              </mc:Choice>
              <mc:Fallback>
                <p:oleObj name="Photo Editor Photo" r:id="rId4" imgW="6838095" imgH="4990476" progId="">
                  <p:embed/>
                  <p:pic>
                    <p:nvPicPr>
                      <p:cNvPr id="0" name="Picture 10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9913" y="1741488"/>
                        <a:ext cx="5500687" cy="4014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5036" name="Group 44"/>
          <p:cNvGrpSpPr>
            <a:grpSpLocks/>
          </p:cNvGrpSpPr>
          <p:nvPr/>
        </p:nvGrpSpPr>
        <p:grpSpPr bwMode="auto">
          <a:xfrm>
            <a:off x="4011613" y="2962275"/>
            <a:ext cx="935037" cy="1014413"/>
            <a:chOff x="2655" y="1866"/>
            <a:chExt cx="589" cy="639"/>
          </a:xfrm>
        </p:grpSpPr>
        <p:sp>
          <p:nvSpPr>
            <p:cNvPr id="85016" name="Line 24"/>
            <p:cNvSpPr>
              <a:spLocks noChangeShapeType="1"/>
            </p:cNvSpPr>
            <p:nvPr/>
          </p:nvSpPr>
          <p:spPr bwMode="auto">
            <a:xfrm flipV="1">
              <a:off x="2795" y="1866"/>
              <a:ext cx="449" cy="505"/>
            </a:xfrm>
            <a:prstGeom prst="line">
              <a:avLst/>
            </a:prstGeom>
            <a:noFill/>
            <a:ln w="38100">
              <a:solidFill>
                <a:srgbClr val="FFFF17"/>
              </a:solidFill>
              <a:round/>
              <a:headEnd/>
              <a:tailEnd type="triangle" w="med" len="med"/>
            </a:ln>
            <a:effectLst/>
          </p:spPr>
          <p:txBody>
            <a:bodyPr wrap="none" anchor="ctr"/>
            <a:lstStyle/>
            <a:p>
              <a:endParaRPr lang="en-US"/>
            </a:p>
          </p:txBody>
        </p:sp>
        <p:sp>
          <p:nvSpPr>
            <p:cNvPr id="85033" name="Rectangle 41"/>
            <p:cNvSpPr>
              <a:spLocks noChangeArrowheads="1"/>
            </p:cNvSpPr>
            <p:nvPr/>
          </p:nvSpPr>
          <p:spPr bwMode="auto">
            <a:xfrm>
              <a:off x="2655" y="2370"/>
              <a:ext cx="156" cy="135"/>
            </a:xfrm>
            <a:prstGeom prst="rect">
              <a:avLst/>
            </a:prstGeom>
            <a:noFill/>
            <a:ln w="28575">
              <a:solidFill>
                <a:srgbClr val="FFFF17"/>
              </a:solidFill>
              <a:miter lim="800000"/>
              <a:headEnd/>
              <a:tailEnd/>
            </a:ln>
            <a:effectLst/>
          </p:spPr>
          <p:txBody>
            <a:bodyPr wrap="none" anchor="ctr"/>
            <a:lstStyle/>
            <a:p>
              <a:endParaRPr lang="en-US"/>
            </a:p>
          </p:txBody>
        </p:sp>
      </p:grpSp>
      <p:graphicFrame>
        <p:nvGraphicFramePr>
          <p:cNvPr id="270337" name="Object 1025"/>
          <p:cNvGraphicFramePr>
            <a:graphicFrameLocks noChangeAspect="1"/>
          </p:cNvGraphicFramePr>
          <p:nvPr/>
        </p:nvGraphicFramePr>
        <p:xfrm>
          <a:off x="1846263" y="1752600"/>
          <a:ext cx="5495925" cy="4000500"/>
        </p:xfrm>
        <a:graphic>
          <a:graphicData uri="http://schemas.openxmlformats.org/presentationml/2006/ole">
            <mc:AlternateContent xmlns:mc="http://schemas.openxmlformats.org/markup-compatibility/2006">
              <mc:Choice xmlns:v="urn:schemas-microsoft-com:vml" Requires="v">
                <p:oleObj spid="_x0000_s270339" name="Photo Editor Photo" r:id="rId6" imgW="6819048" imgH="4963218" progId="">
                  <p:embed/>
                </p:oleObj>
              </mc:Choice>
              <mc:Fallback>
                <p:oleObj name="Photo Editor Photo" r:id="rId6" imgW="6819048" imgH="4963218" progId="">
                  <p:embed/>
                  <p:pic>
                    <p:nvPicPr>
                      <p:cNvPr id="0" name="Picture 10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46263" y="1752600"/>
                        <a:ext cx="5495925"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5035" name="Group 43"/>
          <p:cNvGrpSpPr>
            <a:grpSpLocks/>
          </p:cNvGrpSpPr>
          <p:nvPr/>
        </p:nvGrpSpPr>
        <p:grpSpPr bwMode="auto">
          <a:xfrm>
            <a:off x="5661025" y="3041650"/>
            <a:ext cx="384175" cy="942975"/>
            <a:chOff x="3694" y="1932"/>
            <a:chExt cx="242" cy="594"/>
          </a:xfrm>
        </p:grpSpPr>
        <p:sp>
          <p:nvSpPr>
            <p:cNvPr id="85030" name="Line 38"/>
            <p:cNvSpPr>
              <a:spLocks noChangeShapeType="1"/>
            </p:cNvSpPr>
            <p:nvPr/>
          </p:nvSpPr>
          <p:spPr bwMode="auto">
            <a:xfrm flipH="1" flipV="1">
              <a:off x="3694" y="1932"/>
              <a:ext cx="181" cy="493"/>
            </a:xfrm>
            <a:prstGeom prst="line">
              <a:avLst/>
            </a:prstGeom>
            <a:noFill/>
            <a:ln w="38100">
              <a:solidFill>
                <a:srgbClr val="FFFF17"/>
              </a:solidFill>
              <a:round/>
              <a:headEnd/>
              <a:tailEnd type="triangle" w="med" len="med"/>
            </a:ln>
            <a:effectLst/>
          </p:spPr>
          <p:txBody>
            <a:bodyPr wrap="none" anchor="ctr"/>
            <a:lstStyle/>
            <a:p>
              <a:endParaRPr lang="en-US"/>
            </a:p>
          </p:txBody>
        </p:sp>
        <p:sp>
          <p:nvSpPr>
            <p:cNvPr id="85034" name="Rectangle 42"/>
            <p:cNvSpPr>
              <a:spLocks noChangeArrowheads="1"/>
            </p:cNvSpPr>
            <p:nvPr/>
          </p:nvSpPr>
          <p:spPr bwMode="auto">
            <a:xfrm>
              <a:off x="3828" y="2424"/>
              <a:ext cx="108" cy="102"/>
            </a:xfrm>
            <a:prstGeom prst="rect">
              <a:avLst/>
            </a:prstGeom>
            <a:noFill/>
            <a:ln w="28575">
              <a:solidFill>
                <a:srgbClr val="FFFF17"/>
              </a:solidFill>
              <a:miter lim="800000"/>
              <a:headEnd/>
              <a:tailEnd/>
            </a:ln>
            <a:effec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5036"/>
                                        </p:tgtEl>
                                        <p:attrNameLst>
                                          <p:attrName>style.visibility</p:attrName>
                                        </p:attrNameLst>
                                      </p:cBhvr>
                                      <p:to>
                                        <p:strVal val="visible"/>
                                      </p:to>
                                    </p:set>
                                    <p:animEffect transition="in" filter="wipe(left)">
                                      <p:cBhvr>
                                        <p:cTn id="7" dur="500"/>
                                        <p:tgtEl>
                                          <p:spTgt spid="8503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270337"/>
                                        </p:tgtEl>
                                        <p:attrNameLst>
                                          <p:attrName>style.visibility</p:attrName>
                                        </p:attrNameLst>
                                      </p:cBhvr>
                                      <p:to>
                                        <p:strVal val="visible"/>
                                      </p:to>
                                    </p:set>
                                  </p:childTnLst>
                                </p:cTn>
                              </p:par>
                            </p:childTnLst>
                          </p:cTn>
                        </p:par>
                        <p:par>
                          <p:cTn id="12" fill="hold">
                            <p:stCondLst>
                              <p:cond delay="500"/>
                            </p:stCondLst>
                            <p:childTnLst>
                              <p:par>
                                <p:cTn id="13" presetID="22" presetClass="entr" presetSubtype="2" fill="hold" nodeType="afterEffect">
                                  <p:stCondLst>
                                    <p:cond delay="0"/>
                                  </p:stCondLst>
                                  <p:childTnLst>
                                    <p:set>
                                      <p:cBhvr>
                                        <p:cTn id="14" dur="1" fill="hold">
                                          <p:stCondLst>
                                            <p:cond delay="0"/>
                                          </p:stCondLst>
                                        </p:cTn>
                                        <p:tgtEl>
                                          <p:spTgt spid="85035"/>
                                        </p:tgtEl>
                                        <p:attrNameLst>
                                          <p:attrName>style.visibility</p:attrName>
                                        </p:attrNameLst>
                                      </p:cBhvr>
                                      <p:to>
                                        <p:strVal val="visible"/>
                                      </p:to>
                                    </p:set>
                                    <p:animEffect transition="in" filter="wipe(right)">
                                      <p:cBhvr>
                                        <p:cTn id="15" dur="500"/>
                                        <p:tgtEl>
                                          <p:spTgt spid="85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62467" name="Rectangle 1027"/>
          <p:cNvSpPr>
            <a:spLocks noGrp="1" noChangeArrowheads="1"/>
          </p:cNvSpPr>
          <p:nvPr>
            <p:ph type="body" idx="1"/>
          </p:nvPr>
        </p:nvSpPr>
        <p:spPr>
          <a:xfrm>
            <a:off x="426720" y="1460500"/>
            <a:ext cx="8310880" cy="2247900"/>
          </a:xfrm>
        </p:spPr>
        <p:txBody>
          <a:bodyPr/>
          <a:lstStyle/>
          <a:p>
            <a:pPr algn="just">
              <a:lnSpc>
                <a:spcPct val="79000"/>
              </a:lnSpc>
              <a:buClr>
                <a:schemeClr val="hlink"/>
              </a:buClr>
            </a:pPr>
            <a:r>
              <a:rPr lang="en-US" sz="2800" dirty="0"/>
              <a:t>A GIS is a system (hardware + database engine) that is designed to efficiently, assemble, store, update, analyze, manipulate, and display </a:t>
            </a:r>
            <a:r>
              <a:rPr lang="en-US" sz="2800" b="1" dirty="0">
                <a:solidFill>
                  <a:srgbClr val="000066"/>
                </a:solidFill>
                <a:effectLst>
                  <a:outerShdw blurRad="38100" dist="38100" dir="2700000" algn="tl">
                    <a:srgbClr val="C0C0C0"/>
                  </a:outerShdw>
                </a:effectLst>
              </a:rPr>
              <a:t>geographically referenced information</a:t>
            </a:r>
            <a:r>
              <a:rPr lang="en-US" sz="2800" dirty="0"/>
              <a:t> (data identified by their locations).  </a:t>
            </a:r>
          </a:p>
        </p:txBody>
      </p:sp>
      <p:sp>
        <p:nvSpPr>
          <p:cNvPr id="62469" name="Rectangle 1029"/>
          <p:cNvSpPr>
            <a:spLocks noChangeArrowheads="1"/>
          </p:cNvSpPr>
          <p:nvPr/>
        </p:nvSpPr>
        <p:spPr bwMode="auto">
          <a:xfrm>
            <a:off x="1193800" y="4218940"/>
            <a:ext cx="7355840" cy="1676400"/>
          </a:xfrm>
          <a:prstGeom prst="rect">
            <a:avLst/>
          </a:prstGeom>
          <a:noFill/>
          <a:ln w="12700">
            <a:noFill/>
            <a:miter lim="800000"/>
            <a:headEnd/>
            <a:tailEnd/>
          </a:ln>
          <a:effectLst/>
        </p:spPr>
        <p:txBody>
          <a:bodyPr lIns="88900" tIns="44450" rIns="88900" bIns="44450"/>
          <a:lstStyle/>
          <a:p>
            <a:pPr marL="279400" indent="-279400" algn="just" defTabSz="892175">
              <a:lnSpc>
                <a:spcPct val="89000"/>
              </a:lnSpc>
              <a:spcBef>
                <a:spcPct val="30000"/>
              </a:spcBef>
              <a:buClr>
                <a:schemeClr val="hlink"/>
              </a:buClr>
              <a:buSzPct val="100000"/>
              <a:buFontTx/>
              <a:buChar char="•"/>
            </a:pPr>
            <a:r>
              <a:rPr lang="en-US" dirty="0">
                <a:latin typeface="Arial" charset="0"/>
              </a:rPr>
              <a:t>A GIS also includes the </a:t>
            </a:r>
            <a:r>
              <a:rPr lang="en-US" b="1" dirty="0">
                <a:solidFill>
                  <a:srgbClr val="000066"/>
                </a:solidFill>
                <a:effectLst>
                  <a:outerShdw blurRad="38100" dist="38100" dir="2700000" algn="tl">
                    <a:srgbClr val="C0C0C0"/>
                  </a:outerShdw>
                </a:effectLst>
                <a:latin typeface="Arial" charset="0"/>
              </a:rPr>
              <a:t>people</a:t>
            </a:r>
            <a:r>
              <a:rPr lang="en-US" dirty="0">
                <a:latin typeface="Arial" charset="0"/>
              </a:rPr>
              <a:t> operating the system and the </a:t>
            </a:r>
            <a:r>
              <a:rPr lang="en-US" b="1" dirty="0">
                <a:solidFill>
                  <a:srgbClr val="000066"/>
                </a:solidFill>
                <a:effectLst>
                  <a:outerShdw blurRad="38100" dist="38100" dir="2700000" algn="tl">
                    <a:srgbClr val="C0C0C0"/>
                  </a:outerShdw>
                </a:effectLst>
                <a:latin typeface="Arial" charset="0"/>
              </a:rPr>
              <a:t>data</a:t>
            </a:r>
            <a:r>
              <a:rPr lang="en-US" dirty="0">
                <a:latin typeface="Arial" charset="0"/>
              </a:rPr>
              <a:t> that go into the system.</a:t>
            </a:r>
          </a:p>
        </p:txBody>
      </p:sp>
      <p:sp>
        <p:nvSpPr>
          <p:cNvPr id="62470" name="Rectangle 1030"/>
          <p:cNvSpPr>
            <a:spLocks noGrp="1" noChangeArrowheads="1"/>
          </p:cNvSpPr>
          <p:nvPr>
            <p:ph type="title"/>
          </p:nvPr>
        </p:nvSpPr>
        <p:spPr bwMode="auto">
          <a:xfrm>
            <a:off x="1627188" y="314325"/>
            <a:ext cx="6642100" cy="701675"/>
          </a:xfrm>
          <a:solidFill>
            <a:srgbClr val="FFFFFF"/>
          </a:solidFill>
          <a:ln>
            <a:noFill/>
            <a:miter lim="800000"/>
            <a:headEnd/>
            <a:tailEnd/>
          </a:ln>
        </p:spPr>
        <p:txBody>
          <a:bodyPr vert="horz" wrap="square" lIns="91440" tIns="45720" rIns="91440" bIns="45720" numCol="1" anchor="t" anchorCtr="0" compatLnSpc="1">
            <a:prstTxWarp prst="textNoShape">
              <a:avLst/>
            </a:prstTxWarp>
          </a:bodyPr>
          <a:lstStyle/>
          <a:p>
            <a:r>
              <a:rPr lang="en-US"/>
              <a:t>GIS Definition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24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246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autoUpdateAnimBg="0"/>
      <p:bldP spid="62469"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09600" y="228600"/>
            <a:ext cx="7772400" cy="1143000"/>
          </a:xfrm>
          <a:noFill/>
          <a:ln/>
        </p:spPr>
        <p:txBody>
          <a:bodyPr/>
          <a:lstStyle/>
          <a:p>
            <a:r>
              <a:rPr lang="en-US"/>
              <a:t>Knowledge Base for GIS</a:t>
            </a:r>
          </a:p>
        </p:txBody>
      </p:sp>
      <p:grpSp>
        <p:nvGrpSpPr>
          <p:cNvPr id="2" name="Group 8"/>
          <p:cNvGrpSpPr>
            <a:grpSpLocks/>
          </p:cNvGrpSpPr>
          <p:nvPr/>
        </p:nvGrpSpPr>
        <p:grpSpPr bwMode="auto">
          <a:xfrm>
            <a:off x="2139950" y="1835150"/>
            <a:ext cx="4330700" cy="3263900"/>
            <a:chOff x="1348" y="1156"/>
            <a:chExt cx="2728" cy="2056"/>
          </a:xfrm>
        </p:grpSpPr>
        <p:sp>
          <p:nvSpPr>
            <p:cNvPr id="21507" name="Oval 3"/>
            <p:cNvSpPr>
              <a:spLocks noChangeArrowheads="1"/>
            </p:cNvSpPr>
            <p:nvPr/>
          </p:nvSpPr>
          <p:spPr bwMode="auto">
            <a:xfrm rot="1860000">
              <a:off x="1348" y="1156"/>
              <a:ext cx="1672" cy="1000"/>
            </a:xfrm>
            <a:prstGeom prst="ellipse">
              <a:avLst/>
            </a:prstGeom>
            <a:noFill/>
            <a:ln w="12700">
              <a:solidFill>
                <a:schemeClr val="hlink"/>
              </a:solidFill>
              <a:round/>
              <a:headEnd/>
              <a:tailEnd/>
            </a:ln>
            <a:effectLst/>
          </p:spPr>
          <p:txBody>
            <a:bodyPr wrap="none" lIns="92066" tIns="46034" rIns="92066" bIns="46034">
              <a:spAutoFit/>
            </a:bodyPr>
            <a:lstStyle/>
            <a:p>
              <a:endParaRPr lang="en-US"/>
            </a:p>
          </p:txBody>
        </p:sp>
        <p:sp>
          <p:nvSpPr>
            <p:cNvPr id="21508" name="Oval 4"/>
            <p:cNvSpPr>
              <a:spLocks noChangeArrowheads="1"/>
            </p:cNvSpPr>
            <p:nvPr/>
          </p:nvSpPr>
          <p:spPr bwMode="auto">
            <a:xfrm rot="16140000">
              <a:off x="1972" y="1876"/>
              <a:ext cx="1672" cy="1000"/>
            </a:xfrm>
            <a:prstGeom prst="ellipse">
              <a:avLst/>
            </a:prstGeom>
            <a:noFill/>
            <a:ln w="12700">
              <a:solidFill>
                <a:schemeClr val="accent2"/>
              </a:solidFill>
              <a:round/>
              <a:headEnd/>
              <a:tailEnd/>
            </a:ln>
            <a:effectLst/>
          </p:spPr>
          <p:txBody>
            <a:bodyPr wrap="none" lIns="92066" tIns="46034" rIns="92066" bIns="46034">
              <a:spAutoFit/>
            </a:bodyPr>
            <a:lstStyle/>
            <a:p>
              <a:endParaRPr lang="en-US"/>
            </a:p>
          </p:txBody>
        </p:sp>
        <p:sp>
          <p:nvSpPr>
            <p:cNvPr id="21509" name="Oval 5"/>
            <p:cNvSpPr>
              <a:spLocks noChangeArrowheads="1"/>
            </p:cNvSpPr>
            <p:nvPr/>
          </p:nvSpPr>
          <p:spPr bwMode="auto">
            <a:xfrm rot="19680000">
              <a:off x="2404" y="1348"/>
              <a:ext cx="1672" cy="1000"/>
            </a:xfrm>
            <a:prstGeom prst="ellipse">
              <a:avLst/>
            </a:prstGeom>
            <a:noFill/>
            <a:ln w="12700">
              <a:solidFill>
                <a:schemeClr val="accent1"/>
              </a:solidFill>
              <a:round/>
              <a:headEnd/>
              <a:tailEnd/>
            </a:ln>
            <a:effectLst/>
          </p:spPr>
          <p:txBody>
            <a:bodyPr wrap="none" lIns="92066" tIns="46034" rIns="92066" bIns="46034">
              <a:spAutoFit/>
            </a:bodyPr>
            <a:lstStyle/>
            <a:p>
              <a:endParaRPr lang="en-US"/>
            </a:p>
          </p:txBody>
        </p:sp>
        <p:sp>
          <p:nvSpPr>
            <p:cNvPr id="21510" name="Rectangle 6"/>
            <p:cNvSpPr>
              <a:spLocks noChangeArrowheads="1"/>
            </p:cNvSpPr>
            <p:nvPr/>
          </p:nvSpPr>
          <p:spPr bwMode="auto">
            <a:xfrm>
              <a:off x="2534" y="1814"/>
              <a:ext cx="426" cy="288"/>
            </a:xfrm>
            <a:prstGeom prst="rect">
              <a:avLst/>
            </a:prstGeom>
            <a:noFill/>
            <a:ln w="9525">
              <a:noFill/>
              <a:miter lim="800000"/>
              <a:headEnd/>
              <a:tailEnd/>
            </a:ln>
            <a:effectLst/>
          </p:spPr>
          <p:txBody>
            <a:bodyPr wrap="none" lIns="92066" tIns="46034" rIns="92066" bIns="46034">
              <a:spAutoFit/>
            </a:bodyPr>
            <a:lstStyle/>
            <a:p>
              <a:r>
                <a:rPr lang="en-US"/>
                <a:t>GIS</a:t>
              </a:r>
            </a:p>
          </p:txBody>
        </p:sp>
        <p:sp>
          <p:nvSpPr>
            <p:cNvPr id="21511" name="Freeform 7"/>
            <p:cNvSpPr>
              <a:spLocks/>
            </p:cNvSpPr>
            <p:nvPr/>
          </p:nvSpPr>
          <p:spPr bwMode="auto">
            <a:xfrm>
              <a:off x="2461" y="1536"/>
              <a:ext cx="504" cy="751"/>
            </a:xfrm>
            <a:custGeom>
              <a:avLst/>
              <a:gdLst/>
              <a:ahLst/>
              <a:cxnLst>
                <a:cxn ang="0">
                  <a:pos x="323" y="0"/>
                </a:cxn>
                <a:cxn ang="0">
                  <a:pos x="320" y="34"/>
                </a:cxn>
                <a:cxn ang="0">
                  <a:pos x="290" y="53"/>
                </a:cxn>
                <a:cxn ang="0">
                  <a:pos x="261" y="72"/>
                </a:cxn>
                <a:cxn ang="0">
                  <a:pos x="232" y="92"/>
                </a:cxn>
                <a:cxn ang="0">
                  <a:pos x="213" y="121"/>
                </a:cxn>
                <a:cxn ang="0">
                  <a:pos x="194" y="150"/>
                </a:cxn>
                <a:cxn ang="0">
                  <a:pos x="174" y="179"/>
                </a:cxn>
                <a:cxn ang="0">
                  <a:pos x="165" y="208"/>
                </a:cxn>
                <a:cxn ang="0">
                  <a:pos x="145" y="237"/>
                </a:cxn>
                <a:cxn ang="0">
                  <a:pos x="126" y="266"/>
                </a:cxn>
                <a:cxn ang="0">
                  <a:pos x="116" y="295"/>
                </a:cxn>
                <a:cxn ang="0">
                  <a:pos x="97" y="324"/>
                </a:cxn>
                <a:cxn ang="0">
                  <a:pos x="68" y="343"/>
                </a:cxn>
                <a:cxn ang="0">
                  <a:pos x="58" y="372"/>
                </a:cxn>
                <a:cxn ang="0">
                  <a:pos x="49" y="401"/>
                </a:cxn>
                <a:cxn ang="0">
                  <a:pos x="29" y="430"/>
                </a:cxn>
                <a:cxn ang="0">
                  <a:pos x="10" y="459"/>
                </a:cxn>
                <a:cxn ang="0">
                  <a:pos x="0" y="489"/>
                </a:cxn>
                <a:cxn ang="0">
                  <a:pos x="0" y="518"/>
                </a:cxn>
                <a:cxn ang="0">
                  <a:pos x="0" y="547"/>
                </a:cxn>
                <a:cxn ang="0">
                  <a:pos x="0" y="576"/>
                </a:cxn>
                <a:cxn ang="0">
                  <a:pos x="0" y="605"/>
                </a:cxn>
                <a:cxn ang="0">
                  <a:pos x="0" y="634"/>
                </a:cxn>
                <a:cxn ang="0">
                  <a:pos x="0" y="663"/>
                </a:cxn>
                <a:cxn ang="0">
                  <a:pos x="0" y="692"/>
                </a:cxn>
                <a:cxn ang="0">
                  <a:pos x="29" y="711"/>
                </a:cxn>
                <a:cxn ang="0">
                  <a:pos x="58" y="721"/>
                </a:cxn>
                <a:cxn ang="0">
                  <a:pos x="87" y="740"/>
                </a:cxn>
                <a:cxn ang="0">
                  <a:pos x="116" y="750"/>
                </a:cxn>
                <a:cxn ang="0">
                  <a:pos x="145" y="750"/>
                </a:cxn>
                <a:cxn ang="0">
                  <a:pos x="174" y="740"/>
                </a:cxn>
                <a:cxn ang="0">
                  <a:pos x="203" y="721"/>
                </a:cxn>
                <a:cxn ang="0">
                  <a:pos x="232" y="711"/>
                </a:cxn>
                <a:cxn ang="0">
                  <a:pos x="261" y="701"/>
                </a:cxn>
                <a:cxn ang="0">
                  <a:pos x="290" y="692"/>
                </a:cxn>
                <a:cxn ang="0">
                  <a:pos x="320" y="682"/>
                </a:cxn>
                <a:cxn ang="0">
                  <a:pos x="349" y="663"/>
                </a:cxn>
                <a:cxn ang="0">
                  <a:pos x="378" y="643"/>
                </a:cxn>
                <a:cxn ang="0">
                  <a:pos x="407" y="624"/>
                </a:cxn>
                <a:cxn ang="0">
                  <a:pos x="436" y="614"/>
                </a:cxn>
                <a:cxn ang="0">
                  <a:pos x="465" y="605"/>
                </a:cxn>
                <a:cxn ang="0">
                  <a:pos x="494" y="585"/>
                </a:cxn>
                <a:cxn ang="0">
                  <a:pos x="503" y="556"/>
                </a:cxn>
                <a:cxn ang="0">
                  <a:pos x="503" y="527"/>
                </a:cxn>
                <a:cxn ang="0">
                  <a:pos x="503" y="498"/>
                </a:cxn>
                <a:cxn ang="0">
                  <a:pos x="503" y="469"/>
                </a:cxn>
                <a:cxn ang="0">
                  <a:pos x="503" y="440"/>
                </a:cxn>
                <a:cxn ang="0">
                  <a:pos x="494" y="411"/>
                </a:cxn>
                <a:cxn ang="0">
                  <a:pos x="474" y="382"/>
                </a:cxn>
                <a:cxn ang="0">
                  <a:pos x="465" y="353"/>
                </a:cxn>
                <a:cxn ang="0">
                  <a:pos x="455" y="324"/>
                </a:cxn>
                <a:cxn ang="0">
                  <a:pos x="436" y="295"/>
                </a:cxn>
                <a:cxn ang="0">
                  <a:pos x="426" y="266"/>
                </a:cxn>
                <a:cxn ang="0">
                  <a:pos x="426" y="237"/>
                </a:cxn>
                <a:cxn ang="0">
                  <a:pos x="426" y="208"/>
                </a:cxn>
                <a:cxn ang="0">
                  <a:pos x="426" y="179"/>
                </a:cxn>
                <a:cxn ang="0">
                  <a:pos x="416" y="150"/>
                </a:cxn>
                <a:cxn ang="0">
                  <a:pos x="397" y="121"/>
                </a:cxn>
                <a:cxn ang="0">
                  <a:pos x="378" y="92"/>
                </a:cxn>
                <a:cxn ang="0">
                  <a:pos x="368" y="63"/>
                </a:cxn>
                <a:cxn ang="0">
                  <a:pos x="358" y="34"/>
                </a:cxn>
                <a:cxn ang="0">
                  <a:pos x="323" y="0"/>
                </a:cxn>
              </a:cxnLst>
              <a:rect l="0" t="0" r="r" b="b"/>
              <a:pathLst>
                <a:path w="504" h="751">
                  <a:moveTo>
                    <a:pt x="323" y="0"/>
                  </a:moveTo>
                  <a:lnTo>
                    <a:pt x="320" y="34"/>
                  </a:lnTo>
                  <a:lnTo>
                    <a:pt x="290" y="53"/>
                  </a:lnTo>
                  <a:lnTo>
                    <a:pt x="261" y="72"/>
                  </a:lnTo>
                  <a:lnTo>
                    <a:pt x="232" y="92"/>
                  </a:lnTo>
                  <a:lnTo>
                    <a:pt x="213" y="121"/>
                  </a:lnTo>
                  <a:lnTo>
                    <a:pt x="194" y="150"/>
                  </a:lnTo>
                  <a:lnTo>
                    <a:pt x="174" y="179"/>
                  </a:lnTo>
                  <a:lnTo>
                    <a:pt x="165" y="208"/>
                  </a:lnTo>
                  <a:lnTo>
                    <a:pt x="145" y="237"/>
                  </a:lnTo>
                  <a:lnTo>
                    <a:pt x="126" y="266"/>
                  </a:lnTo>
                  <a:lnTo>
                    <a:pt x="116" y="295"/>
                  </a:lnTo>
                  <a:lnTo>
                    <a:pt x="97" y="324"/>
                  </a:lnTo>
                  <a:lnTo>
                    <a:pt x="68" y="343"/>
                  </a:lnTo>
                  <a:lnTo>
                    <a:pt x="58" y="372"/>
                  </a:lnTo>
                  <a:lnTo>
                    <a:pt x="49" y="401"/>
                  </a:lnTo>
                  <a:lnTo>
                    <a:pt x="29" y="430"/>
                  </a:lnTo>
                  <a:lnTo>
                    <a:pt x="10" y="459"/>
                  </a:lnTo>
                  <a:lnTo>
                    <a:pt x="0" y="489"/>
                  </a:lnTo>
                  <a:lnTo>
                    <a:pt x="0" y="518"/>
                  </a:lnTo>
                  <a:lnTo>
                    <a:pt x="0" y="547"/>
                  </a:lnTo>
                  <a:lnTo>
                    <a:pt x="0" y="576"/>
                  </a:lnTo>
                  <a:lnTo>
                    <a:pt x="0" y="605"/>
                  </a:lnTo>
                  <a:lnTo>
                    <a:pt x="0" y="634"/>
                  </a:lnTo>
                  <a:lnTo>
                    <a:pt x="0" y="663"/>
                  </a:lnTo>
                  <a:lnTo>
                    <a:pt x="0" y="692"/>
                  </a:lnTo>
                  <a:lnTo>
                    <a:pt x="29" y="711"/>
                  </a:lnTo>
                  <a:lnTo>
                    <a:pt x="58" y="721"/>
                  </a:lnTo>
                  <a:lnTo>
                    <a:pt x="87" y="740"/>
                  </a:lnTo>
                  <a:lnTo>
                    <a:pt x="116" y="750"/>
                  </a:lnTo>
                  <a:lnTo>
                    <a:pt x="145" y="750"/>
                  </a:lnTo>
                  <a:lnTo>
                    <a:pt x="174" y="740"/>
                  </a:lnTo>
                  <a:lnTo>
                    <a:pt x="203" y="721"/>
                  </a:lnTo>
                  <a:lnTo>
                    <a:pt x="232" y="711"/>
                  </a:lnTo>
                  <a:lnTo>
                    <a:pt x="261" y="701"/>
                  </a:lnTo>
                  <a:lnTo>
                    <a:pt x="290" y="692"/>
                  </a:lnTo>
                  <a:lnTo>
                    <a:pt x="320" y="682"/>
                  </a:lnTo>
                  <a:lnTo>
                    <a:pt x="349" y="663"/>
                  </a:lnTo>
                  <a:lnTo>
                    <a:pt x="378" y="643"/>
                  </a:lnTo>
                  <a:lnTo>
                    <a:pt x="407" y="624"/>
                  </a:lnTo>
                  <a:lnTo>
                    <a:pt x="436" y="614"/>
                  </a:lnTo>
                  <a:lnTo>
                    <a:pt x="465" y="605"/>
                  </a:lnTo>
                  <a:lnTo>
                    <a:pt x="494" y="585"/>
                  </a:lnTo>
                  <a:lnTo>
                    <a:pt x="503" y="556"/>
                  </a:lnTo>
                  <a:lnTo>
                    <a:pt x="503" y="527"/>
                  </a:lnTo>
                  <a:lnTo>
                    <a:pt x="503" y="498"/>
                  </a:lnTo>
                  <a:lnTo>
                    <a:pt x="503" y="469"/>
                  </a:lnTo>
                  <a:lnTo>
                    <a:pt x="503" y="440"/>
                  </a:lnTo>
                  <a:lnTo>
                    <a:pt x="494" y="411"/>
                  </a:lnTo>
                  <a:lnTo>
                    <a:pt x="474" y="382"/>
                  </a:lnTo>
                  <a:lnTo>
                    <a:pt x="465" y="353"/>
                  </a:lnTo>
                  <a:lnTo>
                    <a:pt x="455" y="324"/>
                  </a:lnTo>
                  <a:lnTo>
                    <a:pt x="436" y="295"/>
                  </a:lnTo>
                  <a:lnTo>
                    <a:pt x="426" y="266"/>
                  </a:lnTo>
                  <a:lnTo>
                    <a:pt x="426" y="237"/>
                  </a:lnTo>
                  <a:lnTo>
                    <a:pt x="426" y="208"/>
                  </a:lnTo>
                  <a:lnTo>
                    <a:pt x="426" y="179"/>
                  </a:lnTo>
                  <a:lnTo>
                    <a:pt x="416" y="150"/>
                  </a:lnTo>
                  <a:lnTo>
                    <a:pt x="397" y="121"/>
                  </a:lnTo>
                  <a:lnTo>
                    <a:pt x="378" y="92"/>
                  </a:lnTo>
                  <a:lnTo>
                    <a:pt x="368" y="63"/>
                  </a:lnTo>
                  <a:lnTo>
                    <a:pt x="358" y="34"/>
                  </a:lnTo>
                  <a:lnTo>
                    <a:pt x="323" y="0"/>
                  </a:lnTo>
                </a:path>
              </a:pathLst>
            </a:custGeom>
            <a:noFill/>
            <a:ln w="12700" cap="rnd" cmpd="sng">
              <a:solidFill>
                <a:schemeClr val="tx1"/>
              </a:solidFill>
              <a:prstDash val="solid"/>
              <a:round/>
              <a:headEnd/>
              <a:tailEnd/>
            </a:ln>
            <a:effectLst/>
          </p:spPr>
          <p:txBody>
            <a:bodyPr wrap="none" lIns="92066" tIns="46034" rIns="92066" bIns="46034">
              <a:spAutoFit/>
            </a:bodyPr>
            <a:lstStyle/>
            <a:p>
              <a:endParaRPr lang="en-US"/>
            </a:p>
          </p:txBody>
        </p:sp>
      </p:grpSp>
      <p:sp>
        <p:nvSpPr>
          <p:cNvPr id="21513" name="Rectangle 9"/>
          <p:cNvSpPr>
            <a:spLocks noChangeArrowheads="1"/>
          </p:cNvSpPr>
          <p:nvPr/>
        </p:nvSpPr>
        <p:spPr bwMode="auto">
          <a:xfrm>
            <a:off x="6339841" y="1386205"/>
            <a:ext cx="2586038" cy="3847841"/>
          </a:xfrm>
          <a:prstGeom prst="rect">
            <a:avLst/>
          </a:prstGeom>
          <a:noFill/>
          <a:ln w="9525">
            <a:noFill/>
            <a:miter lim="800000"/>
            <a:headEnd/>
            <a:tailEnd/>
          </a:ln>
          <a:effectLst/>
        </p:spPr>
        <p:txBody>
          <a:bodyPr wrap="square" lIns="92066" tIns="46034" rIns="92066" bIns="46034">
            <a:spAutoFit/>
          </a:bodyPr>
          <a:lstStyle/>
          <a:p>
            <a:r>
              <a:rPr lang="en-US" dirty="0"/>
              <a:t>Application Area:</a:t>
            </a:r>
            <a:endParaRPr lang="en-US" sz="1800" i="1" dirty="0"/>
          </a:p>
          <a:p>
            <a:r>
              <a:rPr lang="en-US" sz="1800" i="1" dirty="0"/>
              <a:t>public admin.</a:t>
            </a:r>
          </a:p>
          <a:p>
            <a:r>
              <a:rPr lang="en-US" sz="1800" i="1" dirty="0"/>
              <a:t>planning</a:t>
            </a:r>
          </a:p>
          <a:p>
            <a:r>
              <a:rPr lang="en-US" sz="1800" i="1" dirty="0"/>
              <a:t>geology</a:t>
            </a:r>
          </a:p>
          <a:p>
            <a:r>
              <a:rPr lang="en-US" sz="1800" i="1" dirty="0"/>
              <a:t>mineral exploration</a:t>
            </a:r>
          </a:p>
          <a:p>
            <a:r>
              <a:rPr lang="en-US" sz="1800" i="1" dirty="0"/>
              <a:t>forestry</a:t>
            </a:r>
          </a:p>
          <a:p>
            <a:r>
              <a:rPr lang="en-US" sz="1800" i="1" dirty="0"/>
              <a:t>site selection</a:t>
            </a:r>
          </a:p>
          <a:p>
            <a:r>
              <a:rPr lang="en-US" sz="1800" i="1" dirty="0"/>
              <a:t>marketing</a:t>
            </a:r>
          </a:p>
          <a:p>
            <a:r>
              <a:rPr lang="en-US" sz="1800" i="1" dirty="0"/>
              <a:t>civil engineering</a:t>
            </a:r>
          </a:p>
          <a:p>
            <a:r>
              <a:rPr lang="en-US" sz="1800" i="1" dirty="0"/>
              <a:t>criminal justice</a:t>
            </a:r>
          </a:p>
          <a:p>
            <a:r>
              <a:rPr lang="en-US" sz="1800" i="1" dirty="0"/>
              <a:t>surveying</a:t>
            </a:r>
          </a:p>
        </p:txBody>
      </p:sp>
      <p:sp>
        <p:nvSpPr>
          <p:cNvPr id="21514" name="Rectangle 10"/>
          <p:cNvSpPr>
            <a:spLocks noChangeArrowheads="1"/>
          </p:cNvSpPr>
          <p:nvPr/>
        </p:nvSpPr>
        <p:spPr bwMode="auto">
          <a:xfrm>
            <a:off x="0" y="1462405"/>
            <a:ext cx="2197100" cy="2195513"/>
          </a:xfrm>
          <a:prstGeom prst="rect">
            <a:avLst/>
          </a:prstGeom>
          <a:noFill/>
          <a:ln w="9525">
            <a:noFill/>
            <a:miter lim="800000"/>
            <a:headEnd/>
            <a:tailEnd/>
          </a:ln>
          <a:effectLst/>
        </p:spPr>
        <p:txBody>
          <a:bodyPr wrap="none" lIns="92066" tIns="46034" rIns="92066" bIns="46034">
            <a:spAutoFit/>
          </a:bodyPr>
          <a:lstStyle/>
          <a:p>
            <a:r>
              <a:rPr lang="en-US" dirty="0"/>
              <a:t>Computer</a:t>
            </a:r>
          </a:p>
          <a:p>
            <a:r>
              <a:rPr lang="en-US" dirty="0"/>
              <a:t>Science/MIS</a:t>
            </a:r>
          </a:p>
          <a:p>
            <a:r>
              <a:rPr lang="en-US" sz="1800" i="1" dirty="0"/>
              <a:t>graphics</a:t>
            </a:r>
          </a:p>
          <a:p>
            <a:r>
              <a:rPr lang="en-US" sz="1800" i="1" dirty="0"/>
              <a:t>visualization </a:t>
            </a:r>
          </a:p>
          <a:p>
            <a:r>
              <a:rPr lang="en-US" sz="1800" i="1" dirty="0"/>
              <a:t>database</a:t>
            </a:r>
          </a:p>
          <a:p>
            <a:r>
              <a:rPr lang="en-US" sz="1800" i="1" dirty="0"/>
              <a:t>system administration</a:t>
            </a:r>
          </a:p>
          <a:p>
            <a:r>
              <a:rPr lang="en-US" sz="1800" i="1" dirty="0"/>
              <a:t>security</a:t>
            </a:r>
          </a:p>
        </p:txBody>
      </p:sp>
      <p:sp>
        <p:nvSpPr>
          <p:cNvPr id="21515" name="Rectangle 11"/>
          <p:cNvSpPr>
            <a:spLocks noChangeArrowheads="1"/>
          </p:cNvSpPr>
          <p:nvPr/>
        </p:nvSpPr>
        <p:spPr bwMode="auto">
          <a:xfrm>
            <a:off x="1782445" y="4327525"/>
            <a:ext cx="1720850" cy="2195513"/>
          </a:xfrm>
          <a:prstGeom prst="rect">
            <a:avLst/>
          </a:prstGeom>
          <a:noFill/>
          <a:ln w="9525">
            <a:noFill/>
            <a:miter lim="800000"/>
            <a:headEnd/>
            <a:tailEnd/>
          </a:ln>
          <a:effectLst/>
        </p:spPr>
        <p:txBody>
          <a:bodyPr wrap="none" lIns="92066" tIns="46034" rIns="92066" bIns="46034">
            <a:spAutoFit/>
          </a:bodyPr>
          <a:lstStyle/>
          <a:p>
            <a:r>
              <a:rPr lang="en-US" dirty="0"/>
              <a:t>Geography</a:t>
            </a:r>
          </a:p>
          <a:p>
            <a:r>
              <a:rPr lang="en-US" dirty="0"/>
              <a:t>and related:</a:t>
            </a:r>
          </a:p>
          <a:p>
            <a:r>
              <a:rPr lang="en-US" sz="1800" i="1" dirty="0"/>
              <a:t>cartography</a:t>
            </a:r>
          </a:p>
          <a:p>
            <a:r>
              <a:rPr lang="en-US" sz="1800" i="1" dirty="0"/>
              <a:t>geodesy</a:t>
            </a:r>
          </a:p>
          <a:p>
            <a:r>
              <a:rPr lang="en-US" sz="1800" i="1" dirty="0" err="1"/>
              <a:t>photogrammetry</a:t>
            </a:r>
            <a:endParaRPr lang="en-US" sz="1800" i="1" dirty="0"/>
          </a:p>
          <a:p>
            <a:r>
              <a:rPr lang="en-US" sz="1800" i="1" dirty="0"/>
              <a:t>landforms</a:t>
            </a:r>
          </a:p>
          <a:p>
            <a:r>
              <a:rPr lang="en-US" sz="1800" i="1" dirty="0"/>
              <a:t>spatial statistics.</a:t>
            </a:r>
          </a:p>
        </p:txBody>
      </p:sp>
      <p:sp>
        <p:nvSpPr>
          <p:cNvPr id="21516" name="Freeform 12"/>
          <p:cNvSpPr>
            <a:spLocks/>
          </p:cNvSpPr>
          <p:nvPr/>
        </p:nvSpPr>
        <p:spPr bwMode="auto">
          <a:xfrm>
            <a:off x="4038600" y="2667000"/>
            <a:ext cx="611188" cy="306388"/>
          </a:xfrm>
          <a:custGeom>
            <a:avLst/>
            <a:gdLst/>
            <a:ahLst/>
            <a:cxnLst>
              <a:cxn ang="0">
                <a:pos x="96" y="0"/>
              </a:cxn>
              <a:cxn ang="0">
                <a:pos x="336" y="0"/>
              </a:cxn>
              <a:cxn ang="0">
                <a:pos x="336" y="48"/>
              </a:cxn>
              <a:cxn ang="0">
                <a:pos x="96" y="48"/>
              </a:cxn>
              <a:cxn ang="0">
                <a:pos x="48" y="96"/>
              </a:cxn>
              <a:cxn ang="0">
                <a:pos x="384" y="96"/>
              </a:cxn>
              <a:cxn ang="0">
                <a:pos x="366" y="105"/>
              </a:cxn>
              <a:cxn ang="0">
                <a:pos x="384" y="144"/>
              </a:cxn>
              <a:cxn ang="0">
                <a:pos x="48" y="144"/>
              </a:cxn>
              <a:cxn ang="0">
                <a:pos x="0" y="192"/>
              </a:cxn>
              <a:cxn ang="0">
                <a:pos x="384" y="192"/>
              </a:cxn>
            </a:cxnLst>
            <a:rect l="0" t="0" r="r" b="b"/>
            <a:pathLst>
              <a:path w="385" h="193">
                <a:moveTo>
                  <a:pt x="96" y="0"/>
                </a:moveTo>
                <a:lnTo>
                  <a:pt x="336" y="0"/>
                </a:lnTo>
                <a:lnTo>
                  <a:pt x="336" y="48"/>
                </a:lnTo>
                <a:lnTo>
                  <a:pt x="96" y="48"/>
                </a:lnTo>
                <a:lnTo>
                  <a:pt x="48" y="96"/>
                </a:lnTo>
                <a:lnTo>
                  <a:pt x="384" y="96"/>
                </a:lnTo>
                <a:lnTo>
                  <a:pt x="366" y="105"/>
                </a:lnTo>
                <a:lnTo>
                  <a:pt x="384" y="144"/>
                </a:lnTo>
                <a:lnTo>
                  <a:pt x="48" y="144"/>
                </a:lnTo>
                <a:lnTo>
                  <a:pt x="0" y="192"/>
                </a:lnTo>
                <a:lnTo>
                  <a:pt x="384" y="192"/>
                </a:lnTo>
              </a:path>
            </a:pathLst>
          </a:custGeom>
          <a:noFill/>
          <a:ln w="12700" cap="rnd" cmpd="sng">
            <a:solidFill>
              <a:schemeClr val="tx1"/>
            </a:solidFill>
            <a:prstDash val="solid"/>
            <a:round/>
            <a:headEnd type="none" w="sm" len="sm"/>
            <a:tailEnd type="none" w="sm" len="sm"/>
          </a:ln>
          <a:effectLst/>
        </p:spPr>
        <p:txBody>
          <a:bodyPr/>
          <a:lstStyle/>
          <a:p>
            <a:endParaRPr lang="en-US"/>
          </a:p>
        </p:txBody>
      </p:sp>
      <p:sp>
        <p:nvSpPr>
          <p:cNvPr id="21517" name="Freeform 13"/>
          <p:cNvSpPr>
            <a:spLocks/>
          </p:cNvSpPr>
          <p:nvPr/>
        </p:nvSpPr>
        <p:spPr bwMode="auto">
          <a:xfrm>
            <a:off x="4267200" y="2514600"/>
            <a:ext cx="306388" cy="77788"/>
          </a:xfrm>
          <a:custGeom>
            <a:avLst/>
            <a:gdLst/>
            <a:ahLst/>
            <a:cxnLst>
              <a:cxn ang="0">
                <a:pos x="0" y="0"/>
              </a:cxn>
              <a:cxn ang="0">
                <a:pos x="34" y="21"/>
              </a:cxn>
              <a:cxn ang="0">
                <a:pos x="57" y="21"/>
              </a:cxn>
              <a:cxn ang="0">
                <a:pos x="34" y="28"/>
              </a:cxn>
              <a:cxn ang="0">
                <a:pos x="48" y="48"/>
              </a:cxn>
              <a:cxn ang="0">
                <a:pos x="192" y="48"/>
              </a:cxn>
            </a:cxnLst>
            <a:rect l="0" t="0" r="r" b="b"/>
            <a:pathLst>
              <a:path w="193" h="49">
                <a:moveTo>
                  <a:pt x="0" y="0"/>
                </a:moveTo>
                <a:lnTo>
                  <a:pt x="34" y="21"/>
                </a:lnTo>
                <a:lnTo>
                  <a:pt x="57" y="21"/>
                </a:lnTo>
                <a:lnTo>
                  <a:pt x="34" y="28"/>
                </a:lnTo>
                <a:lnTo>
                  <a:pt x="48" y="48"/>
                </a:lnTo>
                <a:lnTo>
                  <a:pt x="192" y="48"/>
                </a:lnTo>
              </a:path>
            </a:pathLst>
          </a:custGeom>
          <a:noFill/>
          <a:ln w="12700" cap="rnd" cmpd="sng">
            <a:solidFill>
              <a:schemeClr val="tx1"/>
            </a:solidFill>
            <a:prstDash val="solid"/>
            <a:round/>
            <a:headEnd type="none" w="sm" len="sm"/>
            <a:tailEnd type="none" w="sm" len="sm"/>
          </a:ln>
          <a:effectLst/>
        </p:spPr>
        <p:txBody>
          <a:bodyPr/>
          <a:lstStyle/>
          <a:p>
            <a:endParaRPr lang="en-US"/>
          </a:p>
        </p:txBody>
      </p:sp>
      <p:sp>
        <p:nvSpPr>
          <p:cNvPr id="21518" name="Freeform 14"/>
          <p:cNvSpPr>
            <a:spLocks/>
          </p:cNvSpPr>
          <p:nvPr/>
        </p:nvSpPr>
        <p:spPr bwMode="auto">
          <a:xfrm>
            <a:off x="3886200" y="3200400"/>
            <a:ext cx="763588" cy="306388"/>
          </a:xfrm>
          <a:custGeom>
            <a:avLst/>
            <a:gdLst/>
            <a:ahLst/>
            <a:cxnLst>
              <a:cxn ang="0">
                <a:pos x="0" y="0"/>
              </a:cxn>
              <a:cxn ang="0">
                <a:pos x="480" y="0"/>
              </a:cxn>
              <a:cxn ang="0">
                <a:pos x="432" y="48"/>
              </a:cxn>
              <a:cxn ang="0">
                <a:pos x="0" y="48"/>
              </a:cxn>
              <a:cxn ang="0">
                <a:pos x="0" y="96"/>
              </a:cxn>
              <a:cxn ang="0">
                <a:pos x="432" y="96"/>
              </a:cxn>
              <a:cxn ang="0">
                <a:pos x="384" y="144"/>
              </a:cxn>
              <a:cxn ang="0">
                <a:pos x="0" y="144"/>
              </a:cxn>
              <a:cxn ang="0">
                <a:pos x="0" y="192"/>
              </a:cxn>
              <a:cxn ang="0">
                <a:pos x="336" y="192"/>
              </a:cxn>
            </a:cxnLst>
            <a:rect l="0" t="0" r="r" b="b"/>
            <a:pathLst>
              <a:path w="481" h="193">
                <a:moveTo>
                  <a:pt x="0" y="0"/>
                </a:moveTo>
                <a:lnTo>
                  <a:pt x="480" y="0"/>
                </a:lnTo>
                <a:lnTo>
                  <a:pt x="432" y="48"/>
                </a:lnTo>
                <a:lnTo>
                  <a:pt x="0" y="48"/>
                </a:lnTo>
                <a:lnTo>
                  <a:pt x="0" y="96"/>
                </a:lnTo>
                <a:lnTo>
                  <a:pt x="432" y="96"/>
                </a:lnTo>
                <a:lnTo>
                  <a:pt x="384" y="144"/>
                </a:lnTo>
                <a:lnTo>
                  <a:pt x="0" y="144"/>
                </a:lnTo>
                <a:lnTo>
                  <a:pt x="0" y="192"/>
                </a:lnTo>
                <a:lnTo>
                  <a:pt x="336" y="192"/>
                </a:lnTo>
              </a:path>
            </a:pathLst>
          </a:custGeom>
          <a:noFill/>
          <a:ln w="12700" cap="rnd" cmpd="sng">
            <a:solidFill>
              <a:schemeClr val="tx1"/>
            </a:solidFill>
            <a:prstDash val="solid"/>
            <a:round/>
            <a:headEnd type="none" w="sm" len="sm"/>
            <a:tailEnd type="none" w="sm" len="sm"/>
          </a:ln>
          <a:effectLst/>
        </p:spPr>
        <p:txBody>
          <a:bodyPr/>
          <a:lstStyle/>
          <a:p>
            <a:endParaRPr lang="en-US"/>
          </a:p>
        </p:txBody>
      </p:sp>
      <p:sp>
        <p:nvSpPr>
          <p:cNvPr id="21519" name="Rectangle 15"/>
          <p:cNvSpPr>
            <a:spLocks noChangeArrowheads="1"/>
          </p:cNvSpPr>
          <p:nvPr/>
        </p:nvSpPr>
        <p:spPr bwMode="auto">
          <a:xfrm>
            <a:off x="4556760" y="5090160"/>
            <a:ext cx="4876800" cy="822325"/>
          </a:xfrm>
          <a:prstGeom prst="rect">
            <a:avLst/>
          </a:prstGeom>
          <a:noFill/>
          <a:ln w="9525">
            <a:noFill/>
            <a:miter lim="800000"/>
            <a:headEnd/>
            <a:tailEnd/>
          </a:ln>
          <a:effectLst/>
        </p:spPr>
        <p:txBody>
          <a:bodyPr lIns="92066" tIns="46034" rIns="92066" bIns="46034">
            <a:spAutoFit/>
          </a:bodyPr>
          <a:lstStyle/>
          <a:p>
            <a:r>
              <a:rPr lang="en-US" i="1" dirty="0"/>
              <a:t>The convergence of technological fields and traditional disciplines.</a:t>
            </a:r>
          </a:p>
        </p:txBody>
      </p:sp>
    </p:spTree>
  </p:cSld>
  <p:clrMapOvr>
    <a:masterClrMapping/>
  </p:clrMapOvr>
  <p:transition/>
</p:sld>
</file>

<file path=ppt/theme/theme1.xml><?xml version="1.0" encoding="utf-8"?>
<a:theme xmlns:a="http://schemas.openxmlformats.org/drawingml/2006/main" name="slidfmt">
  <a:themeElements>
    <a:clrScheme name="">
      <a:dk1>
        <a:srgbClr val="000000"/>
      </a:dk1>
      <a:lt1>
        <a:srgbClr val="FFFFFF"/>
      </a:lt1>
      <a:dk2>
        <a:srgbClr val="040400"/>
      </a:dk2>
      <a:lt2>
        <a:srgbClr val="919191"/>
      </a:lt2>
      <a:accent1>
        <a:srgbClr val="063DE8"/>
      </a:accent1>
      <a:accent2>
        <a:srgbClr val="00AE00"/>
      </a:accent2>
      <a:accent3>
        <a:srgbClr val="FFFFFF"/>
      </a:accent3>
      <a:accent4>
        <a:srgbClr val="000000"/>
      </a:accent4>
      <a:accent5>
        <a:srgbClr val="AAAFF2"/>
      </a:accent5>
      <a:accent6>
        <a:srgbClr val="009D00"/>
      </a:accent6>
      <a:hlink>
        <a:srgbClr val="FC0128"/>
      </a:hlink>
      <a:folHlink>
        <a:srgbClr val="CECECE"/>
      </a:folHlink>
    </a:clrScheme>
    <a:fontScheme name="slidfm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slidfm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lidfm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lidfm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lidfm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lidfm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lidfm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lidfm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r:\net\ultra1\export\home\mccaff\slidfmt.ppt</Template>
  <TotalTime>331</TotalTime>
  <Pages>26</Pages>
  <Words>2496</Words>
  <Application>Microsoft Macintosh PowerPoint</Application>
  <PresentationFormat>On-screen Show (4:3)</PresentationFormat>
  <Paragraphs>343</Paragraphs>
  <Slides>31</Slides>
  <Notes>15</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4</vt:i4>
      </vt:variant>
      <vt:variant>
        <vt:lpstr>Slide Titles</vt:lpstr>
      </vt:variant>
      <vt:variant>
        <vt:i4>31</vt:i4>
      </vt:variant>
    </vt:vector>
  </HeadingPairs>
  <TitlesOfParts>
    <vt:vector size="45" baseType="lpstr">
      <vt:lpstr>新細明體</vt:lpstr>
      <vt:lpstr>Arial</vt:lpstr>
      <vt:lpstr>Arial Black</vt:lpstr>
      <vt:lpstr>Century Gothic</vt:lpstr>
      <vt:lpstr>Helvetica</vt:lpstr>
      <vt:lpstr>Symbol</vt:lpstr>
      <vt:lpstr>Tahoma</vt:lpstr>
      <vt:lpstr>Times New Roman</vt:lpstr>
      <vt:lpstr>Wingdings</vt:lpstr>
      <vt:lpstr>slidfmt</vt:lpstr>
      <vt:lpstr>Clip</vt:lpstr>
      <vt:lpstr>Photo Editor Photo</vt:lpstr>
      <vt:lpstr>Equation</vt:lpstr>
      <vt:lpstr>Bitmap Image</vt:lpstr>
      <vt:lpstr>Lesson Objectives</vt:lpstr>
      <vt:lpstr>PowerPoint Presentation</vt:lpstr>
      <vt:lpstr>PowerPoint Presentation</vt:lpstr>
      <vt:lpstr>What is an Information System?</vt:lpstr>
      <vt:lpstr>What is an Information System?</vt:lpstr>
      <vt:lpstr>What is a GIS?</vt:lpstr>
      <vt:lpstr> </vt:lpstr>
      <vt:lpstr>GIS Definition</vt:lpstr>
      <vt:lpstr>Knowledge Base for GIS</vt:lpstr>
      <vt:lpstr>Key Functions of a GIS</vt:lpstr>
      <vt:lpstr>Geographic Information Systems</vt:lpstr>
      <vt:lpstr>Geoinformatics Appilcations</vt:lpstr>
      <vt:lpstr>What is ArcGIS?</vt:lpstr>
      <vt:lpstr>ArcGIS Desktop Products</vt:lpstr>
      <vt:lpstr>The history of ESRI products</vt:lpstr>
      <vt:lpstr>Spatial Data Collection</vt:lpstr>
      <vt:lpstr>Spatial Data Mining (SDM)</vt:lpstr>
      <vt:lpstr>What is NOT Spatial Data Mining?</vt:lpstr>
      <vt:lpstr>What is Spatial Pattern?</vt:lpstr>
      <vt:lpstr>Families of Spatial Data Mining Patterns</vt:lpstr>
      <vt:lpstr>Location Prediction</vt:lpstr>
      <vt:lpstr>Spatial Interactions</vt:lpstr>
      <vt:lpstr>Hot spots</vt:lpstr>
      <vt:lpstr>SDM will be continued in next lecture…..  Take a break for 10 minutes and we will meet again for laboratory work   </vt:lpstr>
      <vt:lpstr>Today’s Task in Computer Laboratory</vt:lpstr>
      <vt:lpstr>Characteristics of Spatial Data Mining </vt:lpstr>
      <vt:lpstr>Why Regional Knowledge Important in Spatial Data Mining?</vt:lpstr>
      <vt:lpstr>Spatial Autocorrelation: Distance-based measure</vt:lpstr>
      <vt:lpstr>PowerPoint Presentation</vt:lpstr>
      <vt:lpstr>Colocation Rules – Spatial Interest Measures</vt:lpstr>
      <vt:lpstr>Conclusions Spatial Data Mining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GIS</dc:title>
  <dc:creator>Joint Division - modified by J Hannah (NPS)</dc:creator>
  <dc:description>Intro to GIS class for the OC 3030 course._x000d_
Created by NIMA in 1997/98 by updated and modified by J Hannah (NPS)._x000d_
Combines the NIMC Intro to GIS presentation with their Data Models and Structures presentation.</dc:description>
  <cp:lastModifiedBy>Microsoft Office User</cp:lastModifiedBy>
  <cp:revision>213</cp:revision>
  <cp:lastPrinted>2000-01-05T22:02:21Z</cp:lastPrinted>
  <dcterms:created xsi:type="dcterms:W3CDTF">1997-08-11T09:00:52Z</dcterms:created>
  <dcterms:modified xsi:type="dcterms:W3CDTF">2021-04-05T05:26:30Z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2</vt:i4>
  </property>
  <property fmtid="{D5CDD505-2E9C-101B-9397-08002B2CF9AE}" pid="7" name="MailAddress">
    <vt:lpwstr/>
  </property>
  <property fmtid="{D5CDD505-2E9C-101B-9397-08002B2CF9AE}" pid="8" name="HomePage">
    <vt:lpwstr>www.oc.nps.navy.mil/oc2902w</vt:lpwstr>
  </property>
  <property fmtid="{D5CDD505-2E9C-101B-9397-08002B2CF9AE}" pid="9" name="Other">
    <vt:lpwstr>Naval Postgraduate School GIS LECTURE 2</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1</vt:i4>
  </property>
  <property fmtid="{D5CDD505-2E9C-101B-9397-08002B2CF9AE}" pid="19" name="ShowNotes">
    <vt:bool>false</vt:bool>
  </property>
  <property fmtid="{D5CDD505-2E9C-101B-9397-08002B2CF9AE}" pid="20" name="NavBtnPos">
    <vt:i4>3</vt:i4>
  </property>
  <property fmtid="{D5CDD505-2E9C-101B-9397-08002B2CF9AE}" pid="21" name="OutputDir">
    <vt:lpwstr>D:\websites\oc2902ww\gisdemo\gislec1</vt:lpwstr>
  </property>
</Properties>
</file>