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2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6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6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C2-HD-TOP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ctrTitle"/>
          </p:nvPr>
        </p:nvSpPr>
        <p:spPr>
          <a:xfrm>
            <a:off x="515650" y="1803400"/>
            <a:ext cx="111141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US" sz="5900"/>
              <a:t>Local Data for Better Health</a:t>
            </a:r>
            <a:endParaRPr sz="5900"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1"/>
          </p:nvPr>
        </p:nvSpPr>
        <p:spPr>
          <a:xfrm>
            <a:off x="631775" y="2559851"/>
            <a:ext cx="9448800" cy="6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US" sz="3600"/>
              <a:t>An exploration of the CDC's “500 Cities”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/>
              <a:t>COULD THERE BE OTHER ISSUES HERE?</a:t>
            </a:r>
            <a:endParaRPr/>
          </a:p>
        </p:txBody>
      </p:sp>
      <p:pic>
        <p:nvPicPr>
          <p:cNvPr id="199" name="Google Shape;199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0470" y="2310686"/>
            <a:ext cx="11431060" cy="3782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/>
              <a:t>IF IT’S LACK OF INSURANCE, WHAT COULD BE DRIVING THAT ISSUE?</a:t>
            </a:r>
            <a:endParaRPr/>
          </a:p>
        </p:txBody>
      </p:sp>
      <p:pic>
        <p:nvPicPr>
          <p:cNvPr id="205" name="Google Shape;205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9588" y="2407920"/>
            <a:ext cx="11512824" cy="38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/>
              <a:t>REMEMBER SLEEP AND STROKE RISK?</a:t>
            </a:r>
            <a:endParaRPr/>
          </a:p>
        </p:txBody>
      </p:sp>
      <p:pic>
        <p:nvPicPr>
          <p:cNvPr id="211" name="Google Shape;211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43275" y="1679737"/>
            <a:ext cx="5010150" cy="4888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/>
              <a:t>NOTE THE COMPARISON BETWEEN SLEEP AND ECONOMIC FACTORS.</a:t>
            </a:r>
            <a:endParaRPr/>
          </a:p>
        </p:txBody>
      </p:sp>
      <p:pic>
        <p:nvPicPr>
          <p:cNvPr id="217" name="Google Shape;217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2162175"/>
            <a:ext cx="11799823" cy="3931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entury Gothic"/>
              <a:buNone/>
            </a:pPr>
            <a:r>
              <a:rPr lang="en-US" sz="2880"/>
              <a:t>NOW NOTE THE IMPLIED CONNECTION BETWEEN STOKE AND ECONOMIC FACTORS</a:t>
            </a:r>
            <a:endParaRPr sz="2880"/>
          </a:p>
        </p:txBody>
      </p:sp>
      <p:pic>
        <p:nvPicPr>
          <p:cNvPr id="223" name="Google Shape;223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7477" y="2349795"/>
            <a:ext cx="11557046" cy="3743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0" y="5389639"/>
            <a:ext cx="3691631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29" name="Google Shape;229;p33"/>
          <p:cNvSpPr txBox="1"/>
          <p:nvPr/>
        </p:nvSpPr>
        <p:spPr>
          <a:xfrm>
            <a:off x="6010184" y="384113"/>
            <a:ext cx="5681708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 MORTEM</a:t>
            </a: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>
            <a:off x="685800" y="1850066"/>
            <a:ext cx="10820400" cy="436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The obstacles were not really code, but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Understanding what our data could do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 many variables, so little time!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Agreeing on the questions we wanted to chase.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Unanswered questions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Missing out on other census data, like median age, gender, ethnicity, etc.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Other health preventive measures besides lack of health insurance.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2895600" y="498350"/>
            <a:ext cx="86106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/>
              <a:t>OUR DATA</a:t>
            </a: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1"/>
          </p:nvPr>
        </p:nvSpPr>
        <p:spPr>
          <a:xfrm>
            <a:off x="685800" y="1538875"/>
            <a:ext cx="10820400" cy="48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500 Cities</a:t>
            </a:r>
            <a:endParaRPr sz="2100"/>
          </a:p>
          <a:p>
            <a:pPr marL="685800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500 Cities project 2018 release</a:t>
            </a:r>
            <a:endParaRPr sz="1900"/>
          </a:p>
          <a:p>
            <a:pPr marL="685800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Includes 2015 and 2016 </a:t>
            </a:r>
            <a:endParaRPr sz="1900"/>
          </a:p>
          <a:p>
            <a:pPr marL="685800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Survey of 500 cities (at least one from each state)</a:t>
            </a:r>
            <a:endParaRPr sz="1900"/>
          </a:p>
          <a:p>
            <a:pPr marL="685800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Covers 27 measures of chronic disease related to </a:t>
            </a:r>
            <a:endParaRPr sz="1900"/>
          </a:p>
          <a:p>
            <a:pPr marL="1143000" lvl="2" indent="-234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700"/>
              <a:t>unhealthy behaviors</a:t>
            </a:r>
            <a:endParaRPr sz="1700"/>
          </a:p>
          <a:p>
            <a:pPr marL="1143000" lvl="2" indent="-234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700"/>
              <a:t>health outcomes</a:t>
            </a:r>
            <a:endParaRPr sz="1700"/>
          </a:p>
          <a:p>
            <a:pPr marL="1143000" lvl="2" indent="-234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700"/>
              <a:t>preventive health measures</a:t>
            </a:r>
            <a:endParaRPr sz="1700"/>
          </a:p>
          <a:p>
            <a:pPr marL="685800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Data were provided by the Centers for Disease Control and Prevention (CDC), Division of Population Health, Epidemiology and Surveillance Branch. </a:t>
            </a:r>
            <a:endParaRPr sz="1900"/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Census</a:t>
            </a:r>
            <a:endParaRPr sz="2100"/>
          </a:p>
          <a:p>
            <a:pPr marL="685800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US Census API</a:t>
            </a:r>
            <a:endParaRPr sz="1900"/>
          </a:p>
          <a:p>
            <a:pPr marL="685800" lvl="1" indent="-209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en-US" sz="1900"/>
              <a:t>The original data source is very complex; we used the python wrapper (see related class exercises from week 7).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/>
              <a:t>POSITIVE AND NEGATIVE HEALTH OUTCOMES</a:t>
            </a:r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614779" y="2221193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What factors impact health outcomes?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Investigating 500 Cities data revealed obvious answers.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Obesity and negative health outcomes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But also less obvious possibilities that we were more interested in.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Sleep and negative health outcomes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Is there a relationship between poor sleep and negative health?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Or are other factors in those cities (e.g. socio-economics) at play?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2254950" y="2782500"/>
            <a:ext cx="7682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/>
              <a:t>DATA CLEAN-UP AND EXPLORATION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/>
              <a:t>OUR DATA AND VISUALIZATIONS</a:t>
            </a:r>
            <a:endParaRPr/>
          </a:p>
        </p:txBody>
      </p:sp>
      <p:pic>
        <p:nvPicPr>
          <p:cNvPr id="168" name="Google Shape;168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5085" y="2928368"/>
            <a:ext cx="1081087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685800" y="1850065"/>
            <a:ext cx="10820400" cy="4788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Seaborn library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Like Matplotlib…but better!</a:t>
            </a:r>
            <a:endParaRPr/>
          </a:p>
          <a:p>
            <a:pPr marL="6858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regplot</a:t>
            </a: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will plot data and a linear regression model fit, and also compute confidence intervals and represent the uncertainty of the estimate.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/>
              <a:t>DEAD RINGER: OBESITY AND THREE NEGATIVE OUTCOMES</a:t>
            </a:r>
            <a:endParaRPr/>
          </a:p>
        </p:txBody>
      </p:sp>
      <p:pic>
        <p:nvPicPr>
          <p:cNvPr id="175" name="Google Shape;175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17081" y="2506643"/>
            <a:ext cx="10157837" cy="3755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/>
              <a:t>MORE DELICIOUS SEABORN CODE</a:t>
            </a:r>
            <a:endParaRPr/>
          </a:p>
        </p:txBody>
      </p:sp>
      <p:pic>
        <p:nvPicPr>
          <p:cNvPr id="181" name="Google Shape;181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2429669"/>
            <a:ext cx="10744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275" y="624725"/>
            <a:ext cx="7286400" cy="60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270275" y="1648428"/>
            <a:ext cx="3846300" cy="23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/>
              <a:t>IS OBESITY RELATED TO LACK OF SLEEP?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n-US" sz="2800"/>
              <a:t>IS LACK OF SLEEP ASSOCIATED WITH OTHER NEGATIVE OUTCOMES?</a:t>
            </a:r>
            <a:endParaRPr/>
          </a:p>
        </p:txBody>
      </p:sp>
      <p:pic>
        <p:nvPicPr>
          <p:cNvPr id="193" name="Google Shape;193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11876" y="2057401"/>
            <a:ext cx="10568248" cy="379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52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Local Data for Better Health</vt:lpstr>
      <vt:lpstr>OUR DATA</vt:lpstr>
      <vt:lpstr>POSITIVE AND NEGATIVE HEALTH OUTCOMES</vt:lpstr>
      <vt:lpstr>DATA CLEAN-UP AND EXPLORATION </vt:lpstr>
      <vt:lpstr>OUR DATA AND VISUALIZATIONS</vt:lpstr>
      <vt:lpstr>DEAD RINGER: OBESITY AND THREE NEGATIVE OUTCOMES</vt:lpstr>
      <vt:lpstr>MORE DELICIOUS SEABORN CODE</vt:lpstr>
      <vt:lpstr>IS OBESITY RELATED TO LACK OF SLEEP?</vt:lpstr>
      <vt:lpstr>IS LACK OF SLEEP ASSOCIATED WITH OTHER NEGATIVE OUTCOMES?</vt:lpstr>
      <vt:lpstr>COULD THERE BE OTHER ISSUES HERE?</vt:lpstr>
      <vt:lpstr>IF IT’S LACK OF INSURANCE, WHAT COULD BE DRIVING THAT ISSUE?</vt:lpstr>
      <vt:lpstr>REMEMBER SLEEP AND STROKE RISK?</vt:lpstr>
      <vt:lpstr>NOTE THE COMPARISON BETWEEN SLEEP AND ECONOMIC FACTORS.</vt:lpstr>
      <vt:lpstr>NOW NOTE THE IMPLIED CONNECTION BETWEEN STOKE AND ECONOMIC FACTORS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Data for Better Health</dc:title>
  <dc:creator>AsuS</dc:creator>
  <cp:lastModifiedBy>April Taylor</cp:lastModifiedBy>
  <cp:revision>1</cp:revision>
  <dcterms:modified xsi:type="dcterms:W3CDTF">2019-03-23T02:26:08Z</dcterms:modified>
</cp:coreProperties>
</file>