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11CA-FE2C-4DA3-869E-A46B3EA9A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E3ABEB-17ED-4B0D-BC0E-95AA9794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A05AEA-926D-42D7-9D48-41A726A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8844F-1645-40A1-8307-53FF1E53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2115E-4CD2-4F35-8E90-EF2ED4B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5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1EB7E-659B-4062-BA76-89F242C2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C5369C-1F40-41DC-AFA2-0C2B398F1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DBBBE8-D427-43DE-A51F-316CA96A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7AEF9-6579-4AA1-A317-53A12CB9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56D76-CAC7-4C7C-B1B8-B277061A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3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6161F2-7921-447D-921F-B144A21FD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0CA833-5570-405D-BA77-1FEFFC55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CD637-068C-435D-9032-33BC086D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0BF92-51DF-41AC-B0CF-843E96A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7AB9F-D22B-416B-B9D6-5359090D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F26F2-3757-46E1-B266-DF04BEE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8FAAC-AC72-4C3A-A206-58F03987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06FD-E53E-4A9F-897A-32B1CCE2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4E557-F117-405D-B5AB-795D2020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54044-C3D1-4622-92A7-D6C8DBC2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0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47376-7F2C-43EC-9773-74ABE9AB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C40CC-FF48-4A3B-83F4-BC539674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4DB10-6937-4462-82D1-6CD0C272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70088-8550-42E1-B041-BCCA14F8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10D33-DD44-47CD-A784-644C6C6B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1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D2959-E1C5-42CA-91CE-FA2624DA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78195-4609-48E6-BF0C-6672B882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2DA7E5-0664-4417-91B5-A3982D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7E4A5-2818-4404-ADF4-248A01C4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6E137-3314-4968-BB3A-BB94CD57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87829-68C0-4649-A675-38E5485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74310-B90D-471C-9F4A-DF6599B7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7771F-509B-4DFD-AF5A-56B3F77D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B66469-A855-4EEB-9623-4E66E0B7C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9557E5-D690-4D9E-98E2-886056022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F22C82-398B-44E6-AE39-82D0CA17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48FA41-59B5-4B25-822D-CAF4E303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3F0EC2-AB3A-4DF3-B79F-000B4C5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606462-1385-4D5E-B72B-F58B0B35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9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CF048-7FC1-4C0B-9110-0331BC3B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58DCFA-82EC-4455-BDA4-5E1A4F71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2350C3-3A55-4668-886B-5CA33327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7B2731-9FF1-458C-9960-CE16D80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5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E2361-6A44-4DC9-9DDB-F98D26F8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D91F22-A0B4-43E9-A62C-6CDBB83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AE52B-F5F2-4CF6-BD8B-94C694DD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8BD32-C244-43E2-947B-7D58FCE8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AA97E-D973-47D5-A6D7-B9E674E9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95588-4C85-4096-A644-31EC9A8F4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9C145-C5DF-46F1-B65A-411D7EAE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5EABF3-A2D1-4E13-8B59-59237056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A1D637-9D92-4F65-87AA-A591B361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C5BA3-634F-4962-AC62-370FD77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C5A684-3972-42BF-8D9F-D47BCC487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15C90B-BE1A-4225-B476-3C3BC5B2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159CBF-3EE8-4BDE-BBE3-B360CFD2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B37CB-FD5D-4CEB-B2D6-7EBA7A62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CED892-E918-4B37-A30D-A055BC09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5A1F5-EDEE-4CBB-BD6A-F07E1B5D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2D5982-94C3-4F6E-A833-8BF5EE82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24D47-4EB6-47AB-9E7D-487F41C55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F65D-DBA3-4BE6-8A2D-25EE5FC6818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93DAFF-2A1B-403B-8936-7C7ADD670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528E5-0E39-4BD9-999A-1B81E1C3B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39EB-BA86-429B-961C-0D6327B9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9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17C0B-5E09-4B94-A676-CEC8FE73F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Compoff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9B2D7-982B-42FF-A363-67F78EBB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10668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Подготовил Митрошин Данил</a:t>
            </a:r>
          </a:p>
        </p:txBody>
      </p:sp>
    </p:spTree>
    <p:extLst>
      <p:ext uri="{BB962C8B-B14F-4D97-AF65-F5344CB8AC3E}">
        <p14:creationId xmlns:p14="http://schemas.microsoft.com/office/powerpoint/2010/main" val="80320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2DFA5-1917-44BD-8DE9-B2D760D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CA244-8C85-47AC-A147-E434FB10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Упростить аренду компьютеров в комп. Клубе, создав десктопное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21508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6304D-A25E-4E26-904D-1A18885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415EB-0961-426B-A9FE-697AA953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использовано</a:t>
            </a:r>
            <a:r>
              <a:rPr lang="en-US" dirty="0"/>
              <a:t> </a:t>
            </a:r>
            <a:r>
              <a:rPr lang="ru-RU" dirty="0"/>
              <a:t>и изучено:</a:t>
            </a:r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/>
              <a:t>SQLite Studio</a:t>
            </a:r>
          </a:p>
          <a:p>
            <a:r>
              <a:rPr lang="en-US" dirty="0"/>
              <a:t>Qt Designer</a:t>
            </a:r>
          </a:p>
          <a:p>
            <a:r>
              <a:rPr lang="en-US" dirty="0" err="1"/>
              <a:t>QSpinBox</a:t>
            </a:r>
            <a:endParaRPr lang="ru-RU" dirty="0"/>
          </a:p>
          <a:p>
            <a:r>
              <a:rPr lang="en-US" dirty="0" err="1"/>
              <a:t>QTimer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0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7E642-F927-4223-8482-799A7D9B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75AB2-DB20-471E-AD12-3D8E831B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работы </a:t>
            </a:r>
            <a:r>
              <a:rPr lang="ru-RU"/>
              <a:t>были получены </a:t>
            </a:r>
            <a:r>
              <a:rPr lang="ru-RU" dirty="0"/>
              <a:t>новые знания. В дальнейшем планируется улучшить дизайн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542531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Compoff</vt:lpstr>
      <vt:lpstr>Задача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Compoff</dc:title>
  <dc:creator>aboba</dc:creator>
  <cp:lastModifiedBy>aboba</cp:lastModifiedBy>
  <cp:revision>1</cp:revision>
  <dcterms:created xsi:type="dcterms:W3CDTF">2022-11-29T21:01:57Z</dcterms:created>
  <dcterms:modified xsi:type="dcterms:W3CDTF">2022-11-29T21:03:05Z</dcterms:modified>
</cp:coreProperties>
</file>