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5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22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50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6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9CA-8A8B-4FEF-80E5-0B21177B7E11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6BBD-1BB4-4F23-A537-9FAEBD5AA6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2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Yeh</dc:creator>
  <cp:lastModifiedBy>Wei Yeh</cp:lastModifiedBy>
  <cp:revision>1</cp:revision>
  <dcterms:created xsi:type="dcterms:W3CDTF">2014-01-25T19:09:17Z</dcterms:created>
  <dcterms:modified xsi:type="dcterms:W3CDTF">2014-01-25T19:09:32Z</dcterms:modified>
</cp:coreProperties>
</file>