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5C48-2609-76B8-D8B2-2F8558E16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27380-21FC-9342-8FB1-8F89E94B7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736C-5FBC-4439-1C4E-D6071547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17B2-E56A-D3C3-863D-94F191E1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30A2-2EAA-D1FB-D77A-110AEF32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0A0B-E18A-7091-F413-5A9A04EC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2176E-430A-27DF-4E37-C6A8D91E8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8622-31C6-3366-A1EB-6F94D70A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2117-9DBE-A232-70E5-B2416147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1469-1B8E-0E60-EF3D-C1E8E87D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B684C-B6F9-98DA-FE41-CB27A5A44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12944-987B-0975-1A83-7BB9CA93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B47A-77F3-A5B3-759B-69E3FD61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DF39-DF3A-1E48-3859-BA529B8B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E2EF-F627-32C6-47AC-FC132933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1A82-BBF1-DF42-52D1-6AC7CE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6B8E-874F-2E8A-5515-5603D342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BA51-F893-08D0-B47D-7A215E65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DDA3-716C-EE90-2C6A-18376B28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941A-38CE-ACAE-13CD-32E6DA1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A26-4B15-4CFF-C098-C43B5697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FCF93-8CED-1A1C-95A2-54DBE153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290D-77ED-CD73-2B84-B03EA750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6279D-B968-2B01-9151-C3CB24FA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F6B2-5CB6-FDA0-05A8-CBB799D4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6A7-F565-72DB-3C82-969FAC69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F3BD-6583-5E59-CE78-95FD5239C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16480-62CA-1E65-B363-9CABBD20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9B98F-8D19-693D-EF26-A671CF8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E6B4C-8F04-0A1D-E84F-96471DBD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BFADD-43AB-09C7-2458-0A8C18B9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6839-EC48-F9BA-DFA9-902BBC6A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5441-E27B-EE2F-1B4A-71F0BDB3A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5EFA-05F2-5DC2-E732-D8093B8A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969C1-A4DD-D625-1A06-F9D5380B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E73A5-803D-A817-40EA-EE7869AD7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ABE4E-1519-875C-2E9D-A1C2988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F2FD1-5188-D2F2-83F3-48318801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B5FF-16DC-2488-90CB-F6163FDA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6C67-9883-0CBC-12E1-8AC55FFD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39954-38CC-5A9D-3EE5-53C0F5A3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C2D30-7F74-AACD-FC69-26747DA9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EB457-5D61-831C-9D61-776D747B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F09BC-1236-7D93-F159-F1268CA2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758EF-1287-575E-4114-2C997C9F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F8181-624D-7385-B84A-7C96329D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1C47-E99F-AE56-C96A-9414A4A1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7A25-C6F5-3078-1EC5-AF7B3FD0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9FDD5-E4B1-AE87-DD30-00280D24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501F-7D6B-508F-DD9D-9DB8C705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AFB6-7C77-DD16-1B86-C1A90330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1F45C-6A40-560C-DA9E-B3F91D7A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9843-0E8E-4284-3731-19F23679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EA382-45B8-01AE-66D6-93469BB88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CE369-01B2-6E66-6773-E51A41644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DE893-8571-34F2-DD8B-4C6F6436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03B2D-C8F3-462B-7D80-DA5EBB5E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E2E1B-6698-1BCC-6E8F-65685A94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CD293-7754-B77D-1722-71A8F1DC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14FB-10F8-2436-CEC6-D616863A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465D-4CF3-2711-613E-BD2DB1DF5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1597-9FAF-44FF-AD66-F9DEA22515E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472A-DBAA-5FD6-C204-2DEBE51F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B2873-F848-6EDC-1CAB-A69FCED3F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26C4-B89D-46FB-9196-6BFD375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FECD-973E-4E3A-9BA8-6ECF6DB11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CODEVITA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794B8-878B-C2A3-114E-0F36ECD68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2022 BY UNSTOP</a:t>
            </a:r>
          </a:p>
        </p:txBody>
      </p:sp>
    </p:spTree>
    <p:extLst>
      <p:ext uri="{BB962C8B-B14F-4D97-AF65-F5344CB8AC3E}">
        <p14:creationId xmlns:p14="http://schemas.microsoft.com/office/powerpoint/2010/main" val="41449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8D4A-65E5-82A4-C76D-78F6EFBB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E3393-2B3C-250E-87A1-64D13984F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create a concert booking website with minimum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3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451C-8409-C76D-EE5F-4FA59A09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1C0D-5B28-F704-9463-33644177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092"/>
            <a:ext cx="10439400" cy="805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https://github.com/VidyaVinodK/CodeVita-GAMAN.git</a:t>
            </a:r>
          </a:p>
        </p:txBody>
      </p:sp>
    </p:spTree>
    <p:extLst>
      <p:ext uri="{BB962C8B-B14F-4D97-AF65-F5344CB8AC3E}">
        <p14:creationId xmlns:p14="http://schemas.microsoft.com/office/powerpoint/2010/main" val="27522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3D23-2E86-884B-7006-11BC10DF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94B1-8DCE-47BF-9DDA-F491401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website contains 10 HTML  files and 3 stylesheets to </a:t>
            </a:r>
            <a:r>
              <a:rPr lang="en-US" dirty="0" err="1"/>
              <a:t>suppost</a:t>
            </a:r>
            <a:r>
              <a:rPr lang="en-US" dirty="0"/>
              <a:t> java script we have also included the </a:t>
            </a:r>
            <a:r>
              <a:rPr lang="en-US" dirty="0" err="1"/>
              <a:t>javascript</a:t>
            </a:r>
            <a:r>
              <a:rPr lang="en-US" dirty="0"/>
              <a:t> file to do certain functions.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Path followed:</a:t>
            </a:r>
          </a:p>
          <a:p>
            <a:pPr marL="0" indent="0">
              <a:buNone/>
            </a:pPr>
            <a:r>
              <a:rPr lang="en-US" dirty="0"/>
              <a:t>Index.html ==home page</a:t>
            </a:r>
          </a:p>
          <a:p>
            <a:pPr marL="0" indent="0">
              <a:buNone/>
            </a:pPr>
            <a:r>
              <a:rPr lang="en-US" dirty="0"/>
              <a:t> home page -&gt; categories -&gt;types of music and concerts -&gt;brief view about the concert-&gt;payment</a:t>
            </a:r>
          </a:p>
        </p:txBody>
      </p:sp>
    </p:spTree>
    <p:extLst>
      <p:ext uri="{BB962C8B-B14F-4D97-AF65-F5344CB8AC3E}">
        <p14:creationId xmlns:p14="http://schemas.microsoft.com/office/powerpoint/2010/main" val="378018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8A04-A7CF-3D0A-0D75-052BFDB2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33725"/>
            <a:ext cx="10515600" cy="1325563"/>
          </a:xfrm>
        </p:spPr>
        <p:txBody>
          <a:bodyPr/>
          <a:lstStyle/>
          <a:p>
            <a:r>
              <a:rPr lang="en-US" dirty="0"/>
              <a:t>Categories page (categories.html)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00B4-411B-FCCC-643E-F34005C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Contains categories and online contests are specially linked with it. The concerts arrived and premiering concerts are also included. JavaScript has been used to create all those animations.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7C99A8-D804-E534-1632-F59AC7471B3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Home page (index.html)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2F2377-56B8-9885-0159-AA379763EF30}"/>
              </a:ext>
            </a:extLst>
          </p:cNvPr>
          <p:cNvSpPr txBox="1">
            <a:spLocks/>
          </p:cNvSpPr>
          <p:nvPr/>
        </p:nvSpPr>
        <p:spPr>
          <a:xfrm>
            <a:off x="914400" y="4192905"/>
            <a:ext cx="10515600" cy="177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Categories page contains the type of categories and hyperlinks are given to direct within the page to move to a specified </a:t>
            </a:r>
            <a:r>
              <a:rPr lang="en-US" dirty="0" err="1"/>
              <a:t>category.The</a:t>
            </a:r>
            <a:r>
              <a:rPr lang="en-US" dirty="0"/>
              <a:t> page is created with minimum functionality and responsiveness .After clicking on the concerts the brief description page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20090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79D4-45C0-0C32-77E2-578EF7F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74D7-5E21-F52C-35DE-02A6B97B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pages have minimum functionality and each pages brief description will be mentioned and the pages will have buy option as well to move to a payment gateway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pages include </a:t>
            </a:r>
            <a:r>
              <a:rPr lang="en-US" dirty="0" err="1"/>
              <a:t>javascript</a:t>
            </a:r>
            <a:r>
              <a:rPr lang="en-US" dirty="0"/>
              <a:t> file for animation and are highly responsive</a:t>
            </a:r>
          </a:p>
        </p:txBody>
      </p:sp>
    </p:spTree>
    <p:extLst>
      <p:ext uri="{BB962C8B-B14F-4D97-AF65-F5344CB8AC3E}">
        <p14:creationId xmlns:p14="http://schemas.microsoft.com/office/powerpoint/2010/main" val="12814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BDBC-0310-3CFA-D78B-1DED6C47C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161D7-3331-8F27-8DB5-23D8BBAD3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</a:t>
            </a:r>
            <a:r>
              <a:rPr lang="en-US" dirty="0" err="1"/>
              <a:t>gaman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1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CODEVITA </vt:lpstr>
      <vt:lpstr>PROBLEM STATEMENT</vt:lpstr>
      <vt:lpstr>GITHUB LINK</vt:lpstr>
      <vt:lpstr>Functionality</vt:lpstr>
      <vt:lpstr>Categories page (categories.html)</vt:lpstr>
      <vt:lpstr>Description pages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CODEVITA </dc:title>
  <dc:creator>varsha r m</dc:creator>
  <cp:lastModifiedBy>varsha r m</cp:lastModifiedBy>
  <cp:revision>1</cp:revision>
  <dcterms:created xsi:type="dcterms:W3CDTF">2022-09-16T03:08:14Z</dcterms:created>
  <dcterms:modified xsi:type="dcterms:W3CDTF">2022-09-16T03:08:25Z</dcterms:modified>
</cp:coreProperties>
</file>