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3" r:id="rId6"/>
    <p:sldId id="264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3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E5F4E-9F72-4944-9420-8FCB48950A1A}" type="datetimeFigureOut">
              <a:rPr lang="zh-TW" altLang="en-US" smtClean="0"/>
              <a:t>2020/3/29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9D19-62E0-4E5D-B0D1-6BAC2A4631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4051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E5F4E-9F72-4944-9420-8FCB48950A1A}" type="datetimeFigureOut">
              <a:rPr lang="zh-TW" altLang="en-US" smtClean="0"/>
              <a:t>2020/3/29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9D19-62E0-4E5D-B0D1-6BAC2A4631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823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E5F4E-9F72-4944-9420-8FCB48950A1A}" type="datetimeFigureOut">
              <a:rPr lang="zh-TW" altLang="en-US" smtClean="0"/>
              <a:t>2020/3/29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9D19-62E0-4E5D-B0D1-6BAC2A4631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4135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E5F4E-9F72-4944-9420-8FCB48950A1A}" type="datetimeFigureOut">
              <a:rPr lang="zh-TW" altLang="en-US" smtClean="0"/>
              <a:t>2020/3/29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9D19-62E0-4E5D-B0D1-6BAC2A4631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895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E5F4E-9F72-4944-9420-8FCB48950A1A}" type="datetimeFigureOut">
              <a:rPr lang="zh-TW" altLang="en-US" smtClean="0"/>
              <a:t>2020/3/29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9D19-62E0-4E5D-B0D1-6BAC2A4631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1365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E5F4E-9F72-4944-9420-8FCB48950A1A}" type="datetimeFigureOut">
              <a:rPr lang="zh-TW" altLang="en-US" smtClean="0"/>
              <a:t>2020/3/29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9D19-62E0-4E5D-B0D1-6BAC2A4631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5600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E5F4E-9F72-4944-9420-8FCB48950A1A}" type="datetimeFigureOut">
              <a:rPr lang="zh-TW" altLang="en-US" smtClean="0"/>
              <a:t>2020/3/29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9D19-62E0-4E5D-B0D1-6BAC2A4631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6619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E5F4E-9F72-4944-9420-8FCB48950A1A}" type="datetimeFigureOut">
              <a:rPr lang="zh-TW" altLang="en-US" smtClean="0"/>
              <a:t>2020/3/29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9D19-62E0-4E5D-B0D1-6BAC2A4631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3815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E5F4E-9F72-4944-9420-8FCB48950A1A}" type="datetimeFigureOut">
              <a:rPr lang="zh-TW" altLang="en-US" smtClean="0"/>
              <a:t>2020/3/29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9D19-62E0-4E5D-B0D1-6BAC2A4631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7573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E5F4E-9F72-4944-9420-8FCB48950A1A}" type="datetimeFigureOut">
              <a:rPr lang="zh-TW" altLang="en-US" smtClean="0"/>
              <a:t>2020/3/29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9D19-62E0-4E5D-B0D1-6BAC2A4631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464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E5F4E-9F72-4944-9420-8FCB48950A1A}" type="datetimeFigureOut">
              <a:rPr lang="zh-TW" altLang="en-US" smtClean="0"/>
              <a:t>2020/3/29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9D19-62E0-4E5D-B0D1-6BAC2A4631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3637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E5F4E-9F72-4944-9420-8FCB48950A1A}" type="datetimeFigureOut">
              <a:rPr lang="zh-TW" altLang="en-US" smtClean="0"/>
              <a:t>2020/3/29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39D19-62E0-4E5D-B0D1-6BAC2A4631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9171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Ray Tracing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謝公耀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38876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34000" y="0"/>
            <a:ext cx="6858000" cy="6858000"/>
          </a:xfrm>
          <a:prstGeom prst="rect">
            <a:avLst/>
          </a:prstGeom>
        </p:spPr>
      </p:pic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800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800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jitter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459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34000" y="0"/>
            <a:ext cx="6858000" cy="6858000"/>
          </a:xfrm>
          <a:prstGeom prst="rect">
            <a:avLst/>
          </a:prstGeom>
        </p:spPr>
      </p:pic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800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800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jitter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715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800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800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jitter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545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655461" cy="1325563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termination criterion for tracing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rays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固定遞迴次數，直到打中非透明及鏡子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873" y="2501900"/>
            <a:ext cx="3810000" cy="38100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9497099" y="6311900"/>
            <a:ext cx="12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Iteration 10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5594735" y="6311900"/>
            <a:ext cx="115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Iteration 3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692371" y="6311900"/>
            <a:ext cx="115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Iteration 1</a:t>
            </a:r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45" y="2501900"/>
            <a:ext cx="3810000" cy="38100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509" y="250190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6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Area Light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範圍內取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* n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個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點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= 3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607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</TotalTime>
  <Words>56</Words>
  <Application>Microsoft Office PowerPoint</Application>
  <PresentationFormat>寬螢幕</PresentationFormat>
  <Paragraphs>13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Ray Tracing</vt:lpstr>
      <vt:lpstr>800 * 800 no jitter</vt:lpstr>
      <vt:lpstr>800 * 800 no jitter</vt:lpstr>
      <vt:lpstr>800 * 800 with jitter</vt:lpstr>
      <vt:lpstr>Adaptive termination criterion for tracing rays</vt:lpstr>
      <vt:lpstr>Area Light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Ray Tracing</dc:title>
  <dc:creator>謝 公耀</dc:creator>
  <cp:lastModifiedBy>謝 公耀</cp:lastModifiedBy>
  <cp:revision>12</cp:revision>
  <dcterms:created xsi:type="dcterms:W3CDTF">2020-03-29T10:09:54Z</dcterms:created>
  <dcterms:modified xsi:type="dcterms:W3CDTF">2020-03-30T01:42:59Z</dcterms:modified>
</cp:coreProperties>
</file>