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3"/>
  </p:normalViewPr>
  <p:slideViewPr>
    <p:cSldViewPr snapToGrid="0">
      <p:cViewPr varScale="1">
        <p:scale>
          <a:sx n="113" d="100"/>
          <a:sy n="11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3D67-2090-794B-BF03-FDA58C46A0BD}" type="datetimeFigureOut">
              <a:rPr lang="en-KR" smtClean="0"/>
              <a:t>2023/03/25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E0FF2-C73B-6841-8D38-41612C71D24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29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E0FF2-C73B-6841-8D38-41612C71D24B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4076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0A3D-6B4E-4A2F-538B-F318F54D1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5391E-C392-CC91-6FFE-73435FAC2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D71BC-1DC1-13E7-F98B-FC737DB3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8502-5098-404F-AD37-041424FD15C9}" type="datetimeFigureOut">
              <a:rPr lang="en-KR" smtClean="0"/>
              <a:t>2023/03/25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6A4D-F771-9C7F-7BC7-A26861D7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362FD-DBF4-43D2-888F-721511B2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5E94-A787-5C49-A15B-9F9039F480C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7685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6A69-29E4-16C8-9940-80DCA5D5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6BDB1-7076-CB56-8E21-0F35971D4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48EF4-2BC8-C255-8CC1-3071ECE8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8502-5098-404F-AD37-041424FD15C9}" type="datetimeFigureOut">
              <a:rPr lang="en-KR" smtClean="0"/>
              <a:t>2023/03/25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F8719-8288-622A-5371-7FFD26F3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246C1-38DC-6E66-17EE-B8EAA553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5E94-A787-5C49-A15B-9F9039F480C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577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EAF70-E9D5-D0AB-FAA5-B3B024922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FE8C9-F6E7-F9FB-457C-FFB2C52F3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CCB70-2C83-4A1F-F7C6-230E15DB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8502-5098-404F-AD37-041424FD15C9}" type="datetimeFigureOut">
              <a:rPr lang="en-KR" smtClean="0"/>
              <a:t>2023/03/25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12E2-4E20-E939-13D8-1DC35FA9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10A9A-246D-906C-AF34-D92518F5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5E94-A787-5C49-A15B-9F9039F480C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229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FE00-190C-DCF4-E9FA-2A528978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8917-36B7-28BF-9C46-90FE1B6AA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4A90C-F3EF-87D6-AC2A-B646E640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8502-5098-404F-AD37-041424FD15C9}" type="datetimeFigureOut">
              <a:rPr lang="en-KR" smtClean="0"/>
              <a:t>2023/03/25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BD61-61B3-EA72-4FC3-F2B8CB49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E183-83A0-63AF-AB44-D9AD161B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5E94-A787-5C49-A15B-9F9039F480C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3775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DF20-CBA6-60A2-76D4-D183CCDE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5A730-103E-3D58-02D6-2529C78FE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1F8F-C15A-FEA4-04C3-5722A7E3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8502-5098-404F-AD37-041424FD15C9}" type="datetimeFigureOut">
              <a:rPr lang="en-KR" smtClean="0"/>
              <a:t>2023/03/25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5A54D-5448-8F5B-E446-7414A076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FC1D9-7CBF-B3A2-10FB-B65C0A64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5E94-A787-5C49-A15B-9F9039F480C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5376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8A6D-9165-CFAC-C1C9-378B0B1B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3B61-9E36-02DB-8C47-7BE888FF8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3F0A5-710A-4104-866B-1E4AD548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3B753-8614-3E41-FB6C-BF790A17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8502-5098-404F-AD37-041424FD15C9}" type="datetimeFigureOut">
              <a:rPr lang="en-KR" smtClean="0"/>
              <a:t>2023/03/25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C6DB0-841B-D44A-24D6-1108BDC5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CBD7B-ED75-355A-1E71-43522221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5E94-A787-5C49-A15B-9F9039F480C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9746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0850-D80F-B62B-F26C-A1E7AA27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C0448-092A-6034-1C28-F9D34539A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C49D0-355D-CB01-065F-060C5ACC6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B5474-D1EB-C91F-49D2-F88D74AD5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CAC73-7B7A-7953-511D-3CE564575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E0816-5374-F360-5E76-9696E48C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8502-5098-404F-AD37-041424FD15C9}" type="datetimeFigureOut">
              <a:rPr lang="en-KR" smtClean="0"/>
              <a:t>2023/03/25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FCF82-5CB3-4872-ABCA-6D49004E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B2C61-9559-4CA5-285B-A1D60667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5E94-A787-5C49-A15B-9F9039F480C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248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7BC4-31F6-A18E-1FE4-D9F73788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B4514-EF32-61F5-6499-E6CFBB08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8502-5098-404F-AD37-041424FD15C9}" type="datetimeFigureOut">
              <a:rPr lang="en-KR" smtClean="0"/>
              <a:t>2023/03/25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8451A-0419-CFDB-90BC-A1710FDE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B6155-7E83-38B4-910B-19FFA45A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5E94-A787-5C49-A15B-9F9039F480C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5709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EBD13-B64A-71E5-507A-40FB81C5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8502-5098-404F-AD37-041424FD15C9}" type="datetimeFigureOut">
              <a:rPr lang="en-KR" smtClean="0"/>
              <a:t>2023/03/25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A2229-1A99-F923-409A-339B7578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7E2E5-0CDA-4CA6-CDD3-4407F1A5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5E94-A787-5C49-A15B-9F9039F480C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8610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1DAF-4EFD-05D3-04D9-B3596D6A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D272E-6F1F-E506-DEEC-1D62BF611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D4AC5-8A33-7B7F-2BEC-4D8AFF690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88C25-DFA2-F25C-E449-9425038D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8502-5098-404F-AD37-041424FD15C9}" type="datetimeFigureOut">
              <a:rPr lang="en-KR" smtClean="0"/>
              <a:t>2023/03/25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7A455-D7F0-12CB-3CA2-0760F7D9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0BAD-E3F0-CD6D-BB6B-F7F19E63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5E94-A787-5C49-A15B-9F9039F480C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211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438C-7E93-AA7D-A642-99664F8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DD03D-1F1E-7E0D-4120-16ABE0C84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DA2C2-F4A3-419F-BAC8-46B7F3312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9208A-CAC3-9DC0-58EE-337840B2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8502-5098-404F-AD37-041424FD15C9}" type="datetimeFigureOut">
              <a:rPr lang="en-KR" smtClean="0"/>
              <a:t>2023/03/25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04B19-D494-0AB9-CF58-35A0D395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8998E-50AA-6131-AEC9-9290BF84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5E94-A787-5C49-A15B-9F9039F480C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3824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D6741-5270-48FB-6FDD-A5D23F72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E8A88-429D-3229-9DA3-0AD2B6053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71B3-50A3-6CEF-65EB-614BE4A06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08502-5098-404F-AD37-041424FD15C9}" type="datetimeFigureOut">
              <a:rPr lang="en-KR" smtClean="0"/>
              <a:t>2023/03/25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146F-EFC7-BAFF-95D3-AF237CBF9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162C3-B698-0839-E0DC-447A99B24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45E94-A787-5C49-A15B-9F9039F480C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088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50DA5F7-1FC8-9DCA-BA92-A59D92A09CBB}"/>
              </a:ext>
            </a:extLst>
          </p:cNvPr>
          <p:cNvSpPr/>
          <p:nvPr/>
        </p:nvSpPr>
        <p:spPr>
          <a:xfrm>
            <a:off x="2408663" y="1315845"/>
            <a:ext cx="2219093" cy="1115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gateway</a:t>
            </a:r>
          </a:p>
          <a:p>
            <a:pPr algn="ctr"/>
            <a:r>
              <a:rPr lang="en-KR" dirty="0">
                <a:solidFill>
                  <a:schemeClr val="tx1"/>
                </a:solidFill>
              </a:rPr>
              <a:t>AAAA</a:t>
            </a:r>
          </a:p>
          <a:p>
            <a:pPr algn="ctr"/>
            <a:r>
              <a:rPr lang="en-KR" dirty="0">
                <a:solidFill>
                  <a:schemeClr val="tx1"/>
                </a:solidFill>
              </a:rPr>
              <a:t>10.1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BA9496-C178-F629-9EC8-8F66F4C6FF94}"/>
              </a:ext>
            </a:extLst>
          </p:cNvPr>
          <p:cNvSpPr/>
          <p:nvPr/>
        </p:nvSpPr>
        <p:spPr>
          <a:xfrm>
            <a:off x="821473" y="3174382"/>
            <a:ext cx="2219093" cy="1115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you</a:t>
            </a:r>
          </a:p>
          <a:p>
            <a:pPr algn="ctr"/>
            <a:r>
              <a:rPr lang="en-KR" dirty="0">
                <a:solidFill>
                  <a:schemeClr val="tx1"/>
                </a:solidFill>
              </a:rPr>
              <a:t>BBBB</a:t>
            </a:r>
          </a:p>
          <a:p>
            <a:pPr algn="ctr"/>
            <a:r>
              <a:rPr lang="en-KR" dirty="0">
                <a:solidFill>
                  <a:schemeClr val="tx1"/>
                </a:solidFill>
              </a:rPr>
              <a:t>10.2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96CDD0-E6BD-DFBF-642D-EA30C8C3D0F8}"/>
              </a:ext>
            </a:extLst>
          </p:cNvPr>
          <p:cNvSpPr/>
          <p:nvPr/>
        </p:nvSpPr>
        <p:spPr>
          <a:xfrm>
            <a:off x="3876907" y="3174382"/>
            <a:ext cx="2219093" cy="1115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me</a:t>
            </a:r>
          </a:p>
          <a:p>
            <a:pPr algn="ctr"/>
            <a:r>
              <a:rPr lang="en-KR" dirty="0">
                <a:solidFill>
                  <a:schemeClr val="tx1"/>
                </a:solidFill>
              </a:rPr>
              <a:t>CCCC</a:t>
            </a:r>
          </a:p>
          <a:p>
            <a:pPr algn="ctr"/>
            <a:r>
              <a:rPr lang="en-KR" dirty="0">
                <a:solidFill>
                  <a:schemeClr val="tx1"/>
                </a:solidFill>
              </a:rPr>
              <a:t>10.3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114A2F8-103A-6F54-FF94-3927DF1B2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01492"/>
              </p:ext>
            </p:extLst>
          </p:nvPr>
        </p:nvGraphicFramePr>
        <p:xfrm>
          <a:off x="4873082" y="401445"/>
          <a:ext cx="700172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345">
                  <a:extLst>
                    <a:ext uri="{9D8B030D-6E8A-4147-A177-3AD203B41FA5}">
                      <a16:colId xmlns:a16="http://schemas.microsoft.com/office/drawing/2014/main" val="3974427548"/>
                    </a:ext>
                  </a:extLst>
                </a:gridCol>
                <a:gridCol w="1400345">
                  <a:extLst>
                    <a:ext uri="{9D8B030D-6E8A-4147-A177-3AD203B41FA5}">
                      <a16:colId xmlns:a16="http://schemas.microsoft.com/office/drawing/2014/main" val="534056355"/>
                    </a:ext>
                  </a:extLst>
                </a:gridCol>
                <a:gridCol w="1400345">
                  <a:extLst>
                    <a:ext uri="{9D8B030D-6E8A-4147-A177-3AD203B41FA5}">
                      <a16:colId xmlns:a16="http://schemas.microsoft.com/office/drawing/2014/main" val="2973797789"/>
                    </a:ext>
                  </a:extLst>
                </a:gridCol>
                <a:gridCol w="1400345">
                  <a:extLst>
                    <a:ext uri="{9D8B030D-6E8A-4147-A177-3AD203B41FA5}">
                      <a16:colId xmlns:a16="http://schemas.microsoft.com/office/drawing/2014/main" val="1459795955"/>
                    </a:ext>
                  </a:extLst>
                </a:gridCol>
                <a:gridCol w="1400345">
                  <a:extLst>
                    <a:ext uri="{9D8B030D-6E8A-4147-A177-3AD203B41FA5}">
                      <a16:colId xmlns:a16="http://schemas.microsoft.com/office/drawing/2014/main" val="2120347990"/>
                    </a:ext>
                  </a:extLst>
                </a:gridCol>
              </a:tblGrid>
              <a:tr h="292472">
                <a:tc gridSpan="5">
                  <a:txBody>
                    <a:bodyPr/>
                    <a:lstStyle/>
                    <a:p>
                      <a:pPr algn="ctr"/>
                      <a:r>
                        <a:rPr lang="en-KR" dirty="0"/>
                        <a:t>ICMP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93898"/>
                  </a:ext>
                </a:extLst>
              </a:tr>
              <a:tr h="292472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KR" dirty="0"/>
                        <a:t>ETH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KR" dirty="0"/>
                        <a:t>IP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70687"/>
                  </a:ext>
                </a:extLst>
              </a:tr>
              <a:tr h="292472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smac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dmac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sip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dip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5772"/>
                  </a:ext>
                </a:extLst>
              </a:tr>
              <a:tr h="292472">
                <a:tc>
                  <a:txBody>
                    <a:bodyPr/>
                    <a:lstStyle/>
                    <a:p>
                      <a:r>
                        <a:rPr lang="en-KR" dirty="0"/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cccc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aaaa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8.8.8.8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25155"/>
                  </a:ext>
                </a:extLst>
              </a:tr>
              <a:tr h="292472">
                <a:tc>
                  <a:txBody>
                    <a:bodyPr/>
                    <a:lstStyle/>
                    <a:p>
                      <a:r>
                        <a:rPr lang="en-KR" dirty="0"/>
                        <a:t>reply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aaaa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cccc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8.8.8.8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809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896945-AF84-5A9A-5D72-446A44A51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885284"/>
              </p:ext>
            </p:extLst>
          </p:nvPr>
        </p:nvGraphicFramePr>
        <p:xfrm>
          <a:off x="3876907" y="4627756"/>
          <a:ext cx="700172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246">
                  <a:extLst>
                    <a:ext uri="{9D8B030D-6E8A-4147-A177-3AD203B41FA5}">
                      <a16:colId xmlns:a16="http://schemas.microsoft.com/office/drawing/2014/main" val="3974427548"/>
                    </a:ext>
                  </a:extLst>
                </a:gridCol>
                <a:gridCol w="1000246">
                  <a:extLst>
                    <a:ext uri="{9D8B030D-6E8A-4147-A177-3AD203B41FA5}">
                      <a16:colId xmlns:a16="http://schemas.microsoft.com/office/drawing/2014/main" val="534056355"/>
                    </a:ext>
                  </a:extLst>
                </a:gridCol>
                <a:gridCol w="1000246">
                  <a:extLst>
                    <a:ext uri="{9D8B030D-6E8A-4147-A177-3AD203B41FA5}">
                      <a16:colId xmlns:a16="http://schemas.microsoft.com/office/drawing/2014/main" val="2973797789"/>
                    </a:ext>
                  </a:extLst>
                </a:gridCol>
                <a:gridCol w="1000246">
                  <a:extLst>
                    <a:ext uri="{9D8B030D-6E8A-4147-A177-3AD203B41FA5}">
                      <a16:colId xmlns:a16="http://schemas.microsoft.com/office/drawing/2014/main" val="1459795955"/>
                    </a:ext>
                  </a:extLst>
                </a:gridCol>
                <a:gridCol w="1000246">
                  <a:extLst>
                    <a:ext uri="{9D8B030D-6E8A-4147-A177-3AD203B41FA5}">
                      <a16:colId xmlns:a16="http://schemas.microsoft.com/office/drawing/2014/main" val="2120347990"/>
                    </a:ext>
                  </a:extLst>
                </a:gridCol>
                <a:gridCol w="1000246">
                  <a:extLst>
                    <a:ext uri="{9D8B030D-6E8A-4147-A177-3AD203B41FA5}">
                      <a16:colId xmlns:a16="http://schemas.microsoft.com/office/drawing/2014/main" val="1851883812"/>
                    </a:ext>
                  </a:extLst>
                </a:gridCol>
                <a:gridCol w="1000246">
                  <a:extLst>
                    <a:ext uri="{9D8B030D-6E8A-4147-A177-3AD203B41FA5}">
                      <a16:colId xmlns:a16="http://schemas.microsoft.com/office/drawing/2014/main" val="1903724199"/>
                    </a:ext>
                  </a:extLst>
                </a:gridCol>
              </a:tblGrid>
              <a:tr h="292472">
                <a:tc gridSpan="7">
                  <a:txBody>
                    <a:bodyPr/>
                    <a:lstStyle/>
                    <a:p>
                      <a:pPr algn="ctr"/>
                      <a:r>
                        <a:rPr lang="en-KR" dirty="0"/>
                        <a:t>ARP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93898"/>
                  </a:ext>
                </a:extLst>
              </a:tr>
              <a:tr h="292472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KR" dirty="0"/>
                        <a:t>ETH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KR" dirty="0"/>
                        <a:t>ARP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70687"/>
                  </a:ext>
                </a:extLst>
              </a:tr>
              <a:tr h="292472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smac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dmac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smac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sip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tmac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tip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5772"/>
                  </a:ext>
                </a:extLst>
              </a:tr>
              <a:tr h="292472">
                <a:tc>
                  <a:txBody>
                    <a:bodyPr/>
                    <a:lstStyle/>
                    <a:p>
                      <a:r>
                        <a:rPr lang="en-KR" dirty="0"/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cccc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cccc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25155"/>
                  </a:ext>
                </a:extLst>
              </a:tr>
              <a:tr h="292472">
                <a:tc>
                  <a:txBody>
                    <a:bodyPr/>
                    <a:lstStyle/>
                    <a:p>
                      <a:r>
                        <a:rPr lang="en-KR" dirty="0"/>
                        <a:t>reply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aaaa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cccc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aaaa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cccc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10.3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80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26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50DA5F7-1FC8-9DCA-BA92-A59D92A09CBB}"/>
              </a:ext>
            </a:extLst>
          </p:cNvPr>
          <p:cNvSpPr/>
          <p:nvPr/>
        </p:nvSpPr>
        <p:spPr>
          <a:xfrm>
            <a:off x="1326994" y="1293544"/>
            <a:ext cx="2782162" cy="1115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gateway</a:t>
            </a:r>
          </a:p>
          <a:p>
            <a:pPr algn="ctr"/>
            <a:r>
              <a:rPr lang="en-KR" dirty="0">
                <a:solidFill>
                  <a:schemeClr val="tx1"/>
                </a:solidFill>
              </a:rPr>
              <a:t>00:23:AA:5C:E1:9C</a:t>
            </a:r>
          </a:p>
          <a:p>
            <a:pPr algn="ctr"/>
            <a:r>
              <a:rPr lang="en-KR" dirty="0">
                <a:solidFill>
                  <a:schemeClr val="tx1"/>
                </a:solidFill>
              </a:rPr>
              <a:t>192.168.35.1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BA9496-C178-F629-9EC8-8F66F4C6FF94}"/>
              </a:ext>
            </a:extLst>
          </p:cNvPr>
          <p:cNvSpPr/>
          <p:nvPr/>
        </p:nvSpPr>
        <p:spPr>
          <a:xfrm>
            <a:off x="2955829" y="2520176"/>
            <a:ext cx="2782162" cy="1115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me</a:t>
            </a:r>
          </a:p>
          <a:p>
            <a:pPr algn="ctr"/>
            <a:r>
              <a:rPr lang="en-KR" dirty="0">
                <a:solidFill>
                  <a:schemeClr val="tx1"/>
                </a:solidFill>
              </a:rPr>
              <a:t>08:00:27: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KR" dirty="0">
                <a:solidFill>
                  <a:schemeClr val="tx1"/>
                </a:solidFill>
              </a:rPr>
              <a:t>1:9D:67</a:t>
            </a:r>
          </a:p>
          <a:p>
            <a:pPr algn="ctr"/>
            <a:r>
              <a:rPr lang="en-KR" dirty="0">
                <a:solidFill>
                  <a:schemeClr val="tx1"/>
                </a:solidFill>
              </a:rPr>
              <a:t>192.168.35.230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96CDD0-E6BD-DFBF-642D-EA30C8C3D0F8}"/>
              </a:ext>
            </a:extLst>
          </p:cNvPr>
          <p:cNvSpPr/>
          <p:nvPr/>
        </p:nvSpPr>
        <p:spPr>
          <a:xfrm>
            <a:off x="0" y="2520176"/>
            <a:ext cx="2782162" cy="1115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chemeClr val="tx1"/>
                </a:solidFill>
              </a:rPr>
              <a:t>you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F8:4D:89:92:CC:B9</a:t>
            </a:r>
          </a:p>
          <a:p>
            <a:pPr algn="ctr"/>
            <a:r>
              <a:rPr lang="en-KR" dirty="0">
                <a:solidFill>
                  <a:schemeClr val="tx1"/>
                </a:solidFill>
              </a:rPr>
              <a:t>192.168.35.39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114A2F8-103A-6F54-FF94-3927DF1B2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25753"/>
              </p:ext>
            </p:extLst>
          </p:nvPr>
        </p:nvGraphicFramePr>
        <p:xfrm>
          <a:off x="4997260" y="142736"/>
          <a:ext cx="700172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345">
                  <a:extLst>
                    <a:ext uri="{9D8B030D-6E8A-4147-A177-3AD203B41FA5}">
                      <a16:colId xmlns:a16="http://schemas.microsoft.com/office/drawing/2014/main" val="3974427548"/>
                    </a:ext>
                  </a:extLst>
                </a:gridCol>
                <a:gridCol w="1400345">
                  <a:extLst>
                    <a:ext uri="{9D8B030D-6E8A-4147-A177-3AD203B41FA5}">
                      <a16:colId xmlns:a16="http://schemas.microsoft.com/office/drawing/2014/main" val="534056355"/>
                    </a:ext>
                  </a:extLst>
                </a:gridCol>
                <a:gridCol w="1400345">
                  <a:extLst>
                    <a:ext uri="{9D8B030D-6E8A-4147-A177-3AD203B41FA5}">
                      <a16:colId xmlns:a16="http://schemas.microsoft.com/office/drawing/2014/main" val="2973797789"/>
                    </a:ext>
                  </a:extLst>
                </a:gridCol>
                <a:gridCol w="1400345">
                  <a:extLst>
                    <a:ext uri="{9D8B030D-6E8A-4147-A177-3AD203B41FA5}">
                      <a16:colId xmlns:a16="http://schemas.microsoft.com/office/drawing/2014/main" val="1459795955"/>
                    </a:ext>
                  </a:extLst>
                </a:gridCol>
                <a:gridCol w="1400345">
                  <a:extLst>
                    <a:ext uri="{9D8B030D-6E8A-4147-A177-3AD203B41FA5}">
                      <a16:colId xmlns:a16="http://schemas.microsoft.com/office/drawing/2014/main" val="2120347990"/>
                    </a:ext>
                  </a:extLst>
                </a:gridCol>
              </a:tblGrid>
              <a:tr h="292472">
                <a:tc gridSpan="5">
                  <a:txBody>
                    <a:bodyPr/>
                    <a:lstStyle/>
                    <a:p>
                      <a:pPr algn="ctr"/>
                      <a:r>
                        <a:rPr lang="en-KR" dirty="0"/>
                        <a:t>ICMP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93898"/>
                  </a:ext>
                </a:extLst>
              </a:tr>
              <a:tr h="292472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KR" dirty="0"/>
                        <a:t>ETH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KR" dirty="0"/>
                        <a:t>IP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70687"/>
                  </a:ext>
                </a:extLst>
              </a:tr>
              <a:tr h="292472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smac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dmac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sip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dip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5772"/>
                  </a:ext>
                </a:extLst>
              </a:tr>
              <a:tr h="292472">
                <a:tc>
                  <a:txBody>
                    <a:bodyPr/>
                    <a:lstStyle/>
                    <a:p>
                      <a:r>
                        <a:rPr lang="en-KR" dirty="0"/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08:00:27:b1:9d:67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00:23:AA:5C:E1:9C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192.168.35.230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8.8.8.8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25155"/>
                  </a:ext>
                </a:extLst>
              </a:tr>
              <a:tr h="292472">
                <a:tc>
                  <a:txBody>
                    <a:bodyPr/>
                    <a:lstStyle/>
                    <a:p>
                      <a:r>
                        <a:rPr lang="en-KR" dirty="0"/>
                        <a:t>reply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00:23:AA:5C:E1:9C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08:00:27:b1:9d:67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8.8.8.8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192.168.35.230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809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896945-AF84-5A9A-5D72-446A44A51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01114"/>
              </p:ext>
            </p:extLst>
          </p:nvPr>
        </p:nvGraphicFramePr>
        <p:xfrm>
          <a:off x="4780155" y="3635298"/>
          <a:ext cx="7001722" cy="3025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246">
                  <a:extLst>
                    <a:ext uri="{9D8B030D-6E8A-4147-A177-3AD203B41FA5}">
                      <a16:colId xmlns:a16="http://schemas.microsoft.com/office/drawing/2014/main" val="3974427548"/>
                    </a:ext>
                  </a:extLst>
                </a:gridCol>
                <a:gridCol w="1000246">
                  <a:extLst>
                    <a:ext uri="{9D8B030D-6E8A-4147-A177-3AD203B41FA5}">
                      <a16:colId xmlns:a16="http://schemas.microsoft.com/office/drawing/2014/main" val="534056355"/>
                    </a:ext>
                  </a:extLst>
                </a:gridCol>
                <a:gridCol w="1000246">
                  <a:extLst>
                    <a:ext uri="{9D8B030D-6E8A-4147-A177-3AD203B41FA5}">
                      <a16:colId xmlns:a16="http://schemas.microsoft.com/office/drawing/2014/main" val="2973797789"/>
                    </a:ext>
                  </a:extLst>
                </a:gridCol>
                <a:gridCol w="1000246">
                  <a:extLst>
                    <a:ext uri="{9D8B030D-6E8A-4147-A177-3AD203B41FA5}">
                      <a16:colId xmlns:a16="http://schemas.microsoft.com/office/drawing/2014/main" val="1459795955"/>
                    </a:ext>
                  </a:extLst>
                </a:gridCol>
                <a:gridCol w="1000246">
                  <a:extLst>
                    <a:ext uri="{9D8B030D-6E8A-4147-A177-3AD203B41FA5}">
                      <a16:colId xmlns:a16="http://schemas.microsoft.com/office/drawing/2014/main" val="2120347990"/>
                    </a:ext>
                  </a:extLst>
                </a:gridCol>
                <a:gridCol w="1000246">
                  <a:extLst>
                    <a:ext uri="{9D8B030D-6E8A-4147-A177-3AD203B41FA5}">
                      <a16:colId xmlns:a16="http://schemas.microsoft.com/office/drawing/2014/main" val="1851883812"/>
                    </a:ext>
                  </a:extLst>
                </a:gridCol>
                <a:gridCol w="1000246">
                  <a:extLst>
                    <a:ext uri="{9D8B030D-6E8A-4147-A177-3AD203B41FA5}">
                      <a16:colId xmlns:a16="http://schemas.microsoft.com/office/drawing/2014/main" val="1903724199"/>
                    </a:ext>
                  </a:extLst>
                </a:gridCol>
              </a:tblGrid>
              <a:tr h="464794">
                <a:tc gridSpan="7">
                  <a:txBody>
                    <a:bodyPr/>
                    <a:lstStyle/>
                    <a:p>
                      <a:pPr algn="ctr"/>
                      <a:r>
                        <a:rPr lang="en-KR" dirty="0"/>
                        <a:t>ARP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93898"/>
                  </a:ext>
                </a:extLst>
              </a:tr>
              <a:tr h="292472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KR" dirty="0"/>
                        <a:t>ETH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KR" dirty="0"/>
                        <a:t>ARP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70687"/>
                  </a:ext>
                </a:extLst>
              </a:tr>
              <a:tr h="292472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smac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dmac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smac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sip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tmac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tip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5772"/>
                  </a:ext>
                </a:extLst>
              </a:tr>
              <a:tr h="292472">
                <a:tc>
                  <a:txBody>
                    <a:bodyPr/>
                    <a:lstStyle/>
                    <a:p>
                      <a:r>
                        <a:rPr lang="en-KR" dirty="0"/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08:00:27:b1:9d:67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FF:FF:FF:FF:FF:FF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08:00:27:b1:9d:67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192.168.35.230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00</a:t>
                      </a:r>
                      <a:r>
                        <a:rPr lang="en-KR" dirty="0">
                          <a:sym typeface="Wingdings" pitchFamily="2" charset="2"/>
                        </a:rPr>
                        <a:t>:00:00:00:00:00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192.168.35.1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25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KR" dirty="0"/>
                        <a:t>reply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00:23:AA:5C:E1:9C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08:00:27:b1:9d:67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00:23:AA:5C:E1:9C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192.168.35.1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08:00:27:b1:9d:67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</a:rPr>
                        <a:t>192.168.35.230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80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01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174</Words>
  <Application>Microsoft Macintosh PowerPoint</Application>
  <PresentationFormat>Widescreen</PresentationFormat>
  <Paragraphs>99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김건희[ 학부재학 / 사이버국방학과 ]</dc:creator>
  <cp:lastModifiedBy>김건희[ 학부재학 / 사이버국방학과 ]</cp:lastModifiedBy>
  <cp:revision>9</cp:revision>
  <dcterms:created xsi:type="dcterms:W3CDTF">2023-03-23T08:25:01Z</dcterms:created>
  <dcterms:modified xsi:type="dcterms:W3CDTF">2023-03-25T08:09:57Z</dcterms:modified>
</cp:coreProperties>
</file>