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E7438-BA34-4A63-ABA2-F4230B93E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A12DFF-5897-4DD4-82CC-CC6F55364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F4E6A3-9799-473D-A5E2-D2ADF68A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968F-290C-479B-B000-93FFB352207F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6C238-26E9-4FCD-AAC8-B6E4DA90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DD1A6E-1B02-453B-B96B-6842724A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9033-A57B-485D-8278-310DD33A7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2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AB891-A661-4DFF-8734-E7FEEB68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DAFAA1-1D37-4C89-83AC-BB02A6000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FFD006-6D0F-4412-A1B6-97CD84E6C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968F-290C-479B-B000-93FFB352207F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BC19FF-0067-41F6-B43A-6DF8395D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52D144-3571-44A4-AA2E-574946B2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9033-A57B-485D-8278-310DD33A7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37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1F85B8-0D31-4323-BB0F-413479EC4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6EED4C-8FA4-4B78-9A18-A97459F3A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D141EF-A989-4380-BE3B-764C3D65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968F-290C-479B-B000-93FFB352207F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F5724B-3D83-4713-81FA-D9374D87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39046-1B4D-47F2-B94C-2C774AB3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9033-A57B-485D-8278-310DD33A7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39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20A0D-EEA5-423B-BD47-F3333ADD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4BF702-874D-448F-A881-F81433615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8A0262-6ABC-4EE3-AE1A-625E7123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968F-290C-479B-B000-93FFB352207F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5A595-329F-4016-B07E-9F559B14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727AC7-F519-4CA8-90DD-D2FB79D0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9033-A57B-485D-8278-310DD33A7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0802B-78D9-4A65-8079-DD2BAD9B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D5DE5C-6439-4433-A252-D414832FA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04ECF0-0D59-4349-9FD5-DBD1737D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968F-290C-479B-B000-93FFB352207F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26B911-AD30-4393-A630-CB27C600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B764C6-A1A3-47AE-8E9F-0FC6A733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9033-A57B-485D-8278-310DD33A7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45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C2D02-3631-4010-9755-570FC862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63D897-EE01-4D17-8D4F-CC639D9FA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BB9C23-369C-4A9D-9BE6-BCAD8DAAD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1F555F-D956-4841-BBCE-FE3D10EF8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968F-290C-479B-B000-93FFB352207F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0898EB-F991-4EF7-BF1D-6FE91ECC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461498-DD2E-4697-9D54-A9E82762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9033-A57B-485D-8278-310DD33A7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64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1EE21-3C81-4930-A02A-182CFBC1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BBD843-9DEC-407B-A7E0-70599946B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3D0814-4DB8-4D2E-ABDA-FCD63890A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C7B752-864F-4ADF-94F3-43CCE5923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7531A2-7E44-4E2C-9599-D5B33001F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BBB33B-E01E-4918-9453-C08270A8E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968F-290C-479B-B000-93FFB352207F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E3866A-314E-4FE9-8380-664A9646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34C193-DF7D-4EE3-ABCA-AD3F1AD8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9033-A57B-485D-8278-310DD33A7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49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F63D0-4302-4882-879A-9D604A87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B378D3-FE32-470C-AEED-D505367A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968F-290C-479B-B000-93FFB352207F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27B9C9-CBC8-4226-B790-557008FC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FDE002-683C-4E38-B161-F733F9EE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9033-A57B-485D-8278-310DD33A7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05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264CFC-3256-4ADD-9FD0-F5602BB6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968F-290C-479B-B000-93FFB352207F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C234FF-EB88-4456-8E56-334503B6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358075-E7D2-4BAB-8A96-AC81D6A4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9033-A57B-485D-8278-310DD33A7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02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34EA3-57FE-4C2A-9897-AAB663FC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4E08B1-33CA-4D98-BCAF-E0866ADCF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EC3D16-E236-4823-8329-94F83F99A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FFD76C-1270-4AEE-9111-486158CA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968F-290C-479B-B000-93FFB352207F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0D22ED-45D3-4C21-AF26-90251CF6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7C0AE-B4D6-4AFE-82E9-DCA839BC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9033-A57B-485D-8278-310DD33A7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2D02A-8355-47C0-8126-E066BCFF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99E9AB-7EB9-49E5-868A-22375E51D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1FC182-B5A2-4BB3-9A59-726B74C66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C69449-6EE8-47EF-885B-4CCF015A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968F-290C-479B-B000-93FFB352207F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342758-0E9B-43AE-A768-1C436BED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A9462B-8B72-4ADF-9085-B9B51ED0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9033-A57B-485D-8278-310DD33A7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50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93F58B-65BE-44D5-85F0-F96237A94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CC85A0-1573-4F02-A3A4-09DC540FD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F9416E-DEAB-4C62-9BE3-4526BFD32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C968F-290C-479B-B000-93FFB352207F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0EA6-6E2B-46A3-8C3F-579FEDD84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93C92-EC5B-45B7-9BB2-EFA194C87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99033-A57B-485D-8278-310DD33A7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8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08F3CD2-D5F9-4C2B-8E93-E4F34F791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5854"/>
            <a:ext cx="12192000" cy="340629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9FCBF5C-F205-4640-9835-E60754047991}"/>
              </a:ext>
            </a:extLst>
          </p:cNvPr>
          <p:cNvSpPr/>
          <p:nvPr/>
        </p:nvSpPr>
        <p:spPr>
          <a:xfrm>
            <a:off x="908499" y="2560320"/>
            <a:ext cx="1238865" cy="117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F26255-D117-4614-A0A0-B6F74E3DDADC}"/>
              </a:ext>
            </a:extLst>
          </p:cNvPr>
          <p:cNvSpPr/>
          <p:nvPr/>
        </p:nvSpPr>
        <p:spPr>
          <a:xfrm>
            <a:off x="4960372" y="2560319"/>
            <a:ext cx="1310642" cy="117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E46982-D752-4D7E-BD33-35D4F749CD1A}"/>
              </a:ext>
            </a:extLst>
          </p:cNvPr>
          <p:cNvSpPr/>
          <p:nvPr/>
        </p:nvSpPr>
        <p:spPr>
          <a:xfrm>
            <a:off x="9025028" y="2559336"/>
            <a:ext cx="1363736" cy="117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055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모니터 단색으로 채워진">
            <a:extLst>
              <a:ext uri="{FF2B5EF4-FFF2-40B4-BE49-F238E27FC236}">
                <a16:creationId xmlns:a16="http://schemas.microsoft.com/office/drawing/2014/main" id="{DCF08A17-5998-4551-B22E-678EFF46C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2661" y="718930"/>
            <a:ext cx="914400" cy="914400"/>
          </a:xfrm>
          <a:prstGeom prst="rect">
            <a:avLst/>
          </a:prstGeom>
        </p:spPr>
      </p:pic>
      <p:pic>
        <p:nvPicPr>
          <p:cNvPr id="6" name="그래픽 5" descr="모니터 단색으로 채워진">
            <a:extLst>
              <a:ext uri="{FF2B5EF4-FFF2-40B4-BE49-F238E27FC236}">
                <a16:creationId xmlns:a16="http://schemas.microsoft.com/office/drawing/2014/main" id="{4199892B-E77D-4165-B345-FD8D6134F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1148" y="718930"/>
            <a:ext cx="914400" cy="914400"/>
          </a:xfrm>
          <a:prstGeom prst="rect">
            <a:avLst/>
          </a:prstGeom>
        </p:spPr>
      </p:pic>
      <p:pic>
        <p:nvPicPr>
          <p:cNvPr id="7" name="그래픽 6" descr="모니터 단색으로 채워진">
            <a:extLst>
              <a:ext uri="{FF2B5EF4-FFF2-40B4-BE49-F238E27FC236}">
                <a16:creationId xmlns:a16="http://schemas.microsoft.com/office/drawing/2014/main" id="{5DB48779-27DD-41C7-8707-E7BAC7519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635" y="718930"/>
            <a:ext cx="914400" cy="9144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6F8AC6B-4BFE-4493-A09D-D13617E446FF}"/>
              </a:ext>
            </a:extLst>
          </p:cNvPr>
          <p:cNvSpPr/>
          <p:nvPr/>
        </p:nvSpPr>
        <p:spPr>
          <a:xfrm>
            <a:off x="2172865" y="1569228"/>
            <a:ext cx="53992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30E26E-25DD-491B-A316-F30567D3066B}"/>
              </a:ext>
            </a:extLst>
          </p:cNvPr>
          <p:cNvSpPr/>
          <p:nvPr/>
        </p:nvSpPr>
        <p:spPr>
          <a:xfrm>
            <a:off x="5141352" y="1569228"/>
            <a:ext cx="53992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75CCA5-4383-4DA7-AF27-675783FBA26F}"/>
              </a:ext>
            </a:extLst>
          </p:cNvPr>
          <p:cNvSpPr/>
          <p:nvPr/>
        </p:nvSpPr>
        <p:spPr>
          <a:xfrm>
            <a:off x="8136835" y="1569228"/>
            <a:ext cx="53992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3F484C-08C6-46BB-8951-139EEBA08C89}"/>
              </a:ext>
            </a:extLst>
          </p:cNvPr>
          <p:cNvSpPr/>
          <p:nvPr/>
        </p:nvSpPr>
        <p:spPr>
          <a:xfrm rot="16200000">
            <a:off x="5155298" y="-498805"/>
            <a:ext cx="53095" cy="6017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 descr="클라우드 컴퓨팅 윤곽선">
            <a:extLst>
              <a:ext uri="{FF2B5EF4-FFF2-40B4-BE49-F238E27FC236}">
                <a16:creationId xmlns:a16="http://schemas.microsoft.com/office/drawing/2014/main" id="{15C3A9D5-45FC-4EA2-8CD4-B6F67D479C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00568" y="2536724"/>
            <a:ext cx="789551" cy="78955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5B0872-81EB-42D4-A0C1-468CD2D6C631}"/>
              </a:ext>
            </a:extLst>
          </p:cNvPr>
          <p:cNvSpPr/>
          <p:nvPr/>
        </p:nvSpPr>
        <p:spPr>
          <a:xfrm>
            <a:off x="5157777" y="3326275"/>
            <a:ext cx="53992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246E0C-4CD7-431D-83C1-2931BEC728E6}"/>
              </a:ext>
            </a:extLst>
          </p:cNvPr>
          <p:cNvSpPr txBox="1"/>
          <p:nvPr/>
        </p:nvSpPr>
        <p:spPr>
          <a:xfrm>
            <a:off x="5533091" y="2793869"/>
            <a:ext cx="704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Gateway</a:t>
            </a:r>
          </a:p>
          <a:p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3C3868-003E-42B6-841A-F1FFF0FF292D}"/>
              </a:ext>
            </a:extLst>
          </p:cNvPr>
          <p:cNvSpPr txBox="1"/>
          <p:nvPr/>
        </p:nvSpPr>
        <p:spPr>
          <a:xfrm>
            <a:off x="4843113" y="4285423"/>
            <a:ext cx="704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Internet</a:t>
            </a:r>
          </a:p>
          <a:p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E9223F-819C-4A05-8042-CDB597EFAFB0}"/>
              </a:ext>
            </a:extLst>
          </p:cNvPr>
          <p:cNvSpPr txBox="1"/>
          <p:nvPr/>
        </p:nvSpPr>
        <p:spPr>
          <a:xfrm>
            <a:off x="2572802" y="898210"/>
            <a:ext cx="9143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SEEDUbuntu</a:t>
            </a:r>
            <a:endParaRPr lang="en-US" altLang="ko-KR" sz="1000" dirty="0"/>
          </a:p>
          <a:p>
            <a:r>
              <a:rPr lang="en-US" altLang="ko-KR" sz="1000" dirty="0"/>
              <a:t>192.168.35.4</a:t>
            </a:r>
          </a:p>
          <a:p>
            <a:r>
              <a:rPr lang="en-US" altLang="ko-KR" sz="1000" dirty="0"/>
              <a:t>(Client)</a:t>
            </a:r>
            <a:endParaRPr lang="ko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3824A3-426E-45AA-A249-760E27F90814}"/>
              </a:ext>
            </a:extLst>
          </p:cNvPr>
          <p:cNvSpPr txBox="1"/>
          <p:nvPr/>
        </p:nvSpPr>
        <p:spPr>
          <a:xfrm>
            <a:off x="5533091" y="898210"/>
            <a:ext cx="112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SEEDUbuntu2</a:t>
            </a:r>
          </a:p>
          <a:p>
            <a:r>
              <a:rPr lang="en-US" altLang="ko-KR" sz="1000" dirty="0"/>
              <a:t>192.168.35.68</a:t>
            </a:r>
          </a:p>
          <a:p>
            <a:r>
              <a:rPr lang="en-US" altLang="ko-KR" sz="1000" dirty="0"/>
              <a:t>(Server)</a:t>
            </a:r>
            <a:endParaRPr lang="ko-KR" alt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FE82D9-3A02-4467-9426-AFF13CA31352}"/>
              </a:ext>
            </a:extLst>
          </p:cNvPr>
          <p:cNvSpPr txBox="1"/>
          <p:nvPr/>
        </p:nvSpPr>
        <p:spPr>
          <a:xfrm>
            <a:off x="8537584" y="898210"/>
            <a:ext cx="10816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SEEDUbuntu3</a:t>
            </a:r>
          </a:p>
          <a:p>
            <a:r>
              <a:rPr lang="en-US" altLang="ko-KR" sz="1000" dirty="0"/>
              <a:t>192.168.35.135</a:t>
            </a:r>
          </a:p>
          <a:p>
            <a:r>
              <a:rPr lang="en-US" altLang="ko-KR" sz="1000" dirty="0"/>
              <a:t>(Attacker)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63475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17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김건희[ 학부재학 / 사이버국방학과 ]</dc:creator>
  <cp:lastModifiedBy>김건희[ 학부재학 / 사이버국방학과 ]</cp:lastModifiedBy>
  <cp:revision>1</cp:revision>
  <dcterms:created xsi:type="dcterms:W3CDTF">2021-11-08T02:05:16Z</dcterms:created>
  <dcterms:modified xsi:type="dcterms:W3CDTF">2021-11-08T02:44:04Z</dcterms:modified>
</cp:coreProperties>
</file>