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4BB6-E79A-4D59-C4C7-11C579718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574DD-1CB8-02E8-DB0C-B4F346F3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8A212-E01E-77A7-5C4F-B240FD6C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F81B-3B47-C4D8-BB48-F27ECE32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662C-0BB9-99FE-8C7E-1D9D0B1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831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40C8-6B4E-D65C-F7F7-AA865205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25665-8232-0228-74F4-D28E23D6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76AF-8079-06A8-2F2D-688E12AC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29D0-14FD-CBAA-BF5A-940CEB5D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1472-1FE8-9993-8058-5FF7DBE7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425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C51A-6929-B4EF-8B70-1C19B5A43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03FE7-3D3B-6CCC-D708-EE4FE91B0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EA42-3F6F-8521-3D2B-04284F28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A72E-8C84-FE83-EC95-792740E3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268D-247D-CBF8-9DF9-11DC8CFE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782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6395-444A-5506-056C-D4DC8D50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7285-FAB6-A6C0-F508-75C91F4A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DB53-0114-F8C5-D903-BD74BC84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045-3B78-437F-CDFF-7AB10DE7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B1B1-1391-4FBD-8ECA-97B2F0F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153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328E-D688-74A5-C31C-C71761E5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7B80-58DB-AB4A-094B-583A5598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3FF9-4B05-AB6C-C958-2592C4F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2D73-253C-9F39-FFFF-78355F6D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4A2B-2212-5075-8AEC-29DE4C6B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970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A11-5B45-2117-B4E1-212CC28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8B27-BA14-D3B3-4ABF-11B62C5C7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51C90-C409-3463-1289-6441B53A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AD19E-501D-DA51-BF62-E8B722CB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B171-2393-1692-482D-FF09C4D4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D1EB-5FE7-B0EE-1AFC-F1E78871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089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D300-AB73-7EDC-94BB-1DAD3AB3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9E9E3-5CAB-602E-67D4-D7344246B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506F-ECE8-1B3E-374E-C7BC7A29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28FDD-CD50-131C-5A59-58A186589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A91EC-2615-CDCC-1B35-77A0688C3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6B1A9-C112-BC4C-3AEC-992EC6F8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E4FE9-26B1-4F87-A667-0DA2CBE3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9E9E-2F12-6ED9-C1CA-126CF236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870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B39-0DE2-3022-571F-24C6093C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EF567-AACE-788B-1DBD-0576822B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98B3B-A9D3-D3EB-3FD4-39A37F11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B6EC1-C865-E0E0-B4B4-AD330E29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7147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B791-6FE0-A366-B0E6-2F32D6D6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A6A58-5757-46C4-4A07-38B69E4B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D4E5D-0381-B8FB-37AA-2E188BE2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4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564D-376F-49F4-2ACD-A1B4EF9C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E2F1-FF40-41AD-DAA2-24F7B022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CDF8-7DAF-8622-8791-1599FE1A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A40B-7154-3730-5F0D-11421C4F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798B-D67A-3C35-2BF4-B13004E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AF58F-ADA4-1370-91C1-640C02B4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766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F8C9-5EDF-D38F-0416-91110B33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6E7A5-FB37-48BD-0A6D-2784028C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3C9B0-B951-1AD0-0E72-B91F7C9B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09D6-9662-854C-467C-3D164C66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80E9-0A09-032B-3027-C303C816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69C3-58D5-553D-CBC5-88DE792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749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97533-B3B3-1896-3157-CC68E699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367D-4AFA-D768-ADAF-6907D0D4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C1B9-F59A-43B6-B42B-DDFCFA369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BC2D-E613-0C4E-90B3-AAC178938C06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61CC-5A5C-96FE-0C43-DDCE33E8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AAA7-CB0E-80A8-BE7A-537E9E805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9EE7-FDA8-874D-A343-E51F63D543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01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883B70-EE94-8708-008B-6AA0FEAFE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053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6865020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14088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530034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73510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597049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OSI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Layer No.</a:t>
                      </a:r>
                    </a:p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4194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Application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L7</a:t>
                      </a:r>
                      <a:endParaRPr lang="en-K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  <a:endParaRPr lang="en-K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FTP, TELNET, 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7248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Presentation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666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Session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405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UDP, SCTP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105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IPv6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ARP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963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Frame 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102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3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76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김건희[ 학부재학 / 사이버국방학과 ]</dc:creator>
  <cp:lastModifiedBy>김건희[ 학부재학 / 사이버국방학과 ]</cp:lastModifiedBy>
  <cp:revision>1</cp:revision>
  <dcterms:created xsi:type="dcterms:W3CDTF">2023-03-16T07:07:55Z</dcterms:created>
  <dcterms:modified xsi:type="dcterms:W3CDTF">2023-03-16T08:15:34Z</dcterms:modified>
</cp:coreProperties>
</file>