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31B5D-CAAF-4806-B991-B17C8150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E337F5-BB25-4EE9-A5AA-6D18A49D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8C7671-3926-427E-959A-8BD3AFA4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9D37F-083C-4D11-A043-6F683658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9337F-0D4F-4533-ABDE-1037DF11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BEA91-AC15-4B9B-B576-32320B1A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F8E6F-2384-43D7-B0F1-22F266AF9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89C60-CEDC-4F37-82E7-4B6A9F11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B0DFC-D51E-4964-92F6-5284CD90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FF2948-11BF-40C3-A4FC-103AC513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7B7B231-90D6-4E07-9CAE-B4AC6F1A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D44F05-CBC9-456F-B4CA-7408E644D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9C847-76F6-4514-AE5A-B562F0C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5A0E0B-961A-4B68-A2F1-B673C79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13AEA5-5671-45FA-BBDD-CE15A760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72172-6C8A-44F4-A5A5-F6389E81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086BF-AFEE-4CF0-A191-10283998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512E5F-5AF9-4700-BAE6-92EB51E5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B789E-7958-44B3-B2AB-ECC23DCA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11A066-CD57-4FAE-BBB0-D8FB908E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8FD94-D7CA-4478-81A8-A94A8F1A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C87D70-A3FE-4BDC-8A1B-18D9040B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D9719-0E08-4FCA-8183-9F58FF4E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594F7-6BBC-493B-AB3C-53B3A1F6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460BE-160F-470D-B933-490F62ED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5436CB-F216-41C1-AEFB-CA3A5CF1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B2F316-1A06-4710-961D-B2CE26ACA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5FCDF3-0FE1-4EC1-8C1D-6803D77B6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363C36-5D8B-40E5-B0D9-B590FD8B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9219B4-B7FB-40CD-BE74-DF038AB3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26704B-5181-4069-85C1-B4069C9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6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BC199-9024-4FBD-9751-DF36F3F4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65D4E0-8C48-41AE-ADFC-D959505F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66EBC-8C8F-46EE-92F8-0619E9EDE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ED1F15-A565-4CA5-9CC3-B3C56072C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819A63-50BD-47B5-BFB6-0BE6BDFF9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75F4F0A-FBC2-4E38-B253-5A7D15F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140436-69AC-4269-BA18-2DB9CF2C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FCC961-6BED-454D-917F-BC758101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5A91B-130F-4FD4-831F-D04E60664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FF81960-6A2D-4D2D-AA0A-DCF21FA0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3DCB3B-F96A-4BCE-981D-BDAB90D8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A5DC6F-1C00-414A-9BBE-4CA0D390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9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EDBB06-11E2-4BB6-9782-F6050274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BF6716-7BA8-4B7D-BA5F-4A28E365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90A42C-E1C6-49A0-AC1F-A5F19645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3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0AB0B-2D44-4448-BCF5-21F73AC5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6A6451-CA27-4508-9DFE-EC88BF17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63DA3A-C6B7-4301-BA9B-EA3D86A7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83A5E-7DB6-4A0D-8876-960CF94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645B05-12D7-46B2-8F95-30ABC827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68FD8-4F9C-403F-BD07-6DF930DF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AFEF1-3C3E-406C-A0BC-507DEAD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325257-66CF-4EFD-BB72-D81FAE69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5C4A7B-80C8-4BDE-9612-7F433476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8E926-0DA6-47B5-970F-0AC7C727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FEABF-82C6-4BDD-878E-0DBE49A3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FA82E-74CD-4397-8340-ECDEE8BD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E33FD6-124C-4E8E-9401-AE31CD73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8AFAAC-34C0-4CBB-8C20-92FDC029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7DC4D-2664-4335-93D1-B51D15A01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56BE-1331-41F3-860B-E52543B3FF22}" type="datetimeFigureOut">
              <a:rPr kumimoji="1" lang="ja-JP" altLang="en-US" smtClean="0"/>
              <a:t>2021/7/7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2BEB0-B44C-4474-A2FB-5D905C89F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181542-7DC4-4ACF-9640-EDE00291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461F-EAFE-4AFF-A0C3-A98B9B5A80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7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5EFD71AE-2478-47A7-8F12-3A51033B17FB}"/>
              </a:ext>
            </a:extLst>
          </p:cNvPr>
          <p:cNvSpPr/>
          <p:nvPr/>
        </p:nvSpPr>
        <p:spPr>
          <a:xfrm>
            <a:off x="5848709" y="543464"/>
            <a:ext cx="4009847" cy="5339751"/>
          </a:xfrm>
          <a:custGeom>
            <a:avLst/>
            <a:gdLst>
              <a:gd name="connsiteX0" fmla="*/ 0 w 4753155"/>
              <a:gd name="connsiteY0" fmla="*/ 5339751 h 5339751"/>
              <a:gd name="connsiteX1" fmla="*/ 4753155 w 4753155"/>
              <a:gd name="connsiteY1" fmla="*/ 5339751 h 5339751"/>
              <a:gd name="connsiteX2" fmla="*/ 4753155 w 4753155"/>
              <a:gd name="connsiteY2" fmla="*/ 8627 h 5339751"/>
              <a:gd name="connsiteX3" fmla="*/ 2976114 w 4753155"/>
              <a:gd name="connsiteY3" fmla="*/ 8627 h 5339751"/>
              <a:gd name="connsiteX4" fmla="*/ 2941608 w 4753155"/>
              <a:gd name="connsiteY4" fmla="*/ 0 h 53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155" h="5339751">
                <a:moveTo>
                  <a:pt x="0" y="5339751"/>
                </a:moveTo>
                <a:lnTo>
                  <a:pt x="4753155" y="5339751"/>
                </a:lnTo>
                <a:lnTo>
                  <a:pt x="4753155" y="8627"/>
                </a:lnTo>
                <a:lnTo>
                  <a:pt x="2976114" y="8627"/>
                </a:lnTo>
                <a:lnTo>
                  <a:pt x="2941608" y="0"/>
                </a:lnTo>
              </a:path>
            </a:pathLst>
          </a:cu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276867A-513C-4320-835E-342023CBA3FF}"/>
              </a:ext>
            </a:extLst>
          </p:cNvPr>
          <p:cNvSpPr/>
          <p:nvPr/>
        </p:nvSpPr>
        <p:spPr>
          <a:xfrm>
            <a:off x="112143" y="4848045"/>
            <a:ext cx="12007970" cy="1906438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F1BDE6-02D2-4307-A00D-F404442FF426}"/>
              </a:ext>
            </a:extLst>
          </p:cNvPr>
          <p:cNvSpPr/>
          <p:nvPr/>
        </p:nvSpPr>
        <p:spPr>
          <a:xfrm>
            <a:off x="112143" y="103517"/>
            <a:ext cx="12007970" cy="47445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2EEBB97-AA45-47F5-B062-B102570791EA}"/>
              </a:ext>
            </a:extLst>
          </p:cNvPr>
          <p:cNvSpPr/>
          <p:nvPr/>
        </p:nvSpPr>
        <p:spPr>
          <a:xfrm>
            <a:off x="238664" y="3196087"/>
            <a:ext cx="2723072" cy="465826"/>
          </a:xfrm>
          <a:prstGeom prst="roundRect">
            <a:avLst/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モーター用バッテリ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F4750AD-E103-45FA-AF65-32B6E4BA1171}"/>
              </a:ext>
            </a:extLst>
          </p:cNvPr>
          <p:cNvSpPr/>
          <p:nvPr/>
        </p:nvSpPr>
        <p:spPr>
          <a:xfrm>
            <a:off x="3232030" y="3196087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スイッチング基板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6404B-E36D-450B-8CC7-B3CA84F225AB}"/>
              </a:ext>
            </a:extLst>
          </p:cNvPr>
          <p:cNvSpPr/>
          <p:nvPr/>
        </p:nvSpPr>
        <p:spPr>
          <a:xfrm>
            <a:off x="6275719" y="3196087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モータードライバ基板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91401D-AA77-44B8-B367-254442159E24}"/>
              </a:ext>
            </a:extLst>
          </p:cNvPr>
          <p:cNvSpPr/>
          <p:nvPr/>
        </p:nvSpPr>
        <p:spPr>
          <a:xfrm>
            <a:off x="9319408" y="3196087"/>
            <a:ext cx="2723072" cy="4658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81ACE16-44AD-42E8-8391-BB8BE19307B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61736" y="3429000"/>
            <a:ext cx="2702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C7B024-7BAF-455D-B81F-BA059B2E62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955102" y="3429000"/>
            <a:ext cx="320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9D11759-3E88-4C48-A823-09FE09C63B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998791" y="3429000"/>
            <a:ext cx="320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F69C10D-6473-47BB-9591-769E83CEB48A}"/>
              </a:ext>
            </a:extLst>
          </p:cNvPr>
          <p:cNvSpPr/>
          <p:nvPr/>
        </p:nvSpPr>
        <p:spPr>
          <a:xfrm>
            <a:off x="6275719" y="1769853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マイコン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制御器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A9C5AF-8E7D-4514-A45A-0D92E79742B0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7637255" y="2235679"/>
            <a:ext cx="0" cy="9604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906BA09-8CA4-4973-9B37-8CCCB784B8F4}"/>
              </a:ext>
            </a:extLst>
          </p:cNvPr>
          <p:cNvSpPr/>
          <p:nvPr/>
        </p:nvSpPr>
        <p:spPr>
          <a:xfrm>
            <a:off x="3232030" y="4622322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緊急停止スイッチ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8063DBF-C051-43C6-A919-F102D6792FA4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4593566" y="3661913"/>
            <a:ext cx="0" cy="96040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AC8C8D-1405-4C84-A083-55345E03A792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7637255" y="809445"/>
            <a:ext cx="0" cy="9604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3BBDBC-418C-4A73-91BE-C3D9463D635F}"/>
              </a:ext>
            </a:extLst>
          </p:cNvPr>
          <p:cNvSpPr txBox="1"/>
          <p:nvPr/>
        </p:nvSpPr>
        <p:spPr>
          <a:xfrm>
            <a:off x="146648" y="207200"/>
            <a:ext cx="440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ロボット内部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人が直接操作できない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9373004-2784-43E3-89D4-B4DB736B78E1}"/>
              </a:ext>
            </a:extLst>
          </p:cNvPr>
          <p:cNvSpPr txBox="1"/>
          <p:nvPr/>
        </p:nvSpPr>
        <p:spPr>
          <a:xfrm>
            <a:off x="112143" y="5003569"/>
            <a:ext cx="29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ロボット外部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人が直接操作ができる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DDA9C7F-5100-492F-9983-2AD82BFEEDCE}"/>
              </a:ext>
            </a:extLst>
          </p:cNvPr>
          <p:cNvSpPr/>
          <p:nvPr/>
        </p:nvSpPr>
        <p:spPr>
          <a:xfrm>
            <a:off x="3178834" y="343619"/>
            <a:ext cx="2723072" cy="465826"/>
          </a:xfrm>
          <a:prstGeom prst="roundRect">
            <a:avLst/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PC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用バッテリ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3F48C6-90AD-489D-9C7F-FFBD878327BC}"/>
              </a:ext>
            </a:extLst>
          </p:cNvPr>
          <p:cNvSpPr/>
          <p:nvPr/>
        </p:nvSpPr>
        <p:spPr>
          <a:xfrm>
            <a:off x="6275719" y="343619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PC(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制御器統括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EDA9DAA-025A-479C-B733-B18D0F369DCD}"/>
              </a:ext>
            </a:extLst>
          </p:cNvPr>
          <p:cNvSpPr/>
          <p:nvPr/>
        </p:nvSpPr>
        <p:spPr>
          <a:xfrm>
            <a:off x="3232030" y="5658208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PC(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オペレータ用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4CAF3C-A0B4-479D-BAFD-78F5AC210EB7}"/>
              </a:ext>
            </a:extLst>
          </p:cNvPr>
          <p:cNvSpPr txBox="1"/>
          <p:nvPr/>
        </p:nvSpPr>
        <p:spPr>
          <a:xfrm>
            <a:off x="5848709" y="5513883"/>
            <a:ext cx="8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無線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C00C708-0D97-4FA4-A02C-3C69DB5066B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>
            <a:off x="5901906" y="576532"/>
            <a:ext cx="3738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2FAD200-9CA6-4753-B5AC-BD8E43F7B966}"/>
              </a:ext>
            </a:extLst>
          </p:cNvPr>
          <p:cNvCxnSpPr>
            <a:cxnSpLocks/>
          </p:cNvCxnSpPr>
          <p:nvPr/>
        </p:nvCxnSpPr>
        <p:spPr>
          <a:xfrm>
            <a:off x="10404894" y="809445"/>
            <a:ext cx="989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3BC84-9A9F-4B7D-8321-1D6F2F0FBEFD}"/>
              </a:ext>
            </a:extLst>
          </p:cNvPr>
          <p:cNvSpPr txBox="1"/>
          <p:nvPr/>
        </p:nvSpPr>
        <p:spPr>
          <a:xfrm>
            <a:off x="11394054" y="255447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信号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042F8D7-2568-49CC-AB47-F926C7F54653}"/>
              </a:ext>
            </a:extLst>
          </p:cNvPr>
          <p:cNvCxnSpPr>
            <a:cxnSpLocks/>
          </p:cNvCxnSpPr>
          <p:nvPr/>
        </p:nvCxnSpPr>
        <p:spPr>
          <a:xfrm flipH="1">
            <a:off x="10404894" y="440113"/>
            <a:ext cx="9891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309748-AEC6-4B34-BCEB-D307ED566FBD}"/>
              </a:ext>
            </a:extLst>
          </p:cNvPr>
          <p:cNvSpPr txBox="1"/>
          <p:nvPr/>
        </p:nvSpPr>
        <p:spPr>
          <a:xfrm>
            <a:off x="11394054" y="624779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電源</a:t>
            </a:r>
          </a:p>
        </p:txBody>
      </p:sp>
    </p:spTree>
    <p:extLst>
      <p:ext uri="{BB962C8B-B14F-4D97-AF65-F5344CB8AC3E}">
        <p14:creationId xmlns:p14="http://schemas.microsoft.com/office/powerpoint/2010/main" val="24445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B522227B-0F5E-4FB4-97BE-890B805B4059}"/>
              </a:ext>
            </a:extLst>
          </p:cNvPr>
          <p:cNvGrpSpPr/>
          <p:nvPr/>
        </p:nvGrpSpPr>
        <p:grpSpPr>
          <a:xfrm>
            <a:off x="4766237" y="4155302"/>
            <a:ext cx="823536" cy="45719"/>
            <a:chOff x="2291751" y="4405223"/>
            <a:chExt cx="2507411" cy="80512"/>
          </a:xfrm>
        </p:grpSpPr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DA90C58-6ED5-4AD2-B274-A4D17FE06FD9}"/>
                </a:ext>
              </a:extLst>
            </p:cNvPr>
            <p:cNvCxnSpPr>
              <a:cxnSpLocks/>
            </p:cNvCxnSpPr>
            <p:nvPr/>
          </p:nvCxnSpPr>
          <p:spPr>
            <a:xfrm>
              <a:off x="2291751" y="4485735"/>
              <a:ext cx="88277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18128140-C7F3-44E5-9F05-E60AF41D462A}"/>
                </a:ext>
              </a:extLst>
            </p:cNvPr>
            <p:cNvCxnSpPr>
              <a:cxnSpLocks/>
            </p:cNvCxnSpPr>
            <p:nvPr/>
          </p:nvCxnSpPr>
          <p:spPr>
            <a:xfrm>
              <a:off x="3916392" y="4485714"/>
              <a:ext cx="88277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55BD60CD-EEE7-476B-A804-8468C9BA8479}"/>
                </a:ext>
              </a:extLst>
            </p:cNvPr>
            <p:cNvCxnSpPr>
              <a:cxnSpLocks/>
            </p:cNvCxnSpPr>
            <p:nvPr/>
          </p:nvCxnSpPr>
          <p:spPr>
            <a:xfrm>
              <a:off x="3016369" y="4405223"/>
              <a:ext cx="1086929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BA18707-82C3-44AE-8F24-FCF77AF50DFB}"/>
              </a:ext>
            </a:extLst>
          </p:cNvPr>
          <p:cNvGrpSpPr/>
          <p:nvPr/>
        </p:nvGrpSpPr>
        <p:grpSpPr>
          <a:xfrm>
            <a:off x="6218945" y="4063018"/>
            <a:ext cx="772785" cy="137032"/>
            <a:chOff x="6872378" y="4063019"/>
            <a:chExt cx="2383766" cy="422695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75322656-3100-4CB3-99B8-EE6E302F1F23}"/>
                </a:ext>
              </a:extLst>
            </p:cNvPr>
            <p:cNvCxnSpPr>
              <a:cxnSpLocks/>
            </p:cNvCxnSpPr>
            <p:nvPr/>
          </p:nvCxnSpPr>
          <p:spPr>
            <a:xfrm>
              <a:off x="8373374" y="4485714"/>
              <a:ext cx="882770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E29E864A-3A48-4C9E-931B-0888164D9161}"/>
                </a:ext>
              </a:extLst>
            </p:cNvPr>
            <p:cNvSpPr/>
            <p:nvPr/>
          </p:nvSpPr>
          <p:spPr>
            <a:xfrm>
              <a:off x="6872378" y="4063019"/>
              <a:ext cx="1500996" cy="422695"/>
            </a:xfrm>
            <a:custGeom>
              <a:avLst/>
              <a:gdLst>
                <a:gd name="connsiteX0" fmla="*/ 0 w 1500996"/>
                <a:gd name="connsiteY0" fmla="*/ 422695 h 422695"/>
                <a:gd name="connsiteX1" fmla="*/ 828136 w 1500996"/>
                <a:gd name="connsiteY1" fmla="*/ 422695 h 422695"/>
                <a:gd name="connsiteX2" fmla="*/ 1492370 w 1500996"/>
                <a:gd name="connsiteY2" fmla="*/ 0 h 422695"/>
                <a:gd name="connsiteX3" fmla="*/ 1500996 w 1500996"/>
                <a:gd name="connsiteY3" fmla="*/ 8627 h 42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996" h="422695">
                  <a:moveTo>
                    <a:pt x="0" y="422695"/>
                  </a:moveTo>
                  <a:lnTo>
                    <a:pt x="828136" y="422695"/>
                  </a:lnTo>
                  <a:lnTo>
                    <a:pt x="1492370" y="0"/>
                  </a:lnTo>
                  <a:lnTo>
                    <a:pt x="1500996" y="8627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62C7B44-AB2C-4273-87FA-B6D1E85DBE3D}"/>
              </a:ext>
            </a:extLst>
          </p:cNvPr>
          <p:cNvSpPr/>
          <p:nvPr/>
        </p:nvSpPr>
        <p:spPr>
          <a:xfrm>
            <a:off x="5733542" y="4026358"/>
            <a:ext cx="339307" cy="3608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90F2B0A2-EE7B-4587-A9B3-95DA2742C251}"/>
              </a:ext>
            </a:extLst>
          </p:cNvPr>
          <p:cNvGrpSpPr/>
          <p:nvPr/>
        </p:nvGrpSpPr>
        <p:grpSpPr>
          <a:xfrm>
            <a:off x="3724454" y="1696945"/>
            <a:ext cx="4360653" cy="2366073"/>
            <a:chOff x="5190230" y="1746270"/>
            <a:chExt cx="4360653" cy="2366073"/>
          </a:xfrm>
        </p:grpSpPr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1CCFDDDB-AD85-4E62-A8B1-BAFB26D2260A}"/>
                </a:ext>
              </a:extLst>
            </p:cNvPr>
            <p:cNvSpPr txBox="1"/>
            <p:nvPr/>
          </p:nvSpPr>
          <p:spPr>
            <a:xfrm>
              <a:off x="5190230" y="1746270"/>
              <a:ext cx="290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通常時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A61BB11D-C2AF-4944-BF4F-16A574E687F6}"/>
                </a:ext>
              </a:extLst>
            </p:cNvPr>
            <p:cNvSpPr txBox="1"/>
            <p:nvPr/>
          </p:nvSpPr>
          <p:spPr>
            <a:xfrm>
              <a:off x="6643781" y="1750309"/>
              <a:ext cx="2907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緊急時</a:t>
              </a:r>
            </a:p>
          </p:txBody>
        </p:sp>
        <p:pic>
          <p:nvPicPr>
            <p:cNvPr id="28" name="図 27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3B86FC6F-9FC3-45D1-84CB-D40C9D8D1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34830" r="8664" b="12474"/>
            <a:stretch/>
          </p:blipFill>
          <p:spPr>
            <a:xfrm>
              <a:off x="5673306" y="2119641"/>
              <a:ext cx="3582838" cy="1992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0A39ECC1-3C27-4D74-BFE7-DDF8F1A58919}"/>
              </a:ext>
            </a:extLst>
          </p:cNvPr>
          <p:cNvSpPr/>
          <p:nvPr/>
        </p:nvSpPr>
        <p:spPr>
          <a:xfrm>
            <a:off x="2872592" y="3424685"/>
            <a:ext cx="905773" cy="1345721"/>
          </a:xfrm>
          <a:custGeom>
            <a:avLst/>
            <a:gdLst>
              <a:gd name="connsiteX0" fmla="*/ 0 w 905773"/>
              <a:gd name="connsiteY0" fmla="*/ 0 h 1345721"/>
              <a:gd name="connsiteX1" fmla="*/ 905773 w 905773"/>
              <a:gd name="connsiteY1" fmla="*/ 0 h 1345721"/>
              <a:gd name="connsiteX2" fmla="*/ 905773 w 905773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773" h="1345721">
                <a:moveTo>
                  <a:pt x="0" y="0"/>
                </a:moveTo>
                <a:lnTo>
                  <a:pt x="905773" y="0"/>
                </a:lnTo>
                <a:lnTo>
                  <a:pt x="905773" y="1345721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B021703E-2D53-4FD4-8C7B-0147C0400C86}"/>
              </a:ext>
            </a:extLst>
          </p:cNvPr>
          <p:cNvSpPr/>
          <p:nvPr/>
        </p:nvSpPr>
        <p:spPr>
          <a:xfrm rot="16200000">
            <a:off x="5408762" y="3424686"/>
            <a:ext cx="1345722" cy="1345721"/>
          </a:xfrm>
          <a:custGeom>
            <a:avLst/>
            <a:gdLst>
              <a:gd name="connsiteX0" fmla="*/ 0 w 905773"/>
              <a:gd name="connsiteY0" fmla="*/ 0 h 1345721"/>
              <a:gd name="connsiteX1" fmla="*/ 905773 w 905773"/>
              <a:gd name="connsiteY1" fmla="*/ 0 h 1345721"/>
              <a:gd name="connsiteX2" fmla="*/ 905773 w 905773"/>
              <a:gd name="connsiteY2" fmla="*/ 1345721 h 1345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773" h="1345721">
                <a:moveTo>
                  <a:pt x="0" y="0"/>
                </a:moveTo>
                <a:lnTo>
                  <a:pt x="905773" y="0"/>
                </a:lnTo>
                <a:lnTo>
                  <a:pt x="905773" y="1345721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5EFD71AE-2478-47A7-8F12-3A51033B17FB}"/>
              </a:ext>
            </a:extLst>
          </p:cNvPr>
          <p:cNvSpPr/>
          <p:nvPr/>
        </p:nvSpPr>
        <p:spPr>
          <a:xfrm>
            <a:off x="5848709" y="543464"/>
            <a:ext cx="4009847" cy="5339751"/>
          </a:xfrm>
          <a:custGeom>
            <a:avLst/>
            <a:gdLst>
              <a:gd name="connsiteX0" fmla="*/ 0 w 4753155"/>
              <a:gd name="connsiteY0" fmla="*/ 5339751 h 5339751"/>
              <a:gd name="connsiteX1" fmla="*/ 4753155 w 4753155"/>
              <a:gd name="connsiteY1" fmla="*/ 5339751 h 5339751"/>
              <a:gd name="connsiteX2" fmla="*/ 4753155 w 4753155"/>
              <a:gd name="connsiteY2" fmla="*/ 8627 h 5339751"/>
              <a:gd name="connsiteX3" fmla="*/ 2976114 w 4753155"/>
              <a:gd name="connsiteY3" fmla="*/ 8627 h 5339751"/>
              <a:gd name="connsiteX4" fmla="*/ 2941608 w 4753155"/>
              <a:gd name="connsiteY4" fmla="*/ 0 h 5339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155" h="5339751">
                <a:moveTo>
                  <a:pt x="0" y="5339751"/>
                </a:moveTo>
                <a:lnTo>
                  <a:pt x="4753155" y="5339751"/>
                </a:lnTo>
                <a:lnTo>
                  <a:pt x="4753155" y="8627"/>
                </a:lnTo>
                <a:lnTo>
                  <a:pt x="2976114" y="8627"/>
                </a:lnTo>
                <a:lnTo>
                  <a:pt x="2941608" y="0"/>
                </a:lnTo>
              </a:path>
            </a:pathLst>
          </a:custGeom>
          <a:noFill/>
          <a:ln w="762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276867A-513C-4320-835E-342023CBA3FF}"/>
              </a:ext>
            </a:extLst>
          </p:cNvPr>
          <p:cNvSpPr/>
          <p:nvPr/>
        </p:nvSpPr>
        <p:spPr>
          <a:xfrm>
            <a:off x="112143" y="4848045"/>
            <a:ext cx="12007970" cy="1906438"/>
          </a:xfrm>
          <a:prstGeom prst="rect">
            <a:avLst/>
          </a:prstGeom>
          <a:noFill/>
          <a:ln w="762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DF1BDE6-02D2-4307-A00D-F404442FF426}"/>
              </a:ext>
            </a:extLst>
          </p:cNvPr>
          <p:cNvSpPr/>
          <p:nvPr/>
        </p:nvSpPr>
        <p:spPr>
          <a:xfrm>
            <a:off x="112143" y="103517"/>
            <a:ext cx="12007970" cy="47445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2EEBB97-AA45-47F5-B062-B102570791EA}"/>
              </a:ext>
            </a:extLst>
          </p:cNvPr>
          <p:cNvSpPr/>
          <p:nvPr/>
        </p:nvSpPr>
        <p:spPr>
          <a:xfrm>
            <a:off x="238664" y="3196087"/>
            <a:ext cx="2723072" cy="465826"/>
          </a:xfrm>
          <a:prstGeom prst="roundRect">
            <a:avLst/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モーター用バッテリ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26404B-E36D-450B-8CC7-B3CA84F225AB}"/>
              </a:ext>
            </a:extLst>
          </p:cNvPr>
          <p:cNvSpPr/>
          <p:nvPr/>
        </p:nvSpPr>
        <p:spPr>
          <a:xfrm>
            <a:off x="6275719" y="3196087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モータードライバ基板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291401D-AA77-44B8-B367-254442159E24}"/>
              </a:ext>
            </a:extLst>
          </p:cNvPr>
          <p:cNvSpPr/>
          <p:nvPr/>
        </p:nvSpPr>
        <p:spPr>
          <a:xfrm>
            <a:off x="9319408" y="3196087"/>
            <a:ext cx="2723072" cy="4658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モーター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9D11759-3E88-4C48-A823-09FE09C63B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998791" y="3429000"/>
            <a:ext cx="32061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F69C10D-6473-47BB-9591-769E83CEB48A}"/>
              </a:ext>
            </a:extLst>
          </p:cNvPr>
          <p:cNvSpPr/>
          <p:nvPr/>
        </p:nvSpPr>
        <p:spPr>
          <a:xfrm>
            <a:off x="6275719" y="1769853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マイコン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制御器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9A9C5AF-8E7D-4514-A45A-0D92E79742B0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7637255" y="2235679"/>
            <a:ext cx="0" cy="9604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906BA09-8CA4-4973-9B37-8CCCB784B8F4}"/>
              </a:ext>
            </a:extLst>
          </p:cNvPr>
          <p:cNvSpPr/>
          <p:nvPr/>
        </p:nvSpPr>
        <p:spPr>
          <a:xfrm>
            <a:off x="3232030" y="4622322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緊急停止スイッチ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AC8C8D-1405-4C84-A083-55345E03A792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7637255" y="809445"/>
            <a:ext cx="0" cy="96040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3BBDBC-418C-4A73-91BE-C3D9463D635F}"/>
              </a:ext>
            </a:extLst>
          </p:cNvPr>
          <p:cNvSpPr txBox="1"/>
          <p:nvPr/>
        </p:nvSpPr>
        <p:spPr>
          <a:xfrm>
            <a:off x="179719" y="4088852"/>
            <a:ext cx="440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ロボット内部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人が直接操作できない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9373004-2784-43E3-89D4-B4DB736B78E1}"/>
              </a:ext>
            </a:extLst>
          </p:cNvPr>
          <p:cNvSpPr txBox="1"/>
          <p:nvPr/>
        </p:nvSpPr>
        <p:spPr>
          <a:xfrm>
            <a:off x="112143" y="5003569"/>
            <a:ext cx="2907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ロボット外部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人が直接操作ができる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DDA9C7F-5100-492F-9983-2AD82BFEEDCE}"/>
              </a:ext>
            </a:extLst>
          </p:cNvPr>
          <p:cNvSpPr/>
          <p:nvPr/>
        </p:nvSpPr>
        <p:spPr>
          <a:xfrm>
            <a:off x="3178834" y="343619"/>
            <a:ext cx="2723072" cy="465826"/>
          </a:xfrm>
          <a:prstGeom prst="roundRect">
            <a:avLst/>
          </a:prstGeom>
          <a:solidFill>
            <a:srgbClr val="FF8989"/>
          </a:solidFill>
          <a:ln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</a:rPr>
              <a:t>PC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用バッテリ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3F48C6-90AD-489D-9C7F-FFBD878327BC}"/>
              </a:ext>
            </a:extLst>
          </p:cNvPr>
          <p:cNvSpPr/>
          <p:nvPr/>
        </p:nvSpPr>
        <p:spPr>
          <a:xfrm>
            <a:off x="6275719" y="343619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PC(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制御器統括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EDA9DAA-025A-479C-B733-B18D0F369DCD}"/>
              </a:ext>
            </a:extLst>
          </p:cNvPr>
          <p:cNvSpPr/>
          <p:nvPr/>
        </p:nvSpPr>
        <p:spPr>
          <a:xfrm>
            <a:off x="3232030" y="5658208"/>
            <a:ext cx="2723072" cy="465826"/>
          </a:xfrm>
          <a:prstGeom prst="roundRect">
            <a:avLst/>
          </a:prstGeom>
          <a:solidFill>
            <a:schemeClr val="bg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PC(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オペレータ用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)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34CAF3C-A0B4-479D-BAFD-78F5AC210EB7}"/>
              </a:ext>
            </a:extLst>
          </p:cNvPr>
          <p:cNvSpPr txBox="1"/>
          <p:nvPr/>
        </p:nvSpPr>
        <p:spPr>
          <a:xfrm>
            <a:off x="5848709" y="5513883"/>
            <a:ext cx="87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無線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C00C708-0D97-4FA4-A02C-3C69DB5066B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>
            <a:off x="5901906" y="576532"/>
            <a:ext cx="37381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2FAD200-9CA6-4753-B5AC-BD8E43F7B966}"/>
              </a:ext>
            </a:extLst>
          </p:cNvPr>
          <p:cNvCxnSpPr>
            <a:cxnSpLocks/>
          </p:cNvCxnSpPr>
          <p:nvPr/>
        </p:nvCxnSpPr>
        <p:spPr>
          <a:xfrm>
            <a:off x="10412804" y="4622322"/>
            <a:ext cx="98916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03BC84-9A9F-4B7D-8321-1D6F2F0FBEFD}"/>
              </a:ext>
            </a:extLst>
          </p:cNvPr>
          <p:cNvSpPr txBox="1"/>
          <p:nvPr/>
        </p:nvSpPr>
        <p:spPr>
          <a:xfrm>
            <a:off x="11401964" y="4068324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信号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042F8D7-2568-49CC-AB47-F926C7F54653}"/>
              </a:ext>
            </a:extLst>
          </p:cNvPr>
          <p:cNvCxnSpPr>
            <a:cxnSpLocks/>
          </p:cNvCxnSpPr>
          <p:nvPr/>
        </p:nvCxnSpPr>
        <p:spPr>
          <a:xfrm flipH="1">
            <a:off x="10412804" y="4252990"/>
            <a:ext cx="9891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8309748-AEC6-4B34-BCEB-D307ED566FBD}"/>
              </a:ext>
            </a:extLst>
          </p:cNvPr>
          <p:cNvSpPr txBox="1"/>
          <p:nvPr/>
        </p:nvSpPr>
        <p:spPr>
          <a:xfrm>
            <a:off x="11401964" y="4437656"/>
            <a:ext cx="69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電源</a:t>
            </a:r>
          </a:p>
        </p:txBody>
      </p:sp>
    </p:spTree>
    <p:extLst>
      <p:ext uri="{BB962C8B-B14F-4D97-AF65-F5344CB8AC3E}">
        <p14:creationId xmlns:p14="http://schemas.microsoft.com/office/powerpoint/2010/main" val="375638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98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 邦明</dc:creator>
  <cp:lastModifiedBy>田中 邦明</cp:lastModifiedBy>
  <cp:revision>6</cp:revision>
  <dcterms:created xsi:type="dcterms:W3CDTF">2021-07-07T13:26:28Z</dcterms:created>
  <dcterms:modified xsi:type="dcterms:W3CDTF">2021-07-09T04:06:21Z</dcterms:modified>
</cp:coreProperties>
</file>