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7163" cy="1101725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66CC"/>
    <a:srgbClr val="FF99CC"/>
    <a:srgbClr val="FFCCCC"/>
    <a:srgbClr val="FF9933"/>
    <a:srgbClr val="FF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2376" y="-108"/>
      </p:cViewPr>
      <p:guideLst>
        <p:guide orient="horz" pos="3470"/>
        <p:guide pos="24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83287" y="3422489"/>
            <a:ext cx="6610589" cy="236156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66575" y="6243109"/>
            <a:ext cx="5444014" cy="28155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96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9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795917" y="708980"/>
            <a:ext cx="1487923" cy="1510026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30800" y="708980"/>
            <a:ext cx="4335498" cy="1510026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57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4342" y="7079604"/>
            <a:ext cx="6610589" cy="218814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14342" y="4669581"/>
            <a:ext cx="6610589" cy="241002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94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30800" y="4128919"/>
            <a:ext cx="2911035" cy="1168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371455" y="4128919"/>
            <a:ext cx="2912385" cy="1168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61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8858" y="441201"/>
            <a:ext cx="6999447" cy="183620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8858" y="2466131"/>
            <a:ext cx="3436264" cy="10277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88858" y="3493896"/>
            <a:ext cx="3436264" cy="63476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950691" y="2466131"/>
            <a:ext cx="3437614" cy="10277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950691" y="3493896"/>
            <a:ext cx="3437614" cy="63476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52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73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80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8859" y="438650"/>
            <a:ext cx="2558633" cy="18668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40655" y="438650"/>
            <a:ext cx="4347650" cy="94029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88859" y="2305462"/>
            <a:ext cx="2558633" cy="7536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63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378" y="7712075"/>
            <a:ext cx="4666298" cy="9104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524378" y="984412"/>
            <a:ext cx="4666298" cy="6610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24378" y="8622529"/>
            <a:ext cx="4666298" cy="12929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37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88858" y="441201"/>
            <a:ext cx="6999447" cy="183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8858" y="2570692"/>
            <a:ext cx="6999447" cy="727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88858" y="10211359"/>
            <a:ext cx="1814671" cy="586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1796-5483-4327-920D-5EA83EC59CB8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57198" y="10211359"/>
            <a:ext cx="2462768" cy="586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573634" y="10211359"/>
            <a:ext cx="1814671" cy="586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15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4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008261" y="441201"/>
            <a:ext cx="5976664" cy="1836208"/>
          </a:xfrm>
          <a:solidFill>
            <a:srgbClr val="FF3399">
              <a:alpha val="95000"/>
            </a:srgbClr>
          </a:solidFill>
          <a:ln w="76200" cmpd="thickThin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kumimoji="1" lang="ja-JP" altLang="en-US" sz="4800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◆メニュー◆</a:t>
            </a:r>
            <a:r>
              <a:rPr kumimoji="1" lang="en-US" altLang="ja-JP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/>
            </a:r>
            <a:br>
              <a:rPr kumimoji="1" lang="en-US" altLang="ja-JP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en-US" altLang="ja-JP" sz="2700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※</a:t>
            </a:r>
            <a:r>
              <a:rPr lang="ja-JP" altLang="en-US" sz="2700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つり銭のないようにお願いします</a:t>
            </a:r>
            <a:endParaRPr kumimoji="1" lang="ja-JP" altLang="en-US" sz="27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>
          <a:xfrm>
            <a:off x="388858" y="2466131"/>
            <a:ext cx="3436264" cy="972000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食　券　　　　　　</a:t>
            </a:r>
            <a:endParaRPr kumimoji="1" lang="ja-JP" altLang="en-US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>
          <a:xfrm>
            <a:off x="388858" y="3493896"/>
            <a:ext cx="3436264" cy="4680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焼きそば　　</a:t>
            </a:r>
            <a:r>
              <a:rPr kumimoji="1"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200</a:t>
            </a: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</a:t>
            </a:r>
            <a:endParaRPr kumimoji="1"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>
              <a:buNone/>
            </a:pPr>
            <a:endParaRPr lang="en-US" altLang="ja-JP" sz="20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■ </a:t>
            </a:r>
            <a:r>
              <a:rPr lang="ja-JP" altLang="en-US" sz="18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フランクフルト　</a:t>
            </a:r>
            <a:r>
              <a:rPr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100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</a:t>
            </a:r>
            <a:endParaRPr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ja-JP" altLang="en-US" sz="18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</a:t>
            </a:r>
            <a:r>
              <a:rPr lang="en-US" altLang="ja-JP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本） </a:t>
            </a: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　　　　　</a:t>
            </a:r>
            <a:endParaRPr kumimoji="1"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ビール</a:t>
            </a: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　　</a:t>
            </a:r>
            <a:r>
              <a:rPr kumimoji="1"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200</a:t>
            </a: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</a:t>
            </a:r>
            <a:endParaRPr kumimoji="1"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射　的　　　  </a:t>
            </a:r>
            <a:r>
              <a:rPr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50</a:t>
            </a: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</a:t>
            </a:r>
            <a:endParaRPr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kumimoji="1"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焼もろこし</a:t>
            </a: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100</a:t>
            </a: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3"/>
          </p:nvPr>
        </p:nvSpPr>
        <p:spPr>
          <a:xfrm>
            <a:off x="3950691" y="2466131"/>
            <a:ext cx="3456000" cy="972000"/>
          </a:xfrm>
          <a:ln>
            <a:noFill/>
            <a:prstDash val="dash"/>
          </a:ln>
        </p:spPr>
        <p:txBody>
          <a:bodyPr>
            <a:normAutofit/>
          </a:bodyPr>
          <a:lstStyle/>
          <a:p>
            <a:r>
              <a:rPr kumimoji="1" lang="ja-JP" altLang="en-US" sz="28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現　金　　　　　</a:t>
            </a:r>
            <a:endParaRPr kumimoji="1" lang="ja-JP" altLang="en-US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4"/>
          </p:nvPr>
        </p:nvSpPr>
        <p:spPr>
          <a:xfrm>
            <a:off x="3950691" y="3493896"/>
            <a:ext cx="3437614" cy="4104000"/>
          </a:xfrm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かき氷　　　</a:t>
            </a:r>
            <a:r>
              <a:rPr kumimoji="1"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50</a:t>
            </a: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</a:t>
            </a:r>
            <a:endParaRPr kumimoji="1"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ヨーヨー　　</a:t>
            </a:r>
            <a:r>
              <a:rPr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</a:t>
            </a: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</a:t>
            </a:r>
            <a:endParaRPr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kumimoji="1" lang="en-US" altLang="ja-JP" sz="20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■ ボックスくじ</a:t>
            </a: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80</a:t>
            </a: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</a:t>
            </a:r>
            <a:endParaRPr kumimoji="1"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飲み物類　　</a:t>
            </a:r>
            <a:r>
              <a:rPr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50</a:t>
            </a: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</a:t>
            </a:r>
            <a:endParaRPr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kumimoji="1"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ラムネ　　 </a:t>
            </a:r>
            <a:r>
              <a:rPr kumimoji="1"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100</a:t>
            </a: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432197" y="3492401"/>
            <a:ext cx="3168352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4032597" y="3492401"/>
            <a:ext cx="3168352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04" y="2759837"/>
            <a:ext cx="720000" cy="720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526" y="284983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8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</Words>
  <Application>Microsoft Office PowerPoint</Application>
  <PresentationFormat>ユーザー設定</PresentationFormat>
  <Paragraphs>21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◆メニュー◆ ※つり銭のないようにお願いします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メニュー ※つり銭のないようにお願いします</dc:title>
  <dc:creator>FJ-USER</dc:creator>
  <cp:lastModifiedBy>FJ-USER</cp:lastModifiedBy>
  <cp:revision>11</cp:revision>
  <dcterms:created xsi:type="dcterms:W3CDTF">2018-04-07T22:03:10Z</dcterms:created>
  <dcterms:modified xsi:type="dcterms:W3CDTF">2018-04-08T07:27:28Z</dcterms:modified>
</cp:coreProperties>
</file>