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7163" cy="110172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0">
          <p15:clr>
            <a:srgbClr val="A4A3A4"/>
          </p15:clr>
        </p15:guide>
        <p15:guide id="2" pos="24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CC"/>
    <a:srgbClr val="FF99CC"/>
    <a:srgbClr val="FFCCCC"/>
    <a:srgbClr val="FF9933"/>
    <a:srgbClr val="FF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980" y="60"/>
      </p:cViewPr>
      <p:guideLst>
        <p:guide orient="horz" pos="3470"/>
        <p:guide pos="24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3287" y="3422489"/>
            <a:ext cx="6610589" cy="236156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66575" y="6243109"/>
            <a:ext cx="5444014" cy="28155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9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795917" y="708980"/>
            <a:ext cx="1487923" cy="1510026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30800" y="708980"/>
            <a:ext cx="4335498" cy="1510026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7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4342" y="7079604"/>
            <a:ext cx="6610589" cy="21881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14342" y="4669581"/>
            <a:ext cx="6610589" cy="24100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94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30800" y="4128919"/>
            <a:ext cx="2911035" cy="1168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371455" y="4128919"/>
            <a:ext cx="2912385" cy="1168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61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8858" y="441201"/>
            <a:ext cx="6999447" cy="183620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8858" y="2466131"/>
            <a:ext cx="3436264" cy="1027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8858" y="3493896"/>
            <a:ext cx="3436264" cy="63476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950691" y="2466131"/>
            <a:ext cx="3437614" cy="1027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950691" y="3493896"/>
            <a:ext cx="3437614" cy="63476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52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73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8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8859" y="438650"/>
            <a:ext cx="2558633" cy="18668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0655" y="438650"/>
            <a:ext cx="4347650" cy="94029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8859" y="2305462"/>
            <a:ext cx="2558633" cy="7536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63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378" y="7712075"/>
            <a:ext cx="4666298" cy="9104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24378" y="984412"/>
            <a:ext cx="4666298" cy="6610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4378" y="8622529"/>
            <a:ext cx="4666298" cy="12929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37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8858" y="441201"/>
            <a:ext cx="6999447" cy="183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8858" y="2570692"/>
            <a:ext cx="6999447" cy="727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88858" y="10211359"/>
            <a:ext cx="1814671" cy="586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1796-5483-4327-920D-5EA83EC59CB8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57198" y="10211359"/>
            <a:ext cx="2462768" cy="586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573634" y="10211359"/>
            <a:ext cx="1814671" cy="586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9232-B857-4F45-82DD-66917F2C9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1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4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1296293" y="5220593"/>
            <a:ext cx="4104456" cy="61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008261" y="441201"/>
            <a:ext cx="5976664" cy="1836208"/>
          </a:xfrm>
          <a:solidFill>
            <a:srgbClr val="FF3399">
              <a:alpha val="78000"/>
            </a:srgbClr>
          </a:solidFill>
          <a:ln w="76200" cmpd="thickThin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ja-JP" altLang="en-US" sz="480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✤</a:t>
            </a:r>
            <a:r>
              <a:rPr kumimoji="1" lang="ja-JP" altLang="en-US" sz="4800" dirty="0" smtClean="0">
                <a:solidFill>
                  <a:schemeClr val="bg1"/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メニュー</a:t>
            </a:r>
            <a:r>
              <a:rPr kumimoji="1" lang="ja-JP" altLang="en-US" sz="480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✤</a:t>
            </a:r>
            <a:r>
              <a:rPr kumimoji="1" lang="en-US" altLang="ja-JP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en-US" altLang="ja-JP" sz="2700" dirty="0" smtClean="0">
                <a:solidFill>
                  <a:schemeClr val="bg1"/>
                </a:solidFill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※</a:t>
            </a:r>
            <a:r>
              <a:rPr lang="ja-JP" altLang="en-US" sz="2700" dirty="0" smtClean="0">
                <a:solidFill>
                  <a:schemeClr val="bg1"/>
                </a:solidFill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つり銭のないようにお願いします</a:t>
            </a:r>
            <a:endParaRPr kumimoji="1" lang="ja-JP" altLang="en-US" sz="2700" dirty="0">
              <a:solidFill>
                <a:schemeClr val="bg1"/>
              </a:solidFill>
              <a:latin typeface="07やさしさゴシック" panose="02000600000000000000" pitchFamily="2" charset="-128"/>
              <a:ea typeface="07やさしさゴシック" panose="02000600000000000000" pitchFamily="2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>
          <a:xfrm>
            <a:off x="2701922" y="2556964"/>
            <a:ext cx="2464194" cy="678294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3200" dirty="0" smtClean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チケット</a:t>
            </a:r>
            <a:endParaRPr kumimoji="1" lang="ja-JP" altLang="en-US" sz="2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388858" y="3780433"/>
            <a:ext cx="3436264" cy="468000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やきそば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200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 </a:t>
            </a:r>
            <a:r>
              <a:rPr lang="ja-JP" altLang="en-US" sz="1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フランクフルト　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100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ja-JP" altLang="en-US" sz="1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本） 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　　　　</a:t>
            </a: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ビール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200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射　的　　　  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50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ヨーヨー　　  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>
          <a:xfrm>
            <a:off x="3960589" y="3780433"/>
            <a:ext cx="3437614" cy="410400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かき氷　　　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50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焼もろこし　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100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ラムネ　　 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</a:t>
            </a:r>
            <a:r>
              <a:rPr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100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飲み物類　　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</a:t>
            </a:r>
            <a:r>
              <a:rPr lang="en-US" altLang="ja-JP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50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ボックス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くじ　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80</a:t>
            </a:r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円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632726" y="3289528"/>
            <a:ext cx="463592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92" y="2463635"/>
            <a:ext cx="720000" cy="72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97" y="246875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8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</Words>
  <Application>Microsoft Office PowerPoint</Application>
  <PresentationFormat>ユーザー設定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07やさしさゴシック</vt:lpstr>
      <vt:lpstr>07やさしさゴシックボールド</vt:lpstr>
      <vt:lpstr>07ロゴたいぷゴシック7</vt:lpstr>
      <vt:lpstr>HG丸ｺﾞｼｯｸM-PRO</vt:lpstr>
      <vt:lpstr>ＭＳ Ｐゴシック</vt:lpstr>
      <vt:lpstr>Arial</vt:lpstr>
      <vt:lpstr>Calibri</vt:lpstr>
      <vt:lpstr>Wingdings</vt:lpstr>
      <vt:lpstr>Office ​​テーマ</vt:lpstr>
      <vt:lpstr>✤メニュー✤ ※つり銭のないようにお願いします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メニュー ※つり銭のないようにお願いします</dc:title>
  <dc:creator>FJ-USER</dc:creator>
  <cp:lastModifiedBy>Tetsuro Ohtake</cp:lastModifiedBy>
  <cp:revision>14</cp:revision>
  <dcterms:created xsi:type="dcterms:W3CDTF">2018-04-07T22:03:10Z</dcterms:created>
  <dcterms:modified xsi:type="dcterms:W3CDTF">2019-07-06T08:33:46Z</dcterms:modified>
</cp:coreProperties>
</file>