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6" autoAdjust="0"/>
    <p:restoredTop sz="94660"/>
  </p:normalViewPr>
  <p:slideViewPr>
    <p:cSldViewPr snapToGrid="0">
      <p:cViewPr varScale="1">
        <p:scale>
          <a:sx n="72" d="100"/>
          <a:sy n="72" d="100"/>
        </p:scale>
        <p:origin x="3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596A-71B5-4593-9A40-990D9494F050}" type="datetimeFigureOut">
              <a:rPr kumimoji="1" lang="ja-JP" altLang="en-US" smtClean="0"/>
              <a:t>2023/3/26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AE9-1D16-44EF-BFDB-B3381B4E0C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89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596A-71B5-4593-9A40-990D9494F050}" type="datetimeFigureOut">
              <a:rPr kumimoji="1" lang="ja-JP" altLang="en-US" smtClean="0"/>
              <a:t>2023/3/26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AE9-1D16-44EF-BFDB-B3381B4E0C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75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596A-71B5-4593-9A40-990D9494F050}" type="datetimeFigureOut">
              <a:rPr kumimoji="1" lang="ja-JP" altLang="en-US" smtClean="0"/>
              <a:t>2023/3/26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AE9-1D16-44EF-BFDB-B3381B4E0C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21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596A-71B5-4593-9A40-990D9494F050}" type="datetimeFigureOut">
              <a:rPr kumimoji="1" lang="ja-JP" altLang="en-US" smtClean="0"/>
              <a:t>2023/3/26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AE9-1D16-44EF-BFDB-B3381B4E0C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06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596A-71B5-4593-9A40-990D9494F050}" type="datetimeFigureOut">
              <a:rPr kumimoji="1" lang="ja-JP" altLang="en-US" smtClean="0"/>
              <a:t>2023/3/26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AE9-1D16-44EF-BFDB-B3381B4E0C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30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596A-71B5-4593-9A40-990D9494F050}" type="datetimeFigureOut">
              <a:rPr kumimoji="1" lang="ja-JP" altLang="en-US" smtClean="0"/>
              <a:t>2023/3/26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AE9-1D16-44EF-BFDB-B3381B4E0C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44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596A-71B5-4593-9A40-990D9494F050}" type="datetimeFigureOut">
              <a:rPr kumimoji="1" lang="ja-JP" altLang="en-US" smtClean="0"/>
              <a:t>2023/3/26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AE9-1D16-44EF-BFDB-B3381B4E0C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41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596A-71B5-4593-9A40-990D9494F050}" type="datetimeFigureOut">
              <a:rPr kumimoji="1" lang="ja-JP" altLang="en-US" smtClean="0"/>
              <a:t>2023/3/26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AE9-1D16-44EF-BFDB-B3381B4E0C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45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596A-71B5-4593-9A40-990D9494F050}" type="datetimeFigureOut">
              <a:rPr kumimoji="1" lang="ja-JP" altLang="en-US" smtClean="0"/>
              <a:t>2023/3/26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AE9-1D16-44EF-BFDB-B3381B4E0C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71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596A-71B5-4593-9A40-990D9494F050}" type="datetimeFigureOut">
              <a:rPr kumimoji="1" lang="ja-JP" altLang="en-US" smtClean="0"/>
              <a:t>2023/3/26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AE9-1D16-44EF-BFDB-B3381B4E0C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26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596A-71B5-4593-9A40-990D9494F050}" type="datetimeFigureOut">
              <a:rPr kumimoji="1" lang="ja-JP" altLang="en-US" smtClean="0"/>
              <a:t>2023/3/26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AE9-1D16-44EF-BFDB-B3381B4E0C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05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596A-71B5-4593-9A40-990D9494F050}" type="datetimeFigureOut">
              <a:rPr kumimoji="1" lang="ja-JP" altLang="en-US" smtClean="0"/>
              <a:t>2023/3/26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35AE9-1D16-44EF-BFDB-B3381B4E0C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76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9A45D85-A2F7-4A6C-9A23-CFF76F1E7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456315"/>
          </a:xfrm>
        </p:spPr>
        <p:txBody>
          <a:bodyPr>
            <a:normAutofit fontScale="90000"/>
          </a:bodyPr>
          <a:lstStyle/>
          <a:p>
            <a:r>
              <a:rPr lang="ja-JP" altLang="en-US" b="1" dirty="0"/>
              <a:t>金杉町会監査に関して　</a:t>
            </a:r>
            <a:r>
              <a:rPr lang="ja-JP" altLang="en-US" sz="2200" b="1" dirty="0"/>
              <a:t>令和</a:t>
            </a:r>
            <a:r>
              <a:rPr lang="en-US" altLang="ja-JP" sz="2200" b="1" dirty="0"/>
              <a:t>4</a:t>
            </a:r>
            <a:r>
              <a:rPr lang="ja-JP" altLang="en-US" sz="2200" b="1" dirty="0"/>
              <a:t>年度</a:t>
            </a:r>
            <a:endParaRPr lang="ja-JP" altLang="en-US" b="1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2779087-9C63-41B8-9175-68E7668FD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352550"/>
            <a:ext cx="5915025" cy="7569730"/>
          </a:xfrm>
        </p:spPr>
        <p:txBody>
          <a:bodyPr/>
          <a:lstStyle/>
          <a:p>
            <a:r>
              <a:rPr lang="ja-JP" altLang="en-US" b="1" dirty="0"/>
              <a:t>イベント</a:t>
            </a:r>
            <a:endParaRPr lang="en-US" altLang="ja-JP" b="1" dirty="0"/>
          </a:p>
          <a:p>
            <a:pPr lvl="1"/>
            <a:r>
              <a:rPr lang="ja-JP" altLang="en-US" dirty="0"/>
              <a:t>令和４年度の主要行事（夏祭り、敬老会、運動会）は中止としましたが、夏祭りに関しては規模を縮小した代替イベントを実施しました。</a:t>
            </a:r>
            <a:endParaRPr lang="en-US" altLang="ja-JP" dirty="0"/>
          </a:p>
          <a:p>
            <a:pPr lvl="1"/>
            <a:r>
              <a:rPr lang="ja-JP" altLang="en-US" dirty="0"/>
              <a:t>令和４年度の総会は書面決議の予定です。</a:t>
            </a:r>
            <a:endParaRPr lang="en-US" altLang="ja-JP" dirty="0"/>
          </a:p>
          <a:p>
            <a:endParaRPr lang="en-US" altLang="ja-JP" b="1" dirty="0"/>
          </a:p>
          <a:p>
            <a:r>
              <a:rPr lang="ja-JP" altLang="en-US" b="1" dirty="0"/>
              <a:t>クレーム対応</a:t>
            </a:r>
            <a:endParaRPr lang="en-US" altLang="ja-JP" b="1" dirty="0"/>
          </a:p>
          <a:p>
            <a:pPr lvl="1"/>
            <a:r>
              <a:rPr lang="ja-JP" altLang="en-US" dirty="0"/>
              <a:t>金杉会館のゴミステーションに関して、利用者や周囲の住民の認識がバラバラであり、なおかつ、ごみがあふれていたので、構造物を再建し、利用者の再定義しました。</a:t>
            </a:r>
            <a:endParaRPr lang="en-US" altLang="ja-JP" dirty="0"/>
          </a:p>
          <a:p>
            <a:pPr lvl="1"/>
            <a:r>
              <a:rPr lang="ja-JP" altLang="en-US" dirty="0"/>
              <a:t>消防団より再びクレームが来たため管理樹木の枝払い。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b="1" dirty="0"/>
              <a:t>その他</a:t>
            </a:r>
            <a:endParaRPr lang="en-US" altLang="ja-JP" b="1" dirty="0"/>
          </a:p>
          <a:p>
            <a:pPr lvl="1"/>
            <a:r>
              <a:rPr lang="ja-JP" altLang="en-US" dirty="0"/>
              <a:t>班長会にて飲み物の提供。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F3ED7B-7D53-47D0-8E40-6B41F70CB7ED}"/>
              </a:ext>
            </a:extLst>
          </p:cNvPr>
          <p:cNvSpPr txBox="1"/>
          <p:nvPr/>
        </p:nvSpPr>
        <p:spPr>
          <a:xfrm>
            <a:off x="5219700" y="937859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2022/03/21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942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804FD-A13E-9437-5C37-3C2CC533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855918"/>
          </a:xfrm>
        </p:spPr>
        <p:txBody>
          <a:bodyPr/>
          <a:lstStyle/>
          <a:p>
            <a:r>
              <a:rPr kumimoji="1" lang="ja-JP" altLang="en-US" dirty="0"/>
              <a:t>令和</a:t>
            </a:r>
            <a:r>
              <a:rPr kumimoji="1" lang="en-US" altLang="ja-JP" dirty="0"/>
              <a:t>4</a:t>
            </a:r>
            <a:r>
              <a:rPr kumimoji="1" lang="ja-JP" altLang="en-US" dirty="0"/>
              <a:t>年度監査資料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1E03EA-1528-8CBB-B59F-9291ED49B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781908"/>
            <a:ext cx="5915025" cy="855918"/>
          </a:xfrm>
        </p:spPr>
        <p:txBody>
          <a:bodyPr/>
          <a:lstStyle/>
          <a:p>
            <a:r>
              <a:rPr lang="ja-JP" altLang="en-US" dirty="0"/>
              <a:t>令和４年度　繰越金：</a:t>
            </a:r>
            <a:r>
              <a:rPr lang="en-US" altLang="ja-JP" dirty="0"/>
              <a:t>3,846,647</a:t>
            </a:r>
          </a:p>
          <a:p>
            <a:r>
              <a:rPr kumimoji="1" lang="ja-JP" altLang="en-US" dirty="0"/>
              <a:t>通帳金額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1FBAABA6-27F4-E0D4-B9A6-F7DE0A112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088166"/>
              </p:ext>
            </p:extLst>
          </p:nvPr>
        </p:nvGraphicFramePr>
        <p:xfrm>
          <a:off x="1143000" y="2781300"/>
          <a:ext cx="4572000" cy="189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98848209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292256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金額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7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定期通帳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1,052,556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423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通帳１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2,569,833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8810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通帳２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224,284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858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合計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3,846,673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3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39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1155</TotalTime>
  <Words>136</Words>
  <Application>Microsoft Office PowerPoint</Application>
  <PresentationFormat>A4 210 x 297 mm</PresentationFormat>
  <Paragraphs>28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金杉町会監査に関して　令和4年度</vt:lpstr>
      <vt:lpstr>令和4年度監査資料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金杉町会監査に関して</dc:title>
  <dc:creator>伊藤 晋朗</dc:creator>
  <cp:lastModifiedBy>伊藤 晋朗</cp:lastModifiedBy>
  <cp:revision>3</cp:revision>
  <cp:lastPrinted>2023-03-25T12:23:43Z</cp:lastPrinted>
  <dcterms:created xsi:type="dcterms:W3CDTF">2022-03-21T02:02:23Z</dcterms:created>
  <dcterms:modified xsi:type="dcterms:W3CDTF">2023-03-26T14:49:04Z</dcterms:modified>
</cp:coreProperties>
</file>