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2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7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0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7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6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C63C-C5B3-4D11-85F1-D3ABE1C251D2}" type="datetimeFigureOut">
              <a:rPr kumimoji="1" lang="ja-JP" altLang="en-US" smtClean="0"/>
              <a:t>2022/5/14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F65B670-E013-4FD1-B106-095A53BCD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7" t="15845" r="18195" b="4977"/>
          <a:stretch/>
        </p:blipFill>
        <p:spPr>
          <a:xfrm>
            <a:off x="281955" y="282405"/>
            <a:ext cx="8641705" cy="55162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99614-9316-469B-8306-AA5013FB7085}"/>
              </a:ext>
            </a:extLst>
          </p:cNvPr>
          <p:cNvSpPr txBox="1"/>
          <p:nvPr/>
        </p:nvSpPr>
        <p:spPr>
          <a:xfrm>
            <a:off x="682948" y="609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金杉町会マップ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B4F39F-3B9C-43FC-A105-128F7F587EEF}"/>
              </a:ext>
            </a:extLst>
          </p:cNvPr>
          <p:cNvSpPr txBox="1"/>
          <p:nvPr/>
        </p:nvSpPr>
        <p:spPr>
          <a:xfrm>
            <a:off x="281955" y="5848886"/>
            <a:ext cx="7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https://www.google.com/maps/d/embed?mid=10GQJb4fG_Yp7zBmayRlYhXP0kbrhNxOa&amp;ehbc=2E312F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7B3550-E571-4615-A668-24B5E9F7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35" y="475670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67205A-6257-4EB3-8D17-5AEDF4BF0765}"/>
              </a:ext>
            </a:extLst>
          </p:cNvPr>
          <p:cNvSpPr txBox="1"/>
          <p:nvPr/>
        </p:nvSpPr>
        <p:spPr>
          <a:xfrm>
            <a:off x="281955" y="6089582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2021</a:t>
            </a:r>
            <a:r>
              <a:rPr kumimoji="1" lang="ja-JP" altLang="en-US" sz="1200" dirty="0"/>
              <a:t>年の会員名簿の情報を元に作成しています。</a:t>
            </a:r>
            <a:endParaRPr kumimoji="1" lang="en-US" altLang="ja-JP" sz="1200" dirty="0"/>
          </a:p>
          <a:p>
            <a:r>
              <a:rPr kumimoji="1" lang="en-US" altLang="ja-JP" sz="1200" dirty="0" err="1"/>
              <a:t>googlemap</a:t>
            </a:r>
            <a:r>
              <a:rPr kumimoji="1" lang="ja-JP" altLang="en-US" sz="1200" dirty="0"/>
              <a:t>では、名簿情報が見えます。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183AD75-9DE3-42ED-AAFE-D50A45DDAB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0" t="35510" r="90412" b="22949"/>
          <a:stretch/>
        </p:blipFill>
        <p:spPr>
          <a:xfrm>
            <a:off x="558670" y="1068142"/>
            <a:ext cx="800100" cy="322123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429FF3-9297-00F1-F6D8-0EFE5CFEFBBE}"/>
              </a:ext>
            </a:extLst>
          </p:cNvPr>
          <p:cNvSpPr txBox="1"/>
          <p:nvPr/>
        </p:nvSpPr>
        <p:spPr>
          <a:xfrm>
            <a:off x="5049077" y="64886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開示範囲：金杉町会役員会まで</a:t>
            </a:r>
          </a:p>
        </p:txBody>
      </p:sp>
    </p:spTree>
    <p:extLst>
      <p:ext uri="{BB962C8B-B14F-4D97-AF65-F5344CB8AC3E}">
        <p14:creationId xmlns:p14="http://schemas.microsoft.com/office/powerpoint/2010/main" val="27735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56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晋朗</dc:creator>
  <cp:lastModifiedBy>伊藤 晋朗</cp:lastModifiedBy>
  <cp:revision>5</cp:revision>
  <cp:lastPrinted>2021-12-11T07:29:38Z</cp:lastPrinted>
  <dcterms:created xsi:type="dcterms:W3CDTF">2021-12-11T07:18:17Z</dcterms:created>
  <dcterms:modified xsi:type="dcterms:W3CDTF">2022-05-14T12:00:16Z</dcterms:modified>
</cp:coreProperties>
</file>