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4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32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73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5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67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3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7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40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77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26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97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C63C-C5B3-4D11-85F1-D3ABE1C251D2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C653-5F71-4872-983C-4837AE0F63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EF65B670-E013-4FD1-B106-095A53BCD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7" t="15845" r="18195" b="4977"/>
          <a:stretch/>
        </p:blipFill>
        <p:spPr>
          <a:xfrm>
            <a:off x="281955" y="282405"/>
            <a:ext cx="8641705" cy="551628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299614-9316-469B-8306-AA5013FB7085}"/>
              </a:ext>
            </a:extLst>
          </p:cNvPr>
          <p:cNvSpPr txBox="1"/>
          <p:nvPr/>
        </p:nvSpPr>
        <p:spPr>
          <a:xfrm>
            <a:off x="682948" y="609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金杉町会マップ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B4F39F-3B9C-43FC-A105-128F7F587EEF}"/>
              </a:ext>
            </a:extLst>
          </p:cNvPr>
          <p:cNvSpPr txBox="1"/>
          <p:nvPr/>
        </p:nvSpPr>
        <p:spPr>
          <a:xfrm>
            <a:off x="281955" y="5848886"/>
            <a:ext cx="762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https://www.google.com/maps/d/embed?mid=10GQJb4fG_Yp7zBmayRlYhXP0kbrhNxOa&amp;ehbc=2E312F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7B3550-E571-4615-A668-24B5E9F7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035" y="4756705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67205A-6257-4EB3-8D17-5AEDF4BF0765}"/>
              </a:ext>
            </a:extLst>
          </p:cNvPr>
          <p:cNvSpPr txBox="1"/>
          <p:nvPr/>
        </p:nvSpPr>
        <p:spPr>
          <a:xfrm>
            <a:off x="281955" y="6089582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2021</a:t>
            </a:r>
            <a:r>
              <a:rPr kumimoji="1" lang="ja-JP" altLang="en-US" sz="1200" dirty="0"/>
              <a:t>年の会員名簿の情報を元に作成しています。</a:t>
            </a:r>
            <a:endParaRPr kumimoji="1" lang="en-US" altLang="ja-JP" sz="1200" dirty="0"/>
          </a:p>
          <a:p>
            <a:r>
              <a:rPr kumimoji="1" lang="en-US" altLang="ja-JP" sz="1200" dirty="0" err="1"/>
              <a:t>googlemap</a:t>
            </a:r>
            <a:r>
              <a:rPr kumimoji="1" lang="ja-JP" altLang="en-US" sz="1200" dirty="0"/>
              <a:t>では、名簿情報が見えます。</a:t>
            </a:r>
          </a:p>
        </p:txBody>
      </p:sp>
    </p:spTree>
    <p:extLst>
      <p:ext uri="{BB962C8B-B14F-4D97-AF65-F5344CB8AC3E}">
        <p14:creationId xmlns:p14="http://schemas.microsoft.com/office/powerpoint/2010/main" val="277356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49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 晋朗</dc:creator>
  <cp:lastModifiedBy>伊藤 晋朗</cp:lastModifiedBy>
  <cp:revision>3</cp:revision>
  <cp:lastPrinted>2021-12-11T07:29:38Z</cp:lastPrinted>
  <dcterms:created xsi:type="dcterms:W3CDTF">2021-12-11T07:18:17Z</dcterms:created>
  <dcterms:modified xsi:type="dcterms:W3CDTF">2021-12-11T07:35:24Z</dcterms:modified>
</cp:coreProperties>
</file>