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3"/>
  </p:notesMasterIdLst>
  <p:sldIdLst>
    <p:sldId id="259" r:id="rId2"/>
  </p:sldIdLst>
  <p:sldSz cx="7775575" cy="10907713"/>
  <p:notesSz cx="6858000" cy="9945688"/>
  <p:defaultTextStyle>
    <a:defPPr>
      <a:defRPr lang="ja-JP"/>
    </a:defPPr>
    <a:lvl1pPr marL="0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FFF7E1"/>
    <a:srgbClr val="E85ECE"/>
    <a:srgbClr val="F098DF"/>
    <a:srgbClr val="FF9BFF"/>
    <a:srgbClr val="FFB7FF"/>
    <a:srgbClr val="FFCCFF"/>
    <a:srgbClr val="FF9999"/>
    <a:srgbClr val="8E5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944" y="870"/>
      </p:cViewPr>
      <p:guideLst>
        <p:guide orient="horz" pos="3435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1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1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70F99883-74AE-4A2C-81B7-5B86A08198C0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243013"/>
            <a:ext cx="23939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4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0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79"/>
            <a:ext cx="2971800" cy="499010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ACD93CC5-A9B8-46A1-B8C3-70AA73E05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8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4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1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kumimoji="1"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kumimoji="1"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kumimoji="1"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image" Target="../media/image9.jpe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99" y="3584911"/>
            <a:ext cx="1177687" cy="1651329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710165" y="3276572"/>
            <a:ext cx="50401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日時：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７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１５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 日曜日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午後３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００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（雨天決行）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場所：金杉会館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広場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9" y="1002167"/>
            <a:ext cx="6999376" cy="197058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266764" y="537417"/>
            <a:ext cx="3313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金杉町会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" y="3867894"/>
            <a:ext cx="958612" cy="104973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1" y="3563016"/>
            <a:ext cx="659453" cy="1354613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8882" y="357221"/>
            <a:ext cx="506979" cy="510229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4043" y="426346"/>
            <a:ext cx="506979" cy="510229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7" y="8484630"/>
            <a:ext cx="1331366" cy="96377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358889" y="10333182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駐車場はご用意しておりません。公共交通機関をご利用ください。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2409" y="979086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皆様、ふるってご参加ください！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50634" y="2924932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金杉町会夏祭り実行役員一同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ãå±å° ã¤ã©ã¹ã ãããã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59" y="5555799"/>
            <a:ext cx="1279936" cy="10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ãã ã¤ã©ã¹ã ãããããã®ç»åæ¤ç´¢çµæ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18" y="6986972"/>
            <a:ext cx="1164318" cy="11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ç¼ããã° ã¤ã©ã¹ã ãããããã®ç»åæ¤ç´¢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4" y="5294407"/>
            <a:ext cx="1226178" cy="12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ç¥­ããã¡ããã¡ã ã¤ã©ã¹ã ãããã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10" y="180378"/>
            <a:ext cx="799543" cy="10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é¢é£ç»å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9" y="6946020"/>
            <a:ext cx="1246223" cy="124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é¢é£ç»å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79" y="8643187"/>
            <a:ext cx="1241372" cy="9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ãã¡ã ã¤ã©ã¹ã ãããããã®ç»åæ¤ç´¢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6" y="330052"/>
            <a:ext cx="668927" cy="70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073" y="10016702"/>
            <a:ext cx="506979" cy="510229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709" y="9993520"/>
            <a:ext cx="506979" cy="51022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835810" y="4796337"/>
            <a:ext cx="4520632" cy="4744191"/>
            <a:chOff x="1970823" y="4797968"/>
            <a:chExt cx="4520632" cy="4744191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2174416" y="4797968"/>
              <a:ext cx="4032000" cy="4708341"/>
              <a:chOff x="1974546" y="3241312"/>
              <a:chExt cx="2160000" cy="1793117"/>
            </a:xfrm>
          </p:grpSpPr>
          <p:cxnSp>
            <p:nvCxnSpPr>
              <p:cNvPr id="44" name="直線コネクタ 43"/>
              <p:cNvCxnSpPr/>
              <p:nvPr/>
            </p:nvCxnSpPr>
            <p:spPr>
              <a:xfrm>
                <a:off x="1974546" y="3241312"/>
                <a:ext cx="2160000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sys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>
                <a:off x="1974546" y="3599936"/>
                <a:ext cx="2160000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sys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>
                <a:off x="1974546" y="3958560"/>
                <a:ext cx="2160000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sys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>
                <a:off x="1974546" y="4317184"/>
                <a:ext cx="2160000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sys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1974546" y="5034429"/>
                <a:ext cx="2160000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sys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正方形/長方形 54"/>
            <p:cNvSpPr/>
            <p:nvPr/>
          </p:nvSpPr>
          <p:spPr>
            <a:xfrm>
              <a:off x="1970823" y="5041450"/>
              <a:ext cx="4150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C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</a:t>
              </a:r>
              <a:r>
                <a:rPr lang="ja-JP" altLang="en-US" sz="2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■模 擬 店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（売切れ次第終了）</a:t>
              </a: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109433" y="5988016"/>
              <a:ext cx="43685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■子供山車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（午後</a:t>
              </a:r>
              <a:r>
                <a:rPr lang="en-US" altLang="ja-JP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時～</a:t>
              </a:r>
              <a:r>
                <a:rPr lang="en-US" altLang="ja-JP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時半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頃）</a:t>
              </a: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09433" y="6947651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■太鼓たたき</a:t>
              </a:r>
              <a:endPara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109433" y="768443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■</a:t>
              </a:r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夜</a:t>
              </a:r>
              <a:r>
                <a:rPr lang="ja-JP" altLang="en-US" sz="2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の部</a:t>
              </a: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046971" y="8079116"/>
              <a:ext cx="44444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分～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r>
                <a:rPr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ビンゴ大会こどもの部</a:t>
              </a:r>
              <a:endPara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　　 （保護者同伴者のみ）</a:t>
              </a:r>
              <a:endPara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40628" y="8895828"/>
              <a:ext cx="43043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分～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　ビンゴ大会おとなの部</a:t>
              </a:r>
              <a:endPara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46971" y="8579838"/>
              <a:ext cx="43043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分～</a:t>
              </a:r>
              <a:r>
                <a:rPr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</a:t>
              </a:r>
              <a:r>
                <a:rPr lang="en-US" altLang="ja-JP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40</a:t>
              </a:r>
              <a:r>
                <a:rPr lang="ja-JP" altLang="en-US" sz="16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　カラオケ大会（大人）</a:t>
              </a:r>
              <a:endPara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212469" y="9234382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※</a:t>
              </a:r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ビンゴは数に限りがあります</a:t>
              </a:r>
              <a:endPara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4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4.potx" id="{8421E573-1620-453D-900A-47797801386C}" vid="{091B5D83-E89C-461B-9A57-9573639EA3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34</Template>
  <TotalTime>0</TotalTime>
  <Words>98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34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2013-07-04T11:52:01Z</dcterms:created>
  <dcterms:modified xsi:type="dcterms:W3CDTF">2018-05-29T22:25:40Z</dcterms:modified>
</cp:coreProperties>
</file>