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872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8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8692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04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5955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85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707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29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16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681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08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757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103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27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459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938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6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抽象的なぼやけた公共の図書館と本棚">
            <a:extLst>
              <a:ext uri="{FF2B5EF4-FFF2-40B4-BE49-F238E27FC236}">
                <a16:creationId xmlns:a16="http://schemas.microsoft.com/office/drawing/2014/main" id="{6378EE9F-17CF-4AF0-BC54-D548795F6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5855438-4BEA-4B3C-AC4A-414F468A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班長会資料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1AA427-CA0B-48EF-8639-0A880A1D7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CC9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9D5C6-6C01-4864-959B-E79FC2A2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敬老会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F98B55-863B-4891-A8DC-713FC759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支出：</a:t>
            </a:r>
            <a:r>
              <a:rPr lang="en-US" altLang="ja-JP" dirty="0"/>
              <a:t>582,010</a:t>
            </a:r>
          </a:p>
          <a:p>
            <a:r>
              <a:rPr kumimoji="1" lang="ja-JP" altLang="en-US" dirty="0"/>
              <a:t>補助金：</a:t>
            </a:r>
            <a:r>
              <a:rPr kumimoji="1" lang="en-US" altLang="ja-JP" dirty="0"/>
              <a:t>308,000</a:t>
            </a:r>
          </a:p>
          <a:p>
            <a:endParaRPr kumimoji="1" lang="en-US" altLang="ja-JP" dirty="0"/>
          </a:p>
          <a:p>
            <a:r>
              <a:rPr lang="ja-JP" altLang="en-US" dirty="0"/>
              <a:t>町内会予算：</a:t>
            </a:r>
            <a:r>
              <a:rPr lang="en-US" altLang="ja-JP" dirty="0"/>
              <a:t>274,010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AFEF2-CC9D-4E3D-B0DC-686CD9BF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夏祭り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C3DFB-DCC4-4D6A-B99A-7DD82E50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支出：</a:t>
            </a:r>
            <a:r>
              <a:rPr kumimoji="1" lang="en-US" altLang="ja-JP" dirty="0"/>
              <a:t>461,946</a:t>
            </a:r>
          </a:p>
          <a:p>
            <a:r>
              <a:rPr lang="ja-JP" altLang="en-US" dirty="0"/>
              <a:t>寄付：</a:t>
            </a:r>
            <a:r>
              <a:rPr lang="en-US" altLang="ja-JP" dirty="0"/>
              <a:t>274,000</a:t>
            </a:r>
          </a:p>
          <a:p>
            <a:r>
              <a:rPr lang="ja-JP" altLang="en-US" dirty="0"/>
              <a:t>売上：</a:t>
            </a:r>
            <a:r>
              <a:rPr lang="en-US" altLang="ja-JP" dirty="0"/>
              <a:t>129,410</a:t>
            </a:r>
          </a:p>
          <a:p>
            <a:r>
              <a:rPr lang="ja-JP" altLang="en-US" dirty="0"/>
              <a:t>町会費支出：</a:t>
            </a:r>
            <a:r>
              <a:rPr lang="en-US" altLang="ja-JP" dirty="0"/>
              <a:t>58,536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31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C39FA-CB1D-4A7B-8D6C-C89FA52A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総会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E936F8-424D-4238-8666-BB8CA81E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昨年度は印刷代のみ</a:t>
            </a:r>
            <a:endParaRPr lang="en-US" altLang="ja-JP" dirty="0"/>
          </a:p>
          <a:p>
            <a:r>
              <a:rPr kumimoji="1" lang="ja-JP" altLang="en-US" dirty="0"/>
              <a:t>山下印刷からプリントパックに変えると安くなりそう。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221248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44</Words>
  <Application>Microsoft Office PowerPoint</Application>
  <PresentationFormat>ワイド画面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ウィスプ</vt:lpstr>
      <vt:lpstr>班長会資料</vt:lpstr>
      <vt:lpstr>敬老会</vt:lpstr>
      <vt:lpstr>夏祭り</vt:lpstr>
      <vt:lpstr>総会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班長会資料</dc:title>
  <dc:creator>伊藤 晋朗</dc:creator>
  <cp:lastModifiedBy>伊藤 晋朗</cp:lastModifiedBy>
  <cp:revision>7</cp:revision>
  <dcterms:created xsi:type="dcterms:W3CDTF">2021-07-10T12:07:47Z</dcterms:created>
  <dcterms:modified xsi:type="dcterms:W3CDTF">2021-07-10T14:36:50Z</dcterms:modified>
</cp:coreProperties>
</file>