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40088" cy="738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8" autoAdjust="0"/>
    <p:restoredTop sz="94660"/>
  </p:normalViewPr>
  <p:slideViewPr>
    <p:cSldViewPr snapToGrid="0">
      <p:cViewPr>
        <p:scale>
          <a:sx n="66" d="100"/>
          <a:sy n="66" d="100"/>
        </p:scale>
        <p:origin x="297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1207839"/>
            <a:ext cx="2754075" cy="2569434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3876360"/>
            <a:ext cx="2430066" cy="1781861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1C28-1ABE-444C-A841-FA0563B63F09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76B-F075-473E-BF27-40126C474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24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1C28-1ABE-444C-A841-FA0563B63F09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76B-F075-473E-BF27-40126C474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09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392932"/>
            <a:ext cx="698644" cy="625445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392932"/>
            <a:ext cx="2055431" cy="625445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1C28-1ABE-444C-A841-FA0563B63F09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76B-F075-473E-BF27-40126C474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05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1C28-1ABE-444C-A841-FA0563B63F09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76B-F075-473E-BF27-40126C474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30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1839949"/>
            <a:ext cx="2794576" cy="3069994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4938987"/>
            <a:ext cx="2794576" cy="1614437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1C28-1ABE-444C-A841-FA0563B63F09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76B-F075-473E-BF27-40126C474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03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1964660"/>
            <a:ext cx="1377037" cy="46827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1964660"/>
            <a:ext cx="1377037" cy="46827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1C28-1ABE-444C-A841-FA0563B63F09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76B-F075-473E-BF27-40126C474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6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392933"/>
            <a:ext cx="2794576" cy="142651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1809196"/>
            <a:ext cx="1370709" cy="886659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2695855"/>
            <a:ext cx="1370709" cy="396519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1809196"/>
            <a:ext cx="1377459" cy="886659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2695855"/>
            <a:ext cx="1377459" cy="396519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1C28-1ABE-444C-A841-FA0563B63F09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76B-F075-473E-BF27-40126C474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48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1C28-1ABE-444C-A841-FA0563B63F09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76B-F075-473E-BF27-40126C474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73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1C28-1ABE-444C-A841-FA0563B63F09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76B-F075-473E-BF27-40126C474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41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492019"/>
            <a:ext cx="1045013" cy="1722067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1062626"/>
            <a:ext cx="1640295" cy="5244788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2214086"/>
            <a:ext cx="1045013" cy="4101869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1C28-1ABE-444C-A841-FA0563B63F09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76B-F075-473E-BF27-40126C474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44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492019"/>
            <a:ext cx="1045013" cy="1722067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1062626"/>
            <a:ext cx="1640295" cy="5244788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2214086"/>
            <a:ext cx="1045013" cy="4101869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1C28-1ABE-444C-A841-FA0563B63F09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7D76B-F075-473E-BF27-40126C474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49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392933"/>
            <a:ext cx="2794576" cy="1426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1964660"/>
            <a:ext cx="2794576" cy="468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6840435"/>
            <a:ext cx="729020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E1C28-1ABE-444C-A841-FA0563B63F09}" type="datetimeFigureOut">
              <a:rPr kumimoji="1" lang="ja-JP" altLang="en-US" smtClean="0"/>
              <a:t>2022/3/22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6840435"/>
            <a:ext cx="1093530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6840435"/>
            <a:ext cx="729020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7D76B-F075-473E-BF27-40126C474D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42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kumimoji="1"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kumimoji="1"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kumimoji="1"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ホワイトボードに書かれた文字&#10;&#10;自動的に生成された説明">
            <a:extLst>
              <a:ext uri="{FF2B5EF4-FFF2-40B4-BE49-F238E27FC236}">
                <a16:creationId xmlns:a16="http://schemas.microsoft.com/office/drawing/2014/main" id="{3912658F-9E84-42EC-92F3-ED6A0931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513" y="-351885"/>
            <a:ext cx="3240088" cy="772636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D1D40B-797F-4971-B071-373DC5FCD1F8}"/>
              </a:ext>
            </a:extLst>
          </p:cNvPr>
          <p:cNvSpPr txBox="1"/>
          <p:nvPr/>
        </p:nvSpPr>
        <p:spPr>
          <a:xfrm>
            <a:off x="1646025" y="1265145"/>
            <a:ext cx="159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pc="600" dirty="0"/>
              <a:t>2730851</a:t>
            </a:r>
            <a:endParaRPr kumimoji="1" lang="ja-JP" altLang="en-US" spc="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F9E108-CA47-409D-85AF-4DC2BD04C306}"/>
              </a:ext>
            </a:extLst>
          </p:cNvPr>
          <p:cNvSpPr txBox="1"/>
          <p:nvPr/>
        </p:nvSpPr>
        <p:spPr>
          <a:xfrm>
            <a:off x="2443056" y="1818099"/>
            <a:ext cx="560346" cy="36674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400" dirty="0"/>
              <a:t>船橋市湊町</a:t>
            </a:r>
            <a:r>
              <a:rPr kumimoji="1" lang="en-US" altLang="ja-JP" sz="2400" dirty="0"/>
              <a:t>2-10-25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745402-68B3-4947-88EC-69D831E9EAD1}"/>
              </a:ext>
            </a:extLst>
          </p:cNvPr>
          <p:cNvSpPr txBox="1"/>
          <p:nvPr/>
        </p:nvSpPr>
        <p:spPr>
          <a:xfrm>
            <a:off x="1184360" y="1857014"/>
            <a:ext cx="923330" cy="55232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400" dirty="0"/>
              <a:t>船橋市教育委員会　</a:t>
            </a:r>
            <a:endParaRPr kumimoji="1" lang="en-US" altLang="ja-JP" sz="2400" dirty="0"/>
          </a:p>
          <a:p>
            <a:r>
              <a:rPr kumimoji="1" lang="ja-JP" altLang="en-US" sz="2400" dirty="0"/>
              <a:t>　　　　　生涯スポーツ課　御中</a:t>
            </a:r>
            <a:endParaRPr kumimoji="1"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B06859-39DD-4CAD-958B-11B524991E02}"/>
              </a:ext>
            </a:extLst>
          </p:cNvPr>
          <p:cNvSpPr txBox="1"/>
          <p:nvPr/>
        </p:nvSpPr>
        <p:spPr>
          <a:xfrm>
            <a:off x="114203" y="5485585"/>
            <a:ext cx="557204" cy="17030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1200" dirty="0"/>
              <a:t>船橋市金杉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ー</a:t>
            </a:r>
            <a:r>
              <a:rPr kumimoji="1" lang="en-US" altLang="ja-JP" sz="1200" dirty="0"/>
              <a:t>9</a:t>
            </a:r>
            <a:r>
              <a:rPr kumimoji="1" lang="ja-JP" altLang="en-US" sz="1200" dirty="0"/>
              <a:t>ー</a:t>
            </a:r>
            <a:r>
              <a:rPr kumimoji="1" lang="en-US" altLang="ja-JP" sz="1200" dirty="0"/>
              <a:t>12</a:t>
            </a:r>
          </a:p>
          <a:p>
            <a:r>
              <a:rPr kumimoji="1" lang="ja-JP" altLang="en-US" sz="1200" dirty="0"/>
              <a:t>　　　　　伊藤　晋朗</a:t>
            </a:r>
            <a:endParaRPr kumimoji="1" lang="en-US" altLang="ja-JP" sz="1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C2E46BD-21DC-4B0D-BF56-0E1294A25622}"/>
              </a:ext>
            </a:extLst>
          </p:cNvPr>
          <p:cNvSpPr txBox="1"/>
          <p:nvPr/>
        </p:nvSpPr>
        <p:spPr>
          <a:xfrm>
            <a:off x="104305" y="5223975"/>
            <a:ext cx="7328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273-0853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6035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22</Words>
  <Application>Microsoft Office PowerPoint</Application>
  <PresentationFormat>ユーザー設定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伊藤 晋朗</dc:creator>
  <cp:lastModifiedBy>伊藤 晋朗</cp:lastModifiedBy>
  <cp:revision>1</cp:revision>
  <dcterms:created xsi:type="dcterms:W3CDTF">2022-03-22T12:21:24Z</dcterms:created>
  <dcterms:modified xsi:type="dcterms:W3CDTF">2022-03-22T12:35:41Z</dcterms:modified>
</cp:coreProperties>
</file>