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3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3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9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2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8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5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55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6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1"/>
          </a:xfrm>
        </p:spPr>
        <p:txBody>
          <a:bodyPr anchor="t"/>
          <a:lstStyle>
            <a:lvl1pPr algn="l">
              <a:defRPr sz="3527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40315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2pPr>
            <a:lvl3pPr marL="80631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209477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61263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201579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418954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822113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3225272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83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91704" y="3712458"/>
            <a:ext cx="2566987" cy="10502194"/>
          </a:xfrm>
        </p:spPr>
        <p:txBody>
          <a:bodyPr/>
          <a:lstStyle>
            <a:lvl1pPr>
              <a:defRPr sz="2469"/>
            </a:lvl1pPr>
            <a:lvl2pPr>
              <a:defRPr sz="2116"/>
            </a:lvl2pPr>
            <a:lvl3pPr>
              <a:defRPr sz="1764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972992" y="3712458"/>
            <a:ext cx="2568178" cy="10502194"/>
          </a:xfrm>
        </p:spPr>
        <p:txBody>
          <a:bodyPr/>
          <a:lstStyle>
            <a:lvl1pPr>
              <a:defRPr sz="2469"/>
            </a:lvl1pPr>
            <a:lvl2pPr>
              <a:defRPr sz="2116"/>
            </a:lvl2pPr>
            <a:lvl3pPr>
              <a:defRPr sz="1764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2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116" b="1"/>
            </a:lvl1pPr>
            <a:lvl2pPr marL="403159" indent="0">
              <a:buNone/>
              <a:defRPr sz="1764" b="1"/>
            </a:lvl2pPr>
            <a:lvl3pPr marL="806318" indent="0">
              <a:buNone/>
              <a:defRPr sz="1587" b="1"/>
            </a:lvl3pPr>
            <a:lvl4pPr marL="1209477" indent="0">
              <a:buNone/>
              <a:defRPr sz="1411" b="1"/>
            </a:lvl4pPr>
            <a:lvl5pPr marL="1612636" indent="0">
              <a:buNone/>
              <a:defRPr sz="1411" b="1"/>
            </a:lvl5pPr>
            <a:lvl6pPr marL="2015795" indent="0">
              <a:buNone/>
              <a:defRPr sz="1411" b="1"/>
            </a:lvl6pPr>
            <a:lvl7pPr marL="2418954" indent="0">
              <a:buNone/>
              <a:defRPr sz="1411" b="1"/>
            </a:lvl7pPr>
            <a:lvl8pPr marL="2822113" indent="0">
              <a:buNone/>
              <a:defRPr sz="1411" b="1"/>
            </a:lvl8pPr>
            <a:lvl9pPr marL="3225272" indent="0">
              <a:buNone/>
              <a:defRPr sz="14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116"/>
            </a:lvl1pPr>
            <a:lvl2pPr>
              <a:defRPr sz="1764"/>
            </a:lvl2pPr>
            <a:lvl3pPr>
              <a:defRPr sz="1587"/>
            </a:lvl3pPr>
            <a:lvl4pPr>
              <a:defRPr sz="1411"/>
            </a:lvl4pPr>
            <a:lvl5pPr>
              <a:defRPr sz="1411"/>
            </a:lvl5pPr>
            <a:lvl6pPr>
              <a:defRPr sz="1411"/>
            </a:lvl6pPr>
            <a:lvl7pPr>
              <a:defRPr sz="1411"/>
            </a:lvl7pPr>
            <a:lvl8pPr>
              <a:defRPr sz="1411"/>
            </a:lvl8pPr>
            <a:lvl9pPr>
              <a:defRPr sz="141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2116" b="1"/>
            </a:lvl1pPr>
            <a:lvl2pPr marL="403159" indent="0">
              <a:buNone/>
              <a:defRPr sz="1764" b="1"/>
            </a:lvl2pPr>
            <a:lvl3pPr marL="806318" indent="0">
              <a:buNone/>
              <a:defRPr sz="1587" b="1"/>
            </a:lvl3pPr>
            <a:lvl4pPr marL="1209477" indent="0">
              <a:buNone/>
              <a:defRPr sz="1411" b="1"/>
            </a:lvl4pPr>
            <a:lvl5pPr marL="1612636" indent="0">
              <a:buNone/>
              <a:defRPr sz="1411" b="1"/>
            </a:lvl5pPr>
            <a:lvl6pPr marL="2015795" indent="0">
              <a:buNone/>
              <a:defRPr sz="1411" b="1"/>
            </a:lvl6pPr>
            <a:lvl7pPr marL="2418954" indent="0">
              <a:buNone/>
              <a:defRPr sz="1411" b="1"/>
            </a:lvl7pPr>
            <a:lvl8pPr marL="2822113" indent="0">
              <a:buNone/>
              <a:defRPr sz="1411" b="1"/>
            </a:lvl8pPr>
            <a:lvl9pPr marL="3225272" indent="0">
              <a:buNone/>
              <a:defRPr sz="14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116"/>
            </a:lvl1pPr>
            <a:lvl2pPr>
              <a:defRPr sz="1764"/>
            </a:lvl2pPr>
            <a:lvl3pPr>
              <a:defRPr sz="1587"/>
            </a:lvl3pPr>
            <a:lvl4pPr>
              <a:defRPr sz="1411"/>
            </a:lvl4pPr>
            <a:lvl5pPr>
              <a:defRPr sz="1411"/>
            </a:lvl5pPr>
            <a:lvl6pPr>
              <a:defRPr sz="1411"/>
            </a:lvl6pPr>
            <a:lvl7pPr>
              <a:defRPr sz="1411"/>
            </a:lvl7pPr>
            <a:lvl8pPr>
              <a:defRPr sz="1411"/>
            </a:lvl8pPr>
            <a:lvl9pPr>
              <a:defRPr sz="141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5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853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479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1764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7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6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235"/>
            </a:lvl1pPr>
            <a:lvl2pPr marL="403159" indent="0">
              <a:buNone/>
              <a:defRPr sz="1058"/>
            </a:lvl2pPr>
            <a:lvl3pPr marL="806318" indent="0">
              <a:buNone/>
              <a:defRPr sz="882"/>
            </a:lvl3pPr>
            <a:lvl4pPr marL="1209477" indent="0">
              <a:buNone/>
              <a:defRPr sz="794"/>
            </a:lvl4pPr>
            <a:lvl5pPr marL="1612636" indent="0">
              <a:buNone/>
              <a:defRPr sz="794"/>
            </a:lvl5pPr>
            <a:lvl6pPr marL="2015795" indent="0">
              <a:buNone/>
              <a:defRPr sz="794"/>
            </a:lvl6pPr>
            <a:lvl7pPr marL="2418954" indent="0">
              <a:buNone/>
              <a:defRPr sz="794"/>
            </a:lvl7pPr>
            <a:lvl8pPr marL="2822113" indent="0">
              <a:buNone/>
              <a:defRPr sz="794"/>
            </a:lvl8pPr>
            <a:lvl9pPr marL="3225272" indent="0">
              <a:buNone/>
              <a:defRPr sz="79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41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1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764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2822"/>
            </a:lvl1pPr>
            <a:lvl2pPr marL="403159" indent="0">
              <a:buNone/>
              <a:defRPr sz="2469"/>
            </a:lvl2pPr>
            <a:lvl3pPr marL="806318" indent="0">
              <a:buNone/>
              <a:defRPr sz="2116"/>
            </a:lvl3pPr>
            <a:lvl4pPr marL="1209477" indent="0">
              <a:buNone/>
              <a:defRPr sz="1764"/>
            </a:lvl4pPr>
            <a:lvl5pPr marL="1612636" indent="0">
              <a:buNone/>
              <a:defRPr sz="1764"/>
            </a:lvl5pPr>
            <a:lvl6pPr marL="2015795" indent="0">
              <a:buNone/>
              <a:defRPr sz="1764"/>
            </a:lvl6pPr>
            <a:lvl7pPr marL="2418954" indent="0">
              <a:buNone/>
              <a:defRPr sz="1764"/>
            </a:lvl7pPr>
            <a:lvl8pPr marL="2822113" indent="0">
              <a:buNone/>
              <a:defRPr sz="1764"/>
            </a:lvl8pPr>
            <a:lvl9pPr marL="3225272" indent="0">
              <a:buNone/>
              <a:defRPr sz="176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235"/>
            </a:lvl1pPr>
            <a:lvl2pPr marL="403159" indent="0">
              <a:buNone/>
              <a:defRPr sz="1058"/>
            </a:lvl2pPr>
            <a:lvl3pPr marL="806318" indent="0">
              <a:buNone/>
              <a:defRPr sz="882"/>
            </a:lvl3pPr>
            <a:lvl4pPr marL="1209477" indent="0">
              <a:buNone/>
              <a:defRPr sz="794"/>
            </a:lvl4pPr>
            <a:lvl5pPr marL="1612636" indent="0">
              <a:buNone/>
              <a:defRPr sz="794"/>
            </a:lvl5pPr>
            <a:lvl6pPr marL="2015795" indent="0">
              <a:buNone/>
              <a:defRPr sz="794"/>
            </a:lvl6pPr>
            <a:lvl7pPr marL="2418954" indent="0">
              <a:buNone/>
              <a:defRPr sz="794"/>
            </a:lvl7pPr>
            <a:lvl8pPr marL="2822113" indent="0">
              <a:buNone/>
              <a:defRPr sz="794"/>
            </a:lvl8pPr>
            <a:lvl9pPr marL="3225272" indent="0">
              <a:buNone/>
              <a:defRPr sz="79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343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5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229100" y="637469"/>
            <a:ext cx="1312069" cy="1357718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91703" y="637469"/>
            <a:ext cx="3823097" cy="1357718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3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09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6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95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A43E-66CB-4615-8A99-93FC56A570F0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BFC8-D70B-4451-8BFF-FF6CD85B2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4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1796-5483-4327-920D-5EA83EC59CB8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3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806318" rtl="0" eaLnBrk="1" latinLnBrk="0" hangingPunct="1">
        <a:spcBef>
          <a:spcPct val="0"/>
        </a:spcBef>
        <a:buNone/>
        <a:defRPr kumimoji="1"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69" indent="-30236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22" kern="1200">
          <a:solidFill>
            <a:schemeClr val="tx1"/>
          </a:solidFill>
          <a:latin typeface="+mn-lt"/>
          <a:ea typeface="+mn-ea"/>
          <a:cs typeface="+mn-cs"/>
        </a:defRPr>
      </a:lvl1pPr>
      <a:lvl2pPr marL="655133" indent="-251974" algn="l" defTabSz="80631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69" kern="1200">
          <a:solidFill>
            <a:schemeClr val="tx1"/>
          </a:solidFill>
          <a:latin typeface="+mn-lt"/>
          <a:ea typeface="+mn-ea"/>
          <a:cs typeface="+mn-cs"/>
        </a:defRPr>
      </a:lvl2pPr>
      <a:lvl3pPr marL="1007897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16" kern="1200">
          <a:solidFill>
            <a:schemeClr val="tx1"/>
          </a:solidFill>
          <a:latin typeface="+mn-lt"/>
          <a:ea typeface="+mn-ea"/>
          <a:cs typeface="+mn-cs"/>
        </a:defRPr>
      </a:lvl3pPr>
      <a:lvl4pPr marL="1411056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14215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17374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20533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023692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426851" indent="-201579" algn="l" defTabSz="80631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159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318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477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636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5795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8954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113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272" algn="l" defTabSz="806318" rtl="0" eaLnBrk="1" latinLnBrk="0" hangingPunct="1">
        <a:defRPr kumimoji="1"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2948CCE-82A7-E18A-B42A-B724109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63513"/>
          </a:xfrm>
        </p:spPr>
        <p:txBody>
          <a:bodyPr/>
          <a:lstStyle/>
          <a:p>
            <a:pPr algn="ctr"/>
            <a:r>
              <a:rPr lang="ja-JP" altLang="en-US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「気分は夏祭り」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A518654-55B7-0BFD-4136-DC742A40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90917"/>
            <a:ext cx="5915025" cy="8377517"/>
          </a:xfrm>
        </p:spPr>
        <p:txBody>
          <a:bodyPr>
            <a:normAutofit lnSpcReduction="10000"/>
          </a:bodyPr>
          <a:lstStyle/>
          <a:p>
            <a:r>
              <a:rPr lang="ja-JP" altLang="en-US" b="1" dirty="0"/>
              <a:t>模擬店</a:t>
            </a:r>
            <a:endParaRPr lang="en-US" altLang="ja-JP" b="1" dirty="0"/>
          </a:p>
          <a:p>
            <a:pPr lvl="1"/>
            <a:r>
              <a:rPr lang="ja-JP" altLang="en-US" dirty="0"/>
              <a:t>開始１３：００</a:t>
            </a:r>
            <a:endParaRPr lang="en-US" altLang="ja-JP" dirty="0"/>
          </a:p>
          <a:p>
            <a:pPr lvl="1"/>
            <a:r>
              <a:rPr lang="ja-JP" altLang="en-US" dirty="0"/>
              <a:t>メニューは以下の通りです。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dirty="0"/>
              <a:t>チケット</a:t>
            </a:r>
            <a:endParaRPr lang="en-US" altLang="ja-JP" b="1" dirty="0"/>
          </a:p>
          <a:p>
            <a:pPr lvl="1"/>
            <a:r>
              <a:rPr lang="ja-JP" altLang="en-US" dirty="0"/>
              <a:t>チケットはそれぞれの模擬店（射的、スーパーボールすくい、型抜き、</a:t>
            </a:r>
            <a:r>
              <a:rPr lang="en-US" altLang="ja-JP" dirty="0"/>
              <a:t>BOX</a:t>
            </a:r>
            <a:r>
              <a:rPr lang="ja-JP" altLang="en-US" dirty="0"/>
              <a:t>くじ、お菓子）をまとめたチケットで購入可能です。</a:t>
            </a:r>
            <a:endParaRPr lang="en-US" altLang="ja-JP" dirty="0"/>
          </a:p>
          <a:p>
            <a:pPr lvl="1"/>
            <a:r>
              <a:rPr lang="ja-JP" altLang="en-US" dirty="0"/>
              <a:t>不要な模擬店チケットに関しては、受付に問い合わせてください。</a:t>
            </a:r>
            <a:endParaRPr lang="en-US" altLang="ja-JP" dirty="0"/>
          </a:p>
          <a:p>
            <a:pPr lvl="1"/>
            <a:r>
              <a:rPr lang="ja-JP" altLang="en-US" dirty="0"/>
              <a:t>ドリンクに関しては、チケットではなく現金で購入可能です。</a:t>
            </a:r>
            <a:endParaRPr lang="en-US" altLang="ja-JP" dirty="0"/>
          </a:p>
          <a:p>
            <a:pPr lvl="1"/>
            <a:r>
              <a:rPr lang="ja-JP" altLang="en-US" dirty="0"/>
              <a:t>追加で模擬店のチケットを購入する場合は、シールを渡します。チケットにシールを貼ってください。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b="1" dirty="0"/>
              <a:t>くじ引き大会</a:t>
            </a:r>
            <a:endParaRPr lang="en-US" altLang="ja-JP" b="1" dirty="0"/>
          </a:p>
          <a:p>
            <a:pPr lvl="1"/>
            <a:r>
              <a:rPr lang="ja-JP" altLang="en-US" dirty="0"/>
              <a:t>受付にある応募箱にくじ引き券を入れてください。</a:t>
            </a:r>
            <a:endParaRPr lang="en-US" altLang="ja-JP" dirty="0"/>
          </a:p>
          <a:p>
            <a:pPr lvl="1"/>
            <a:r>
              <a:rPr lang="ja-JP" altLang="en-US" dirty="0"/>
              <a:t>１５：００にくじ引きを開始しますのでお待ちください。</a:t>
            </a:r>
            <a:endParaRPr lang="en-US" altLang="ja-JP" dirty="0"/>
          </a:p>
          <a:p>
            <a:pPr lvl="1"/>
            <a:r>
              <a:rPr lang="ja-JP" altLang="en-US" dirty="0"/>
              <a:t>１等～６等＋参加賞があります。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86FD423F-0B66-EDF8-5798-7E37BB614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577"/>
              </p:ext>
            </p:extLst>
          </p:nvPr>
        </p:nvGraphicFramePr>
        <p:xfrm>
          <a:off x="1156447" y="2528048"/>
          <a:ext cx="4531659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283">
                  <a:extLst>
                    <a:ext uri="{9D8B030D-6E8A-4147-A177-3AD203B41FA5}">
                      <a16:colId xmlns:a16="http://schemas.microsoft.com/office/drawing/2014/main" val="1606906974"/>
                    </a:ext>
                  </a:extLst>
                </a:gridCol>
                <a:gridCol w="2702858">
                  <a:extLst>
                    <a:ext uri="{9D8B030D-6E8A-4147-A177-3AD203B41FA5}">
                      <a16:colId xmlns:a16="http://schemas.microsoft.com/office/drawing/2014/main" val="1040881384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4165082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dirty="0"/>
                        <a:t>まとめチケット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２００円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019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射的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25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スーパーボールすくい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6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型抜き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8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/>
                        <a:t>BOX</a:t>
                      </a:r>
                      <a:r>
                        <a:rPr kumimoji="1" lang="ja-JP" altLang="en-US" sz="1800" b="1" dirty="0"/>
                        <a:t>くじ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95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お菓子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無料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846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dirty="0"/>
                        <a:t>ドリンク（現金のみ）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/>
                        <a:t>１００円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9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A2DAC-9548-926A-50B8-F9D04199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15595"/>
          </a:xfrm>
        </p:spPr>
        <p:txBody>
          <a:bodyPr/>
          <a:lstStyle/>
          <a:p>
            <a:r>
              <a:rPr kumimoji="1" lang="ja-JP" altLang="en-US" dirty="0"/>
              <a:t>スタッフ用資料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9CA9D-C521-A6FF-7EF4-1E6DF6E1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479176"/>
            <a:ext cx="5915025" cy="7443104"/>
          </a:xfrm>
        </p:spPr>
        <p:txBody>
          <a:bodyPr>
            <a:normAutofit/>
          </a:bodyPr>
          <a:lstStyle/>
          <a:p>
            <a:r>
              <a:rPr lang="ja-JP" altLang="en-US" dirty="0"/>
              <a:t>射的</a:t>
            </a:r>
            <a:endParaRPr lang="en-US" altLang="ja-JP" dirty="0"/>
          </a:p>
          <a:p>
            <a:pPr lvl="1"/>
            <a:r>
              <a:rPr lang="ja-JP" altLang="en-US" dirty="0"/>
              <a:t>射的の銃とコップにコルクの球をいれて渡してください。</a:t>
            </a:r>
            <a:endParaRPr lang="en-US" altLang="ja-JP" dirty="0"/>
          </a:p>
          <a:p>
            <a:pPr lvl="1"/>
            <a:r>
              <a:rPr lang="ja-JP" altLang="en-US" dirty="0"/>
              <a:t>的が倒れたらそのおもちゃを渡してください。</a:t>
            </a:r>
            <a:endParaRPr lang="en-US" altLang="ja-JP" dirty="0"/>
          </a:p>
          <a:p>
            <a:r>
              <a:rPr lang="en-US" altLang="ja-JP" dirty="0"/>
              <a:t>BOX</a:t>
            </a:r>
            <a:r>
              <a:rPr lang="ja-JP" altLang="en-US" dirty="0"/>
              <a:t>くじ</a:t>
            </a:r>
            <a:endParaRPr lang="en-US" altLang="ja-JP" dirty="0"/>
          </a:p>
          <a:p>
            <a:pPr lvl="1"/>
            <a:r>
              <a:rPr lang="ja-JP" altLang="en-US" dirty="0"/>
              <a:t>おもちゃは、男の子用と女の子用があります。それぞれに合わせた</a:t>
            </a:r>
            <a:r>
              <a:rPr lang="en-US" altLang="ja-JP" dirty="0"/>
              <a:t>BOX</a:t>
            </a:r>
            <a:r>
              <a:rPr lang="ja-JP" altLang="en-US" dirty="0"/>
              <a:t>くじを選ばせてください。</a:t>
            </a:r>
            <a:endParaRPr lang="en-US" altLang="ja-JP" dirty="0"/>
          </a:p>
          <a:p>
            <a:r>
              <a:rPr lang="ja-JP" altLang="en-US" dirty="0"/>
              <a:t>型抜き</a:t>
            </a:r>
            <a:endParaRPr lang="en-US" altLang="ja-JP" dirty="0"/>
          </a:p>
          <a:p>
            <a:pPr lvl="1"/>
            <a:r>
              <a:rPr lang="ja-JP" altLang="en-US" dirty="0"/>
              <a:t>難しいタイプと、優しいタイプの型抜きがあります。それぞれ２枚を渡して下さい。</a:t>
            </a:r>
            <a:endParaRPr lang="en-US" altLang="ja-JP" dirty="0"/>
          </a:p>
          <a:p>
            <a:pPr lvl="1"/>
            <a:r>
              <a:rPr lang="ja-JP" altLang="en-US" dirty="0"/>
              <a:t>型抜きが出来た子には、おもちゃを渡してください。</a:t>
            </a:r>
            <a:endParaRPr lang="en-US" altLang="ja-JP" dirty="0"/>
          </a:p>
          <a:p>
            <a:r>
              <a:rPr lang="ja-JP" altLang="en-US" dirty="0"/>
              <a:t>お菓子</a:t>
            </a:r>
            <a:endParaRPr lang="en-US" altLang="ja-JP" dirty="0"/>
          </a:p>
          <a:p>
            <a:pPr lvl="1"/>
            <a:r>
              <a:rPr lang="ja-JP" altLang="en-US" dirty="0"/>
              <a:t>お菓子を入れる袋を渡してください。</a:t>
            </a:r>
            <a:endParaRPr lang="en-US" altLang="ja-JP" dirty="0"/>
          </a:p>
          <a:p>
            <a:pPr lvl="1"/>
            <a:r>
              <a:rPr lang="ja-JP" altLang="en-US" dirty="0"/>
              <a:t>選び終わったら確認することを子供に言ってください。</a:t>
            </a:r>
            <a:endParaRPr lang="en-US" altLang="ja-JP" dirty="0"/>
          </a:p>
          <a:p>
            <a:pPr lvl="1"/>
            <a:r>
              <a:rPr lang="ja-JP" altLang="en-US" dirty="0"/>
              <a:t>子供は、好きなお菓子を１０個選びます。</a:t>
            </a:r>
            <a:endParaRPr lang="en-US" altLang="ja-JP" dirty="0"/>
          </a:p>
          <a:p>
            <a:pPr lvl="1"/>
            <a:r>
              <a:rPr lang="ja-JP" altLang="en-US" dirty="0"/>
              <a:t>最後に、１０個選んでいるか確認してください。</a:t>
            </a:r>
            <a:endParaRPr lang="en-US" altLang="ja-JP" dirty="0"/>
          </a:p>
          <a:p>
            <a:r>
              <a:rPr lang="ja-JP" altLang="en-US" dirty="0"/>
              <a:t>スーパーボールすくい</a:t>
            </a:r>
            <a:endParaRPr lang="en-US" altLang="ja-JP" dirty="0"/>
          </a:p>
          <a:p>
            <a:pPr lvl="1"/>
            <a:r>
              <a:rPr lang="ja-JP" altLang="en-US" dirty="0"/>
              <a:t>ポイは一人一つまでです。</a:t>
            </a:r>
            <a:endParaRPr lang="en-US" altLang="ja-JP" dirty="0"/>
          </a:p>
          <a:p>
            <a:pPr lvl="1"/>
            <a:r>
              <a:rPr lang="ja-JP" altLang="en-US" dirty="0"/>
              <a:t>すくえるスーパーボールは最大５コマでとしてください。</a:t>
            </a:r>
            <a:endParaRPr lang="en-US" altLang="ja-JP" dirty="0"/>
          </a:p>
          <a:p>
            <a:pPr lvl="1"/>
            <a:r>
              <a:rPr lang="ja-JP" altLang="en-US" dirty="0"/>
              <a:t>救えなかった子には、おまけでスーパーボールを渡してください。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6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64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642D6A-A2F4-02E0-9DA2-0D8FB7EDE07C}"/>
              </a:ext>
            </a:extLst>
          </p:cNvPr>
          <p:cNvSpPr/>
          <p:nvPr/>
        </p:nvSpPr>
        <p:spPr>
          <a:xfrm>
            <a:off x="726141" y="4491318"/>
            <a:ext cx="5190565" cy="1112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タイトル 3">
            <a:extLst>
              <a:ext uri="{FF2B5EF4-FFF2-40B4-BE49-F238E27FC236}">
                <a16:creationId xmlns:a16="http://schemas.microsoft.com/office/drawing/2014/main" id="{99BD9C63-70F5-B699-0C3B-A537D72D0059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76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「気分は夏祭り」</a:t>
            </a:r>
            <a:endParaRPr lang="ja-JP" altLang="en-US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コンテンツ プレースホルダー 4">
            <a:extLst>
              <a:ext uri="{FF2B5EF4-FFF2-40B4-BE49-F238E27FC236}">
                <a16:creationId xmlns:a16="http://schemas.microsoft.com/office/drawing/2014/main" id="{9F31F7AB-3B03-67E2-B0E6-44B95129AD00}"/>
              </a:ext>
            </a:extLst>
          </p:cNvPr>
          <p:cNvSpPr txBox="1">
            <a:spLocks/>
          </p:cNvSpPr>
          <p:nvPr/>
        </p:nvSpPr>
        <p:spPr>
          <a:xfrm>
            <a:off x="471488" y="1290917"/>
            <a:ext cx="5915025" cy="8377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模擬店</a:t>
            </a:r>
            <a:endParaRPr kumimoji="1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開始１３：００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メニューは以下の通りです。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まとめチケットでお願いします。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チケット</a:t>
            </a:r>
            <a:endParaRPr kumimoji="1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チケットはそれぞれの模擬店（射的、スーパーボールすくい、型抜き、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BOX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くじ、お菓子）のまとめチケットになります。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いらないチケットに関しては、受付に言ってください。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ドリンクに関しては、チケットではなく現金でお願いします。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追加で模擬店のチケットを購入する場合は、シールを渡します。まとめチケットにシールを貼ってください。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くじ引き大会</a:t>
            </a:r>
            <a:endParaRPr kumimoji="1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受付にある応募箱にくじ引き券を入れてください。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１５：００にくじ引きを開始します。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rPr>
              <a:t>１等～６等＋参加賞があります。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35" name="表 6">
            <a:extLst>
              <a:ext uri="{FF2B5EF4-FFF2-40B4-BE49-F238E27FC236}">
                <a16:creationId xmlns:a16="http://schemas.microsoft.com/office/drawing/2014/main" id="{75937713-162C-7BB2-EF52-4EBF4DF14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07500"/>
              </p:ext>
            </p:extLst>
          </p:nvPr>
        </p:nvGraphicFramePr>
        <p:xfrm>
          <a:off x="1156447" y="2528048"/>
          <a:ext cx="4531659" cy="2595880"/>
        </p:xfrm>
        <a:graphic>
          <a:graphicData uri="http://schemas.openxmlformats.org/drawingml/2006/table">
            <a:tbl>
              <a:tblPr/>
              <a:tblGrid>
                <a:gridCol w="309283">
                  <a:extLst>
                    <a:ext uri="{9D8B030D-6E8A-4147-A177-3AD203B41FA5}">
                      <a16:colId xmlns:a16="http://schemas.microsoft.com/office/drawing/2014/main" val="1606906974"/>
                    </a:ext>
                  </a:extLst>
                </a:gridCol>
                <a:gridCol w="2702858">
                  <a:extLst>
                    <a:ext uri="{9D8B030D-6E8A-4147-A177-3AD203B41FA5}">
                      <a16:colId xmlns:a16="http://schemas.microsoft.com/office/drawing/2014/main" val="1040881384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4165082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ja-JP" altLang="en-US" sz="1800" b="1" dirty="0"/>
                        <a:t>まとめチケット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２００円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70198"/>
                  </a:ext>
                </a:extLst>
              </a:tr>
              <a:tr h="370840">
                <a:tc rowSpan="5"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kumimoji="1" lang="ja-JP" altLang="en-US" sz="18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射的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25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スーパーボールすくい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46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型抜き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8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/>
                        <a:t>BOX</a:t>
                      </a:r>
                      <a:r>
                        <a:rPr kumimoji="1" lang="ja-JP" altLang="en-US" sz="1800" b="1" dirty="0"/>
                        <a:t>くじ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５０円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95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/>
                        <a:t>お菓子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無料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84675"/>
                  </a:ext>
                </a:extLst>
              </a:tr>
              <a:tr h="370840">
                <a:tc gridSpan="2"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ja-JP" altLang="en-US" sz="1800" b="1" dirty="0"/>
                        <a:t>ドリンク（現金のみ）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3159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6318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09477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2636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15795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18954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22113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25272" algn="l" defTabSz="806318" rtl="0" eaLnBrk="1" latinLnBrk="0" hangingPunct="1">
                        <a:defRPr kumimoji="1" sz="158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kumimoji="1" lang="ja-JP" altLang="en-US" sz="1800" b="1" dirty="0"/>
                        <a:t>１００円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99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8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445</Words>
  <Application>Microsoft Office PowerPoint</Application>
  <PresentationFormat>A4 210 x 297 mm</PresentationFormat>
  <Paragraphs>96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HGP創英角ｺﾞｼｯｸUB</vt:lpstr>
      <vt:lpstr>Arial</vt:lpstr>
      <vt:lpstr>Calibri</vt:lpstr>
      <vt:lpstr>Calibri Light</vt:lpstr>
      <vt:lpstr>Office テーマ</vt:lpstr>
      <vt:lpstr>Office ​​テーマ</vt:lpstr>
      <vt:lpstr>「気分は夏祭り」</vt:lpstr>
      <vt:lpstr>スタッフ用資料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「気分は夏祭り」</dc:title>
  <dc:creator>伊藤 晋朗</dc:creator>
  <cp:lastModifiedBy>伊藤 晋朗</cp:lastModifiedBy>
  <cp:revision>2</cp:revision>
  <cp:lastPrinted>2022-08-26T16:15:44Z</cp:lastPrinted>
  <dcterms:created xsi:type="dcterms:W3CDTF">2022-08-25T14:32:23Z</dcterms:created>
  <dcterms:modified xsi:type="dcterms:W3CDTF">2022-08-27T13:59:08Z</dcterms:modified>
</cp:coreProperties>
</file>