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wmf" ContentType="image/x-emf"/>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6858000" cy="9906000" type="A4"/>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2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FF317B9-077F-35BF-D372-EB00071ED535}"/>
              </a:ext>
            </a:extLst>
          </p:cNvPr>
          <p:cNvSpPr txBox="1">
            <a:spLocks noGrp="1"/>
          </p:cNvSpPr>
          <p:nvPr>
            <p:ph type="hdr" sz="quarter"/>
          </p:nvPr>
        </p:nvSpPr>
        <p:spPr>
          <a:xfrm>
            <a:off x="0" y="0"/>
            <a:ext cx="2976173" cy="496958"/>
          </a:xfrm>
          <a:prstGeom prst="rect">
            <a:avLst/>
          </a:prstGeom>
          <a:noFill/>
          <a:ln>
            <a:noFill/>
          </a:ln>
        </p:spPr>
        <p:txBody>
          <a:bodyPr vert="horz" lIns="82854" tIns="41427" rIns="82854" bIns="41427" compatLnSpc="0">
            <a:noAutofit/>
          </a:bodyPr>
          <a:lstStyle/>
          <a:p>
            <a:pPr hangingPunct="0">
              <a:defRPr sz="1400"/>
            </a:pPr>
            <a:endParaRPr lang="en-US" sz="1300">
              <a:latin typeface="Arial" pitchFamily="18"/>
              <a:ea typeface="ＭＳ Ｐゴシック" pitchFamily="2"/>
              <a:cs typeface="Tahoma" pitchFamily="2"/>
            </a:endParaRPr>
          </a:p>
        </p:txBody>
      </p:sp>
      <p:sp>
        <p:nvSpPr>
          <p:cNvPr id="3" name="日付プレースホルダー 2">
            <a:extLst>
              <a:ext uri="{FF2B5EF4-FFF2-40B4-BE49-F238E27FC236}">
                <a16:creationId xmlns:a16="http://schemas.microsoft.com/office/drawing/2014/main" id="{42B7F188-F28B-8DD8-FF9D-AE5A421877F3}"/>
              </a:ext>
            </a:extLst>
          </p:cNvPr>
          <p:cNvSpPr txBox="1">
            <a:spLocks noGrp="1"/>
          </p:cNvSpPr>
          <p:nvPr>
            <p:ph type="dt" sz="quarter" idx="1"/>
          </p:nvPr>
        </p:nvSpPr>
        <p:spPr>
          <a:xfrm>
            <a:off x="3881795" y="0"/>
            <a:ext cx="2976173" cy="496958"/>
          </a:xfrm>
          <a:prstGeom prst="rect">
            <a:avLst/>
          </a:prstGeom>
          <a:noFill/>
          <a:ln>
            <a:noFill/>
          </a:ln>
        </p:spPr>
        <p:txBody>
          <a:bodyPr vert="horz" lIns="82854" tIns="41427" rIns="82854" bIns="41427" compatLnSpc="0">
            <a:noAutofit/>
          </a:bodyPr>
          <a:lstStyle/>
          <a:p>
            <a:pPr algn="r" hangingPunct="0">
              <a:defRPr sz="1400"/>
            </a:pPr>
            <a:endParaRPr lang="en-US" sz="1300">
              <a:latin typeface="Arial" pitchFamily="18"/>
              <a:ea typeface="ＭＳ Ｐゴシック" pitchFamily="2"/>
              <a:cs typeface="Tahoma" pitchFamily="2"/>
            </a:endParaRPr>
          </a:p>
        </p:txBody>
      </p:sp>
      <p:sp>
        <p:nvSpPr>
          <p:cNvPr id="4" name="フッター プレースホルダー 3">
            <a:extLst>
              <a:ext uri="{FF2B5EF4-FFF2-40B4-BE49-F238E27FC236}">
                <a16:creationId xmlns:a16="http://schemas.microsoft.com/office/drawing/2014/main" id="{B7FE00E7-B7B3-E7F4-EF0C-F14FD224E868}"/>
              </a:ext>
            </a:extLst>
          </p:cNvPr>
          <p:cNvSpPr txBox="1">
            <a:spLocks noGrp="1"/>
          </p:cNvSpPr>
          <p:nvPr>
            <p:ph type="ftr" sz="quarter" idx="2"/>
          </p:nvPr>
        </p:nvSpPr>
        <p:spPr>
          <a:xfrm>
            <a:off x="0" y="9448569"/>
            <a:ext cx="2976173" cy="496958"/>
          </a:xfrm>
          <a:prstGeom prst="rect">
            <a:avLst/>
          </a:prstGeom>
          <a:noFill/>
          <a:ln>
            <a:noFill/>
          </a:ln>
        </p:spPr>
        <p:txBody>
          <a:bodyPr vert="horz" lIns="82854" tIns="41427" rIns="82854" bIns="41427" anchor="b" compatLnSpc="0">
            <a:noAutofit/>
          </a:bodyPr>
          <a:lstStyle/>
          <a:p>
            <a:pPr hangingPunct="0">
              <a:defRPr sz="1400"/>
            </a:pPr>
            <a:endParaRPr lang="en-US" sz="1300">
              <a:latin typeface="Arial" pitchFamily="18"/>
              <a:ea typeface="ＭＳ Ｐゴシック" pitchFamily="2"/>
              <a:cs typeface="Tahoma" pitchFamily="2"/>
            </a:endParaRPr>
          </a:p>
        </p:txBody>
      </p:sp>
      <p:sp>
        <p:nvSpPr>
          <p:cNvPr id="5" name="スライド番号プレースホルダー 4">
            <a:extLst>
              <a:ext uri="{FF2B5EF4-FFF2-40B4-BE49-F238E27FC236}">
                <a16:creationId xmlns:a16="http://schemas.microsoft.com/office/drawing/2014/main" id="{50625DF2-F224-6BED-CF5F-E6CE8A5A0368}"/>
              </a:ext>
            </a:extLst>
          </p:cNvPr>
          <p:cNvSpPr txBox="1">
            <a:spLocks noGrp="1"/>
          </p:cNvSpPr>
          <p:nvPr>
            <p:ph type="sldNum" sz="quarter" idx="3"/>
          </p:nvPr>
        </p:nvSpPr>
        <p:spPr>
          <a:xfrm>
            <a:off x="3881795" y="9448569"/>
            <a:ext cx="2976173" cy="496958"/>
          </a:xfrm>
          <a:prstGeom prst="rect">
            <a:avLst/>
          </a:prstGeom>
          <a:noFill/>
          <a:ln>
            <a:noFill/>
          </a:ln>
        </p:spPr>
        <p:txBody>
          <a:bodyPr vert="horz" lIns="82854" tIns="41427" rIns="82854" bIns="41427" anchor="b" compatLnSpc="0">
            <a:noAutofit/>
          </a:bodyPr>
          <a:lstStyle/>
          <a:p>
            <a:pPr algn="r" hangingPunct="0">
              <a:defRPr sz="1400"/>
            </a:pPr>
            <a:fld id="{B6DC0DD3-85E0-4053-BE8B-0DAFA54C497F}" type="slidenum">
              <a:pPr algn="r" hangingPunct="0">
                <a:defRPr sz="1400"/>
              </a:pPr>
              <a:t>‹#›</a:t>
            </a:fld>
            <a:endParaRPr lang="en-US" sz="1300">
              <a:latin typeface="Arial" pitchFamily="18"/>
              <a:ea typeface="ＭＳ Ｐゴシック" pitchFamily="2"/>
              <a:cs typeface="Tahoma" pitchFamily="2"/>
            </a:endParaRPr>
          </a:p>
        </p:txBody>
      </p:sp>
    </p:spTree>
    <p:extLst>
      <p:ext uri="{BB962C8B-B14F-4D97-AF65-F5344CB8AC3E}">
        <p14:creationId xmlns:p14="http://schemas.microsoft.com/office/powerpoint/2010/main" val="647837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5244FD6-6E85-85AC-6094-975FC6E72E44}"/>
              </a:ext>
            </a:extLst>
          </p:cNvPr>
          <p:cNvSpPr>
            <a:spLocks noGrp="1" noRot="1" noChangeAspect="1"/>
          </p:cNvSpPr>
          <p:nvPr>
            <p:ph type="sldImg" idx="2"/>
          </p:nvPr>
        </p:nvSpPr>
        <p:spPr>
          <a:xfrm>
            <a:off x="2138363" y="755650"/>
            <a:ext cx="2579687" cy="37290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3A2987B4-D233-EF00-4C58-8BC5835167C1}"/>
              </a:ext>
            </a:extLst>
          </p:cNvPr>
          <p:cNvSpPr txBox="1">
            <a:spLocks noGrp="1"/>
          </p:cNvSpPr>
          <p:nvPr>
            <p:ph type="body" sz="quarter" idx="3"/>
          </p:nvPr>
        </p:nvSpPr>
        <p:spPr>
          <a:xfrm>
            <a:off x="685830" y="4724117"/>
            <a:ext cx="5486309" cy="4475303"/>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1AC45C07-4224-1C33-8745-32E48DC326CC}"/>
              </a:ext>
            </a:extLst>
          </p:cNvPr>
          <p:cNvSpPr txBox="1">
            <a:spLocks noGrp="1"/>
          </p:cNvSpPr>
          <p:nvPr>
            <p:ph type="hdr" sz="quarter"/>
          </p:nvPr>
        </p:nvSpPr>
        <p:spPr>
          <a:xfrm>
            <a:off x="0" y="0"/>
            <a:ext cx="2976173" cy="496958"/>
          </a:xfrm>
          <a:prstGeom prst="rect">
            <a:avLst/>
          </a:prstGeom>
          <a:noFill/>
          <a:ln>
            <a:noFill/>
          </a:ln>
        </p:spPr>
        <p:txBody>
          <a:bodyPr lIns="0" tIns="0" rIns="0" bIns="0">
            <a:noAutofit/>
          </a:bodyPr>
          <a:lstStyle>
            <a:lvl1pPr lvl="0" rtl="0" hangingPunct="0">
              <a:buNone/>
              <a:tabLst/>
              <a:defRPr lang="en-US" sz="1300" kern="1200">
                <a:latin typeface="Times New Roman" pitchFamily="18"/>
                <a:ea typeface="ＭＳ Ｐ明朝" pitchFamily="2"/>
                <a:cs typeface="Tahoma" pitchFamily="2"/>
              </a:defRPr>
            </a:lvl1pPr>
          </a:lstStyle>
          <a:p>
            <a:pPr lvl="0"/>
            <a:endParaRPr lang="en-US"/>
          </a:p>
        </p:txBody>
      </p:sp>
      <p:sp>
        <p:nvSpPr>
          <p:cNvPr id="5" name="日付プレースホルダー 4">
            <a:extLst>
              <a:ext uri="{FF2B5EF4-FFF2-40B4-BE49-F238E27FC236}">
                <a16:creationId xmlns:a16="http://schemas.microsoft.com/office/drawing/2014/main" id="{C717E50F-8AAE-3F33-37A8-9BE08AD0B5DB}"/>
              </a:ext>
            </a:extLst>
          </p:cNvPr>
          <p:cNvSpPr txBox="1">
            <a:spLocks noGrp="1"/>
          </p:cNvSpPr>
          <p:nvPr>
            <p:ph type="dt" idx="1"/>
          </p:nvPr>
        </p:nvSpPr>
        <p:spPr>
          <a:xfrm>
            <a:off x="3881795" y="0"/>
            <a:ext cx="2976173" cy="496958"/>
          </a:xfrm>
          <a:prstGeom prst="rect">
            <a:avLst/>
          </a:prstGeom>
          <a:noFill/>
          <a:ln>
            <a:noFill/>
          </a:ln>
        </p:spPr>
        <p:txBody>
          <a:bodyPr lIns="0" tIns="0" rIns="0" bIns="0">
            <a:noAutofit/>
          </a:bodyPr>
          <a:lstStyle>
            <a:lvl1pPr lvl="0" algn="r" rtl="0" hangingPunct="0">
              <a:buNone/>
              <a:tabLst/>
              <a:defRPr lang="en-US" sz="1300" kern="1200">
                <a:latin typeface="Times New Roman" pitchFamily="18"/>
                <a:ea typeface="ＭＳ Ｐ明朝" pitchFamily="2"/>
                <a:cs typeface="Tahoma" pitchFamily="2"/>
              </a:defRPr>
            </a:lvl1pPr>
          </a:lstStyle>
          <a:p>
            <a:pPr lvl="0"/>
            <a:endParaRPr lang="en-US"/>
          </a:p>
        </p:txBody>
      </p:sp>
      <p:sp>
        <p:nvSpPr>
          <p:cNvPr id="6" name="フッター プレースホルダー 5">
            <a:extLst>
              <a:ext uri="{FF2B5EF4-FFF2-40B4-BE49-F238E27FC236}">
                <a16:creationId xmlns:a16="http://schemas.microsoft.com/office/drawing/2014/main" id="{F4F152E7-4B45-FA19-4D97-7BF204552AEB}"/>
              </a:ext>
            </a:extLst>
          </p:cNvPr>
          <p:cNvSpPr txBox="1">
            <a:spLocks noGrp="1"/>
          </p:cNvSpPr>
          <p:nvPr>
            <p:ph type="ftr" sz="quarter" idx="4"/>
          </p:nvPr>
        </p:nvSpPr>
        <p:spPr>
          <a:xfrm>
            <a:off x="0" y="9448569"/>
            <a:ext cx="2976173" cy="496958"/>
          </a:xfrm>
          <a:prstGeom prst="rect">
            <a:avLst/>
          </a:prstGeom>
          <a:noFill/>
          <a:ln>
            <a:noFill/>
          </a:ln>
        </p:spPr>
        <p:txBody>
          <a:bodyPr lIns="0" tIns="0" rIns="0" bIns="0" anchor="b">
            <a:noAutofit/>
          </a:bodyPr>
          <a:lstStyle>
            <a:lvl1pPr lvl="0" rtl="0" hangingPunct="0">
              <a:buNone/>
              <a:tabLst/>
              <a:defRPr lang="en-US" sz="1300" kern="1200">
                <a:latin typeface="Times New Roman" pitchFamily="18"/>
                <a:ea typeface="ＭＳ Ｐ明朝" pitchFamily="2"/>
                <a:cs typeface="Tahoma"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05000987-C5BB-C8CD-29EB-41B1E4ADE04D}"/>
              </a:ext>
            </a:extLst>
          </p:cNvPr>
          <p:cNvSpPr txBox="1">
            <a:spLocks noGrp="1"/>
          </p:cNvSpPr>
          <p:nvPr>
            <p:ph type="sldNum" sz="quarter" idx="5"/>
          </p:nvPr>
        </p:nvSpPr>
        <p:spPr>
          <a:xfrm>
            <a:off x="3881795" y="9448569"/>
            <a:ext cx="2976173" cy="496958"/>
          </a:xfrm>
          <a:prstGeom prst="rect">
            <a:avLst/>
          </a:prstGeom>
          <a:noFill/>
          <a:ln>
            <a:noFill/>
          </a:ln>
        </p:spPr>
        <p:txBody>
          <a:bodyPr lIns="0" tIns="0" rIns="0" bIns="0" anchor="b">
            <a:noAutofit/>
          </a:bodyPr>
          <a:lstStyle>
            <a:lvl1pPr lvl="0" algn="r" rtl="0" hangingPunct="0">
              <a:buNone/>
              <a:tabLst/>
              <a:defRPr lang="en-US" sz="1300" kern="1200">
                <a:latin typeface="Times New Roman" pitchFamily="18"/>
                <a:ea typeface="ＭＳ Ｐ明朝" pitchFamily="2"/>
                <a:cs typeface="Tahoma" pitchFamily="2"/>
              </a:defRPr>
            </a:lvl1pPr>
          </a:lstStyle>
          <a:p>
            <a:pPr lvl="0"/>
            <a:fld id="{62082D46-F0AE-4542-8763-5720A211FCE5}" type="slidenum">
              <a:t>‹#›</a:t>
            </a:fld>
            <a:endParaRPr lang="en-US"/>
          </a:p>
        </p:txBody>
      </p:sp>
    </p:spTree>
    <p:extLst>
      <p:ext uri="{BB962C8B-B14F-4D97-AF65-F5344CB8AC3E}">
        <p14:creationId xmlns:p14="http://schemas.microsoft.com/office/powerpoint/2010/main" val="2209869864"/>
      </p:ext>
    </p:extLst>
  </p:cSld>
  <p:clrMap bg1="lt1" tx1="dk1" bg2="lt2" tx2="dk2" accent1="accent1" accent2="accent2" accent3="accent3" accent4="accent4" accent5="accent5" accent6="accent6" hlink="hlink" folHlink="folHlink"/>
  <p:notesStyle>
    <a:lvl1pPr marL="193795" marR="0" indent="-193795" rtl="0" hangingPunct="0">
      <a:tabLst/>
      <a:defRPr lang="en-US" altLang="ja-JP" sz="1794" b="0" i="0" u="none" strike="noStrike" kern="1200">
        <a:ln>
          <a:noFill/>
        </a:ln>
        <a:latin typeface="Arial" pitchFamily="18"/>
        <a:ea typeface="ＭＳ Ｐゴシック" pitchFamily="2"/>
        <a:cs typeface="Tahoma" pitchFamily="2"/>
      </a:defRPr>
    </a:lvl1pPr>
    <a:lvl2pPr marL="410200" algn="l" defTabSz="820400" rtl="0" eaLnBrk="1" latinLnBrk="0" hangingPunct="1">
      <a:defRPr kumimoji="1" sz="1077" kern="1200">
        <a:solidFill>
          <a:schemeClr val="tx1"/>
        </a:solidFill>
        <a:latin typeface="+mn-lt"/>
        <a:ea typeface="+mn-ea"/>
        <a:cs typeface="+mn-cs"/>
      </a:defRPr>
    </a:lvl2pPr>
    <a:lvl3pPr marL="820400" algn="l" defTabSz="820400" rtl="0" eaLnBrk="1" latinLnBrk="0" hangingPunct="1">
      <a:defRPr kumimoji="1" sz="1077" kern="1200">
        <a:solidFill>
          <a:schemeClr val="tx1"/>
        </a:solidFill>
        <a:latin typeface="+mn-lt"/>
        <a:ea typeface="+mn-ea"/>
        <a:cs typeface="+mn-cs"/>
      </a:defRPr>
    </a:lvl3pPr>
    <a:lvl4pPr marL="1230600" algn="l" defTabSz="820400" rtl="0" eaLnBrk="1" latinLnBrk="0" hangingPunct="1">
      <a:defRPr kumimoji="1" sz="1077" kern="1200">
        <a:solidFill>
          <a:schemeClr val="tx1"/>
        </a:solidFill>
        <a:latin typeface="+mn-lt"/>
        <a:ea typeface="+mn-ea"/>
        <a:cs typeface="+mn-cs"/>
      </a:defRPr>
    </a:lvl4pPr>
    <a:lvl5pPr marL="1640799" algn="l" defTabSz="820400" rtl="0" eaLnBrk="1" latinLnBrk="0" hangingPunct="1">
      <a:defRPr kumimoji="1" sz="1077" kern="1200">
        <a:solidFill>
          <a:schemeClr val="tx1"/>
        </a:solidFill>
        <a:latin typeface="+mn-lt"/>
        <a:ea typeface="+mn-ea"/>
        <a:cs typeface="+mn-cs"/>
      </a:defRPr>
    </a:lvl5pPr>
    <a:lvl6pPr marL="2050999" algn="l" defTabSz="820400" rtl="0" eaLnBrk="1" latinLnBrk="0" hangingPunct="1">
      <a:defRPr kumimoji="1" sz="1077" kern="1200">
        <a:solidFill>
          <a:schemeClr val="tx1"/>
        </a:solidFill>
        <a:latin typeface="+mn-lt"/>
        <a:ea typeface="+mn-ea"/>
        <a:cs typeface="+mn-cs"/>
      </a:defRPr>
    </a:lvl6pPr>
    <a:lvl7pPr marL="2461199" algn="l" defTabSz="820400" rtl="0" eaLnBrk="1" latinLnBrk="0" hangingPunct="1">
      <a:defRPr kumimoji="1" sz="1077" kern="1200">
        <a:solidFill>
          <a:schemeClr val="tx1"/>
        </a:solidFill>
        <a:latin typeface="+mn-lt"/>
        <a:ea typeface="+mn-ea"/>
        <a:cs typeface="+mn-cs"/>
      </a:defRPr>
    </a:lvl7pPr>
    <a:lvl8pPr marL="2871399" algn="l" defTabSz="820400" rtl="0" eaLnBrk="1" latinLnBrk="0" hangingPunct="1">
      <a:defRPr kumimoji="1" sz="1077" kern="1200">
        <a:solidFill>
          <a:schemeClr val="tx1"/>
        </a:solidFill>
        <a:latin typeface="+mn-lt"/>
        <a:ea typeface="+mn-ea"/>
        <a:cs typeface="+mn-cs"/>
      </a:defRPr>
    </a:lvl8pPr>
    <a:lvl9pPr marL="3281599" algn="l" defTabSz="820400" rtl="0" eaLnBrk="1" latinLnBrk="0" hangingPunct="1">
      <a:defRPr kumimoji="1" sz="10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1915668D-C213-4947-74E6-F3222DA30255}"/>
              </a:ext>
            </a:extLst>
          </p:cNvPr>
          <p:cNvSpPr txBox="1">
            <a:spLocks noGrp="1"/>
          </p:cNvSpPr>
          <p:nvPr>
            <p:ph type="sldNum" sz="quarter" idx="5"/>
          </p:nvPr>
        </p:nvSpPr>
        <p:spPr>
          <a:ln/>
        </p:spPr>
        <p:txBody>
          <a:bodyPr lIns="0" tIns="0" rIns="0" bIns="0" anchor="b">
            <a:noAutofit/>
          </a:bodyPr>
          <a:lstStyle/>
          <a:p>
            <a:pPr lvl="0"/>
            <a:fld id="{B3295355-69A1-492E-9D98-6CF67E7084C4}" type="slidenum">
              <a:t>1</a:t>
            </a:fld>
            <a:endParaRPr lang="en-US"/>
          </a:p>
        </p:txBody>
      </p:sp>
      <p:sp>
        <p:nvSpPr>
          <p:cNvPr id="2" name="スライド イメージ プレースホルダー 1">
            <a:extLst>
              <a:ext uri="{FF2B5EF4-FFF2-40B4-BE49-F238E27FC236}">
                <a16:creationId xmlns:a16="http://schemas.microsoft.com/office/drawing/2014/main" id="{B66DAC30-2F56-8F6D-9C13-2AD969024F9C}"/>
              </a:ext>
            </a:extLst>
          </p:cNvPr>
          <p:cNvSpPr>
            <a:spLocks noGrp="1" noRot="1" noChangeAspect="1" noResize="1"/>
          </p:cNvSpPr>
          <p:nvPr>
            <p:ph type="sldImg"/>
          </p:nvPr>
        </p:nvSpPr>
        <p:spPr>
          <a:xfrm>
            <a:off x="2138363" y="755650"/>
            <a:ext cx="2579687" cy="3729038"/>
          </a:xfrm>
          <a:solidFill>
            <a:schemeClr val="accent1"/>
          </a:solidFill>
          <a:ln w="25400">
            <a:solidFill>
              <a:schemeClr val="accent1">
                <a:shade val="50000"/>
              </a:schemeClr>
            </a:solidFill>
            <a:prstDash val="solid"/>
          </a:ln>
        </p:spPr>
      </p:sp>
      <p:sp>
        <p:nvSpPr>
          <p:cNvPr id="3" name="ノート プレースホルダー 2">
            <a:extLst>
              <a:ext uri="{FF2B5EF4-FFF2-40B4-BE49-F238E27FC236}">
                <a16:creationId xmlns:a16="http://schemas.microsoft.com/office/drawing/2014/main" id="{8F6E6D56-5A33-04FD-F3FA-249F15B58041}"/>
              </a:ext>
            </a:extLst>
          </p:cNvPr>
          <p:cNvSpPr txBox="1">
            <a:spLocks noGrp="1"/>
          </p:cNvSpPr>
          <p:nvPr>
            <p:ph type="body" sz="quarter" idx="1"/>
          </p:nvPr>
        </p:nvSpPr>
        <p:spPr>
          <a:xfrm>
            <a:off x="685830" y="4724117"/>
            <a:ext cx="5486309" cy="4475638"/>
          </a:xfrm>
        </p:spPr>
        <p:txBody>
          <a:bodyPr/>
          <a:lstStyle/>
          <a:p>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008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661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15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6730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140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857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356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152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548292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508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673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7/10/2022</a:t>
            </a:fld>
            <a:endParaRPr lang="en-US"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180236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wmf"/><Relationship Id="rId7" Type="http://schemas.openxmlformats.org/officeDocument/2006/relationships/image" Target="../media/image5.wmf"/><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wmf"/><Relationship Id="rId11" Type="http://schemas.openxmlformats.org/officeDocument/2006/relationships/image" Target="../media/image9.png"/><Relationship Id="rId5" Type="http://schemas.openxmlformats.org/officeDocument/2006/relationships/image" Target="../media/image3.wmf"/><Relationship Id="rId10" Type="http://schemas.openxmlformats.org/officeDocument/2006/relationships/image" Target="../media/image8.png"/><Relationship Id="rId4" Type="http://schemas.openxmlformats.org/officeDocument/2006/relationships/image" Target="../media/image2.wmf"/><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図 8">
            <a:extLst>
              <a:ext uri="{FF2B5EF4-FFF2-40B4-BE49-F238E27FC236}">
                <a16:creationId xmlns:a16="http://schemas.microsoft.com/office/drawing/2014/main" id="{15089B7E-8F75-7073-1E98-B72FA6F068FC}"/>
              </a:ext>
            </a:extLst>
          </p:cNvPr>
          <p:cNvPicPr>
            <a:picLocks noChangeAspect="1"/>
          </p:cNvPicPr>
          <p:nvPr/>
        </p:nvPicPr>
        <p:blipFill>
          <a:blip r:embed="rId3">
            <a:lum/>
            <a:alphaModFix/>
          </a:blip>
          <a:srcRect/>
          <a:stretch>
            <a:fillRect/>
          </a:stretch>
        </p:blipFill>
        <p:spPr>
          <a:xfrm>
            <a:off x="5556554" y="3317913"/>
            <a:ext cx="1111311" cy="1270069"/>
          </a:xfrm>
          <a:prstGeom prst="rect">
            <a:avLst/>
          </a:prstGeom>
          <a:noFill/>
          <a:ln>
            <a:noFill/>
          </a:ln>
        </p:spPr>
      </p:pic>
      <p:sp>
        <p:nvSpPr>
          <p:cNvPr id="3" name="テキスト ボックス 17">
            <a:extLst>
              <a:ext uri="{FF2B5EF4-FFF2-40B4-BE49-F238E27FC236}">
                <a16:creationId xmlns:a16="http://schemas.microsoft.com/office/drawing/2014/main" id="{88E0EF11-C634-E7E5-4ED1-D6477C824118}"/>
              </a:ext>
            </a:extLst>
          </p:cNvPr>
          <p:cNvSpPr/>
          <p:nvPr/>
        </p:nvSpPr>
        <p:spPr>
          <a:xfrm>
            <a:off x="1405015" y="4502384"/>
            <a:ext cx="4310298" cy="17225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79379" tIns="39690" rIns="79379" bIns="39690" compatLnSpc="0">
            <a:noAutofit/>
          </a:bodyPr>
          <a:lstStyle/>
          <a:p>
            <a:r>
              <a:rPr lang="ja-JP" altLang="en-US" sz="2470" b="1" dirty="0">
                <a:solidFill>
                  <a:srgbClr val="000000"/>
                </a:solidFill>
                <a:latin typeface="メイリオ" pitchFamily="50"/>
                <a:ea typeface="メイリオ" pitchFamily="2"/>
                <a:cs typeface="Tahoma" pitchFamily="2"/>
              </a:rPr>
              <a:t>日時：</a:t>
            </a:r>
            <a:r>
              <a:rPr lang="en-US" altLang="ja-JP" sz="2470" b="1" dirty="0">
                <a:solidFill>
                  <a:srgbClr val="000000"/>
                </a:solidFill>
                <a:latin typeface="メイリオ" pitchFamily="50"/>
                <a:ea typeface="メイリオ" pitchFamily="2"/>
                <a:cs typeface="Tahoma" pitchFamily="2"/>
              </a:rPr>
              <a:t>8</a:t>
            </a:r>
            <a:r>
              <a:rPr lang="ja-JP" altLang="en-US" sz="2470" b="1" dirty="0">
                <a:solidFill>
                  <a:srgbClr val="000000"/>
                </a:solidFill>
                <a:latin typeface="メイリオ" pitchFamily="50"/>
                <a:ea typeface="メイリオ" pitchFamily="2"/>
                <a:cs typeface="Tahoma" pitchFamily="2"/>
              </a:rPr>
              <a:t>月</a:t>
            </a:r>
            <a:r>
              <a:rPr lang="en-US" altLang="ja-JP" sz="2470" b="1" dirty="0">
                <a:solidFill>
                  <a:srgbClr val="000000"/>
                </a:solidFill>
                <a:latin typeface="メイリオ" pitchFamily="50"/>
                <a:ea typeface="メイリオ" pitchFamily="2"/>
                <a:cs typeface="Tahoma" pitchFamily="2"/>
              </a:rPr>
              <a:t>27</a:t>
            </a:r>
            <a:r>
              <a:rPr lang="ja-JP" altLang="en-US" sz="2470" b="1" dirty="0">
                <a:solidFill>
                  <a:srgbClr val="000000"/>
                </a:solidFill>
                <a:latin typeface="メイリオ" pitchFamily="50"/>
                <a:ea typeface="メイリオ" pitchFamily="2"/>
                <a:cs typeface="Tahoma" pitchFamily="2"/>
              </a:rPr>
              <a:t>日 土曜日</a:t>
            </a:r>
          </a:p>
          <a:p>
            <a:r>
              <a:rPr lang="ja-JP" altLang="en-US" sz="2470" b="1" dirty="0">
                <a:solidFill>
                  <a:srgbClr val="000000"/>
                </a:solidFill>
                <a:latin typeface="メイリオ" pitchFamily="50"/>
                <a:ea typeface="メイリオ" pitchFamily="2"/>
                <a:cs typeface="Tahoma" pitchFamily="2"/>
              </a:rPr>
              <a:t>　　午後１</a:t>
            </a:r>
            <a:r>
              <a:rPr lang="en-US" sz="2470" b="1" dirty="0">
                <a:solidFill>
                  <a:srgbClr val="000000"/>
                </a:solidFill>
                <a:latin typeface="メイリオ" pitchFamily="50"/>
                <a:ea typeface="メイリオ" pitchFamily="2"/>
                <a:cs typeface="Tahoma" pitchFamily="2"/>
              </a:rPr>
              <a:t>:</a:t>
            </a:r>
            <a:r>
              <a:rPr lang="ja-JP" altLang="en-US" sz="2470" b="1" dirty="0">
                <a:solidFill>
                  <a:srgbClr val="000000"/>
                </a:solidFill>
                <a:latin typeface="メイリオ" pitchFamily="50"/>
                <a:ea typeface="メイリオ" pitchFamily="2"/>
                <a:cs typeface="Tahoma" pitchFamily="2"/>
              </a:rPr>
              <a:t>００</a:t>
            </a:r>
            <a:r>
              <a:rPr lang="en-US" sz="2470" b="1" dirty="0">
                <a:solidFill>
                  <a:srgbClr val="000000"/>
                </a:solidFill>
                <a:latin typeface="メイリオ" pitchFamily="50"/>
                <a:ea typeface="メイリオ" pitchFamily="2"/>
                <a:cs typeface="Tahoma" pitchFamily="2"/>
              </a:rPr>
              <a:t>~</a:t>
            </a:r>
            <a:r>
              <a:rPr lang="ja-JP" altLang="en-US" sz="1764" b="1" dirty="0">
                <a:solidFill>
                  <a:srgbClr val="000000"/>
                </a:solidFill>
                <a:latin typeface="メイリオ" pitchFamily="50"/>
                <a:ea typeface="メイリオ" pitchFamily="2"/>
                <a:cs typeface="Tahoma" pitchFamily="2"/>
              </a:rPr>
              <a:t>（雨天決行）</a:t>
            </a:r>
          </a:p>
          <a:p>
            <a:r>
              <a:rPr lang="ja-JP" altLang="en-US" sz="2470" b="1" dirty="0">
                <a:solidFill>
                  <a:srgbClr val="000000"/>
                </a:solidFill>
                <a:latin typeface="メイリオ" pitchFamily="50"/>
                <a:ea typeface="メイリオ" pitchFamily="2"/>
                <a:cs typeface="Tahoma" pitchFamily="2"/>
              </a:rPr>
              <a:t>場所：金杉会館広場</a:t>
            </a:r>
          </a:p>
        </p:txBody>
      </p:sp>
      <p:sp>
        <p:nvSpPr>
          <p:cNvPr id="5" name="正方形/長方形 19">
            <a:extLst>
              <a:ext uri="{FF2B5EF4-FFF2-40B4-BE49-F238E27FC236}">
                <a16:creationId xmlns:a16="http://schemas.microsoft.com/office/drawing/2014/main" id="{0A7859D8-DA55-DD31-15D8-2B1167B9F28C}"/>
              </a:ext>
            </a:extLst>
          </p:cNvPr>
          <p:cNvSpPr/>
          <p:nvPr/>
        </p:nvSpPr>
        <p:spPr>
          <a:xfrm>
            <a:off x="1869225" y="510424"/>
            <a:ext cx="3080871" cy="46103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79379" tIns="39690" rIns="79379" bIns="39690" compatLnSpc="0">
            <a:noAutofit/>
          </a:bodyPr>
          <a:lstStyle/>
          <a:p>
            <a:r>
              <a:rPr lang="ja-JP" altLang="en-US" sz="2470" b="1" dirty="0">
                <a:solidFill>
                  <a:srgbClr val="000000"/>
                </a:solidFill>
                <a:latin typeface="メイリオ" pitchFamily="50"/>
                <a:ea typeface="メイリオ" pitchFamily="2"/>
                <a:cs typeface="Tahoma" pitchFamily="2"/>
              </a:rPr>
              <a:t>令和四年度金杉町会</a:t>
            </a:r>
          </a:p>
        </p:txBody>
      </p:sp>
      <p:pic>
        <p:nvPicPr>
          <p:cNvPr id="6" name="図 18">
            <a:extLst>
              <a:ext uri="{FF2B5EF4-FFF2-40B4-BE49-F238E27FC236}">
                <a16:creationId xmlns:a16="http://schemas.microsoft.com/office/drawing/2014/main" id="{84BAD855-F404-A676-C86D-165E41313075}"/>
              </a:ext>
            </a:extLst>
          </p:cNvPr>
          <p:cNvPicPr>
            <a:picLocks noChangeAspect="1"/>
          </p:cNvPicPr>
          <p:nvPr/>
        </p:nvPicPr>
        <p:blipFill>
          <a:blip r:embed="rId4">
            <a:lum/>
            <a:alphaModFix/>
          </a:blip>
          <a:srcRect/>
          <a:stretch>
            <a:fillRect/>
          </a:stretch>
        </p:blipFill>
        <p:spPr>
          <a:xfrm>
            <a:off x="170190" y="3554145"/>
            <a:ext cx="845231" cy="925562"/>
          </a:xfrm>
          <a:prstGeom prst="rect">
            <a:avLst/>
          </a:prstGeom>
          <a:noFill/>
          <a:ln>
            <a:noFill/>
          </a:ln>
        </p:spPr>
      </p:pic>
      <p:pic>
        <p:nvPicPr>
          <p:cNvPr id="7" name="図 30">
            <a:extLst>
              <a:ext uri="{FF2B5EF4-FFF2-40B4-BE49-F238E27FC236}">
                <a16:creationId xmlns:a16="http://schemas.microsoft.com/office/drawing/2014/main" id="{FCEE65D1-48D2-A203-50D2-BDDF76C0D5A4}"/>
              </a:ext>
            </a:extLst>
          </p:cNvPr>
          <p:cNvPicPr>
            <a:picLocks noChangeAspect="1"/>
          </p:cNvPicPr>
          <p:nvPr/>
        </p:nvPicPr>
        <p:blipFill>
          <a:blip r:embed="rId5">
            <a:lum/>
            <a:alphaModFix/>
          </a:blip>
          <a:srcRect/>
          <a:stretch>
            <a:fillRect/>
          </a:stretch>
        </p:blipFill>
        <p:spPr>
          <a:xfrm>
            <a:off x="816654" y="3285208"/>
            <a:ext cx="581374" cy="1194500"/>
          </a:xfrm>
          <a:prstGeom prst="rect">
            <a:avLst/>
          </a:prstGeom>
          <a:noFill/>
          <a:ln>
            <a:noFill/>
          </a:ln>
        </p:spPr>
      </p:pic>
      <p:pic>
        <p:nvPicPr>
          <p:cNvPr id="8" name="図 51">
            <a:extLst>
              <a:ext uri="{FF2B5EF4-FFF2-40B4-BE49-F238E27FC236}">
                <a16:creationId xmlns:a16="http://schemas.microsoft.com/office/drawing/2014/main" id="{0908FB9E-D376-9BAC-C51D-C73D6D9087B9}"/>
              </a:ext>
            </a:extLst>
          </p:cNvPr>
          <p:cNvPicPr>
            <a:picLocks noChangeAspect="1"/>
          </p:cNvPicPr>
          <p:nvPr/>
        </p:nvPicPr>
        <p:blipFill>
          <a:blip r:embed="rId6">
            <a:lum/>
            <a:alphaModFix/>
          </a:blip>
          <a:srcRect/>
          <a:stretch>
            <a:fillRect/>
          </a:stretch>
        </p:blipFill>
        <p:spPr>
          <a:xfrm>
            <a:off x="369591" y="457716"/>
            <a:ext cx="446746" cy="449605"/>
          </a:xfrm>
          <a:prstGeom prst="rect">
            <a:avLst/>
          </a:prstGeom>
          <a:noFill/>
          <a:ln>
            <a:noFill/>
          </a:ln>
        </p:spPr>
      </p:pic>
      <p:pic>
        <p:nvPicPr>
          <p:cNvPr id="9" name="図 52">
            <a:extLst>
              <a:ext uri="{FF2B5EF4-FFF2-40B4-BE49-F238E27FC236}">
                <a16:creationId xmlns:a16="http://schemas.microsoft.com/office/drawing/2014/main" id="{56701224-2706-CB7A-4A41-9F9FCAC145DE}"/>
              </a:ext>
            </a:extLst>
          </p:cNvPr>
          <p:cNvPicPr>
            <a:picLocks noChangeAspect="1"/>
          </p:cNvPicPr>
          <p:nvPr/>
        </p:nvPicPr>
        <p:blipFill>
          <a:blip r:embed="rId6">
            <a:lum/>
            <a:alphaModFix/>
          </a:blip>
          <a:srcRect/>
          <a:stretch>
            <a:fillRect/>
          </a:stretch>
        </p:blipFill>
        <p:spPr>
          <a:xfrm>
            <a:off x="6045214" y="518679"/>
            <a:ext cx="446746" cy="449605"/>
          </a:xfrm>
          <a:prstGeom prst="rect">
            <a:avLst/>
          </a:prstGeom>
          <a:noFill/>
          <a:ln>
            <a:noFill/>
          </a:ln>
        </p:spPr>
      </p:pic>
      <p:pic>
        <p:nvPicPr>
          <p:cNvPr id="10" name="図 57">
            <a:extLst>
              <a:ext uri="{FF2B5EF4-FFF2-40B4-BE49-F238E27FC236}">
                <a16:creationId xmlns:a16="http://schemas.microsoft.com/office/drawing/2014/main" id="{9C4D1692-ADBD-5D16-7778-7023B525385E}"/>
              </a:ext>
            </a:extLst>
          </p:cNvPr>
          <p:cNvPicPr>
            <a:picLocks noChangeAspect="1"/>
          </p:cNvPicPr>
          <p:nvPr/>
        </p:nvPicPr>
        <p:blipFill>
          <a:blip r:embed="rId7">
            <a:lum/>
            <a:alphaModFix/>
          </a:blip>
          <a:srcRect/>
          <a:stretch>
            <a:fillRect/>
          </a:stretch>
        </p:blipFill>
        <p:spPr>
          <a:xfrm>
            <a:off x="270208" y="7625988"/>
            <a:ext cx="1173862" cy="849676"/>
          </a:xfrm>
          <a:prstGeom prst="rect">
            <a:avLst/>
          </a:prstGeom>
          <a:noFill/>
          <a:ln>
            <a:noFill/>
          </a:ln>
        </p:spPr>
      </p:pic>
      <p:sp>
        <p:nvSpPr>
          <p:cNvPr id="11" name="テキスト ボックス 15">
            <a:extLst>
              <a:ext uri="{FF2B5EF4-FFF2-40B4-BE49-F238E27FC236}">
                <a16:creationId xmlns:a16="http://schemas.microsoft.com/office/drawing/2014/main" id="{2E07A4C8-30A8-B58A-49A6-CE79E1870ABB}"/>
              </a:ext>
            </a:extLst>
          </p:cNvPr>
          <p:cNvSpPr/>
          <p:nvPr/>
        </p:nvSpPr>
        <p:spPr>
          <a:xfrm>
            <a:off x="1198629" y="9256440"/>
            <a:ext cx="4369991" cy="24385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5400">
            <a:solidFill>
              <a:schemeClr val="accent1">
                <a:shade val="50000"/>
              </a:schemeClr>
            </a:solidFill>
            <a:prstDash val="solid"/>
          </a:ln>
        </p:spPr>
        <p:txBody>
          <a:bodyPr vert="horz" wrap="square" lIns="79379" tIns="39690" rIns="79379" bIns="39690" compatLnSpc="0">
            <a:noAutofit/>
          </a:bodyPr>
          <a:lstStyle/>
          <a:p>
            <a:r>
              <a:rPr lang="en-US" sz="1058" b="1">
                <a:solidFill>
                  <a:srgbClr val="000000"/>
                </a:solidFill>
                <a:latin typeface="メイリオ" pitchFamily="50"/>
                <a:ea typeface="メイリオ" pitchFamily="2"/>
                <a:cs typeface="Tahoma" pitchFamily="2"/>
              </a:rPr>
              <a:t>※</a:t>
            </a:r>
            <a:r>
              <a:rPr lang="ja-JP" altLang="en-US" sz="1058" b="1">
                <a:solidFill>
                  <a:srgbClr val="000000"/>
                </a:solidFill>
                <a:latin typeface="メイリオ" pitchFamily="50"/>
                <a:ea typeface="メイリオ" pitchFamily="2"/>
                <a:cs typeface="Tahoma" pitchFamily="2"/>
              </a:rPr>
              <a:t>駐車場はご用意しておりません。公共交通機関をご利用ください。</a:t>
            </a:r>
          </a:p>
        </p:txBody>
      </p:sp>
      <p:sp>
        <p:nvSpPr>
          <p:cNvPr id="12" name="正方形/長方形 4">
            <a:extLst>
              <a:ext uri="{FF2B5EF4-FFF2-40B4-BE49-F238E27FC236}">
                <a16:creationId xmlns:a16="http://schemas.microsoft.com/office/drawing/2014/main" id="{74347B0F-0DC2-5EA4-C6CB-E980E72CD159}"/>
              </a:ext>
            </a:extLst>
          </p:cNvPr>
          <p:cNvSpPr/>
          <p:nvPr/>
        </p:nvSpPr>
        <p:spPr>
          <a:xfrm>
            <a:off x="972239" y="8778259"/>
            <a:ext cx="4912946" cy="46103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5400">
            <a:solidFill>
              <a:schemeClr val="accent1">
                <a:shade val="50000"/>
              </a:schemeClr>
            </a:solidFill>
            <a:prstDash val="solid"/>
          </a:ln>
        </p:spPr>
        <p:txBody>
          <a:bodyPr vert="horz" wrap="square" lIns="79379" tIns="39690" rIns="79379" bIns="39690" compatLnSpc="0">
            <a:noAutofit/>
          </a:bodyPr>
          <a:lstStyle/>
          <a:p>
            <a:r>
              <a:rPr lang="ja-JP" altLang="en-US" sz="2470" b="1">
                <a:solidFill>
                  <a:srgbClr val="000000"/>
                </a:solidFill>
                <a:latin typeface="メイリオ" pitchFamily="50"/>
                <a:ea typeface="メイリオ" pitchFamily="2"/>
                <a:cs typeface="Tahoma" pitchFamily="2"/>
              </a:rPr>
              <a:t>皆様、ふるってご参加ください！</a:t>
            </a:r>
          </a:p>
        </p:txBody>
      </p:sp>
      <p:sp>
        <p:nvSpPr>
          <p:cNvPr id="13" name="テキスト ボックス 36">
            <a:extLst>
              <a:ext uri="{FF2B5EF4-FFF2-40B4-BE49-F238E27FC236}">
                <a16:creationId xmlns:a16="http://schemas.microsoft.com/office/drawing/2014/main" id="{8C0F0052-9AAA-519E-2430-426DC1D3168E}"/>
              </a:ext>
            </a:extLst>
          </p:cNvPr>
          <p:cNvSpPr/>
          <p:nvPr/>
        </p:nvSpPr>
        <p:spPr>
          <a:xfrm>
            <a:off x="3925467" y="2722567"/>
            <a:ext cx="2515055" cy="2981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5400">
            <a:solidFill>
              <a:schemeClr val="accent1">
                <a:shade val="50000"/>
              </a:schemeClr>
            </a:solidFill>
            <a:prstDash val="solid"/>
          </a:ln>
        </p:spPr>
        <p:txBody>
          <a:bodyPr vert="horz" wrap="square" lIns="79379" tIns="39690" rIns="79379" bIns="39690" compatLnSpc="0">
            <a:noAutofit/>
          </a:bodyPr>
          <a:lstStyle/>
          <a:p>
            <a:r>
              <a:rPr lang="ja-JP" altLang="en-US" sz="1411" b="1" dirty="0">
                <a:solidFill>
                  <a:srgbClr val="000000"/>
                </a:solidFill>
                <a:latin typeface="メイリオ" pitchFamily="50"/>
                <a:ea typeface="メイリオ" pitchFamily="2"/>
                <a:cs typeface="メイリオ" pitchFamily="50"/>
              </a:rPr>
              <a:t>金杉町会夏祭り実行役員一同</a:t>
            </a:r>
          </a:p>
        </p:txBody>
      </p:sp>
      <p:pic>
        <p:nvPicPr>
          <p:cNvPr id="14" name="Picture 2">
            <a:extLst>
              <a:ext uri="{FF2B5EF4-FFF2-40B4-BE49-F238E27FC236}">
                <a16:creationId xmlns:a16="http://schemas.microsoft.com/office/drawing/2014/main" id="{5BD4BC7E-26E9-1794-A09E-2946FECF50D2}"/>
              </a:ext>
            </a:extLst>
          </p:cNvPr>
          <p:cNvPicPr>
            <a:picLocks noChangeAspect="1"/>
          </p:cNvPicPr>
          <p:nvPr/>
        </p:nvPicPr>
        <p:blipFill>
          <a:blip r:embed="rId8">
            <a:lum/>
            <a:alphaModFix/>
          </a:blip>
          <a:srcRect/>
          <a:stretch>
            <a:fillRect/>
          </a:stretch>
        </p:blipFill>
        <p:spPr>
          <a:xfrm>
            <a:off x="5481301" y="5042985"/>
            <a:ext cx="1128457" cy="894763"/>
          </a:xfrm>
          <a:prstGeom prst="rect">
            <a:avLst/>
          </a:prstGeom>
          <a:noFill/>
          <a:ln>
            <a:noFill/>
          </a:ln>
        </p:spPr>
      </p:pic>
      <p:pic>
        <p:nvPicPr>
          <p:cNvPr id="15" name="Picture 4">
            <a:extLst>
              <a:ext uri="{FF2B5EF4-FFF2-40B4-BE49-F238E27FC236}">
                <a16:creationId xmlns:a16="http://schemas.microsoft.com/office/drawing/2014/main" id="{5EE81C66-83C9-E17E-B1C9-0E7D42B0F83D}"/>
              </a:ext>
            </a:extLst>
          </p:cNvPr>
          <p:cNvPicPr>
            <a:picLocks noChangeAspect="1"/>
          </p:cNvPicPr>
          <p:nvPr/>
        </p:nvPicPr>
        <p:blipFill>
          <a:blip r:embed="rId9">
            <a:lum/>
            <a:alphaModFix/>
          </a:blip>
          <a:srcRect/>
          <a:stretch>
            <a:fillRect/>
          </a:stretch>
        </p:blipFill>
        <p:spPr>
          <a:xfrm>
            <a:off x="5510831" y="6305115"/>
            <a:ext cx="1026534" cy="1026534"/>
          </a:xfrm>
          <a:prstGeom prst="rect">
            <a:avLst/>
          </a:prstGeom>
          <a:noFill/>
          <a:ln>
            <a:noFill/>
          </a:ln>
        </p:spPr>
      </p:pic>
      <p:pic>
        <p:nvPicPr>
          <p:cNvPr id="17" name="Picture 10">
            <a:extLst>
              <a:ext uri="{FF2B5EF4-FFF2-40B4-BE49-F238E27FC236}">
                <a16:creationId xmlns:a16="http://schemas.microsoft.com/office/drawing/2014/main" id="{63DBE772-2249-4517-B071-7ADEC8EBEDBB}"/>
              </a:ext>
            </a:extLst>
          </p:cNvPr>
          <p:cNvPicPr>
            <a:picLocks noChangeAspect="1"/>
          </p:cNvPicPr>
          <p:nvPr/>
        </p:nvPicPr>
        <p:blipFill>
          <a:blip r:embed="rId10">
            <a:lum/>
            <a:alphaModFix/>
          </a:blip>
          <a:srcRect/>
          <a:stretch>
            <a:fillRect/>
          </a:stretch>
        </p:blipFill>
        <p:spPr>
          <a:xfrm>
            <a:off x="4955494" y="301815"/>
            <a:ext cx="704889" cy="883651"/>
          </a:xfrm>
          <a:prstGeom prst="rect">
            <a:avLst/>
          </a:prstGeom>
          <a:noFill/>
          <a:ln>
            <a:noFill/>
          </a:ln>
        </p:spPr>
      </p:pic>
      <p:pic>
        <p:nvPicPr>
          <p:cNvPr id="18" name="Picture 12">
            <a:extLst>
              <a:ext uri="{FF2B5EF4-FFF2-40B4-BE49-F238E27FC236}">
                <a16:creationId xmlns:a16="http://schemas.microsoft.com/office/drawing/2014/main" id="{25C13F73-CF8C-6F3F-134C-3EA16AB9A16E}"/>
              </a:ext>
            </a:extLst>
          </p:cNvPr>
          <p:cNvPicPr>
            <a:picLocks noChangeAspect="1"/>
          </p:cNvPicPr>
          <p:nvPr/>
        </p:nvPicPr>
        <p:blipFill>
          <a:blip r:embed="rId11">
            <a:lum/>
            <a:alphaModFix/>
          </a:blip>
          <a:srcRect/>
          <a:stretch>
            <a:fillRect/>
          </a:stretch>
        </p:blipFill>
        <p:spPr>
          <a:xfrm>
            <a:off x="248242" y="5386810"/>
            <a:ext cx="1098928" cy="1098928"/>
          </a:xfrm>
          <a:prstGeom prst="rect">
            <a:avLst/>
          </a:prstGeom>
          <a:noFill/>
          <a:ln>
            <a:noFill/>
          </a:ln>
        </p:spPr>
      </p:pic>
      <p:pic>
        <p:nvPicPr>
          <p:cNvPr id="19" name="Picture 14">
            <a:extLst>
              <a:ext uri="{FF2B5EF4-FFF2-40B4-BE49-F238E27FC236}">
                <a16:creationId xmlns:a16="http://schemas.microsoft.com/office/drawing/2014/main" id="{3A9CFE4D-1F49-FA26-71AA-692A8F307E2D}"/>
              </a:ext>
            </a:extLst>
          </p:cNvPr>
          <p:cNvPicPr>
            <a:picLocks noChangeAspect="1"/>
          </p:cNvPicPr>
          <p:nvPr/>
        </p:nvPicPr>
        <p:blipFill>
          <a:blip r:embed="rId12">
            <a:lum/>
            <a:alphaModFix/>
          </a:blip>
          <a:srcRect/>
          <a:stretch>
            <a:fillRect/>
          </a:stretch>
        </p:blipFill>
        <p:spPr>
          <a:xfrm>
            <a:off x="5552426" y="7766013"/>
            <a:ext cx="1094482" cy="857614"/>
          </a:xfrm>
          <a:prstGeom prst="rect">
            <a:avLst/>
          </a:prstGeom>
          <a:noFill/>
          <a:ln>
            <a:noFill/>
          </a:ln>
        </p:spPr>
      </p:pic>
      <p:pic>
        <p:nvPicPr>
          <p:cNvPr id="20" name="Picture 16">
            <a:extLst>
              <a:ext uri="{FF2B5EF4-FFF2-40B4-BE49-F238E27FC236}">
                <a16:creationId xmlns:a16="http://schemas.microsoft.com/office/drawing/2014/main" id="{5DCBC1AB-5713-2E6E-EAD6-2C31D83CD0BE}"/>
              </a:ext>
            </a:extLst>
          </p:cNvPr>
          <p:cNvPicPr>
            <a:picLocks noChangeAspect="1"/>
          </p:cNvPicPr>
          <p:nvPr/>
        </p:nvPicPr>
        <p:blipFill>
          <a:blip r:embed="rId13">
            <a:lum/>
            <a:alphaModFix/>
          </a:blip>
          <a:srcRect/>
          <a:stretch>
            <a:fillRect/>
          </a:stretch>
        </p:blipFill>
        <p:spPr>
          <a:xfrm>
            <a:off x="1270387" y="433903"/>
            <a:ext cx="589630" cy="619476"/>
          </a:xfrm>
          <a:prstGeom prst="rect">
            <a:avLst/>
          </a:prstGeom>
          <a:noFill/>
          <a:ln>
            <a:noFill/>
          </a:ln>
        </p:spPr>
      </p:pic>
      <p:pic>
        <p:nvPicPr>
          <p:cNvPr id="21" name="図 48">
            <a:extLst>
              <a:ext uri="{FF2B5EF4-FFF2-40B4-BE49-F238E27FC236}">
                <a16:creationId xmlns:a16="http://schemas.microsoft.com/office/drawing/2014/main" id="{D9251404-537C-354E-29B8-1DF8A85F0314}"/>
              </a:ext>
            </a:extLst>
          </p:cNvPr>
          <p:cNvPicPr>
            <a:picLocks noChangeAspect="1"/>
          </p:cNvPicPr>
          <p:nvPr/>
        </p:nvPicPr>
        <p:blipFill>
          <a:blip r:embed="rId6">
            <a:lum/>
            <a:alphaModFix/>
          </a:blip>
          <a:srcRect/>
          <a:stretch>
            <a:fillRect/>
          </a:stretch>
        </p:blipFill>
        <p:spPr>
          <a:xfrm>
            <a:off x="292752" y="8977342"/>
            <a:ext cx="446746" cy="449605"/>
          </a:xfrm>
          <a:prstGeom prst="rect">
            <a:avLst/>
          </a:prstGeom>
          <a:noFill/>
          <a:ln>
            <a:noFill/>
          </a:ln>
        </p:spPr>
      </p:pic>
      <p:pic>
        <p:nvPicPr>
          <p:cNvPr id="22" name="図 49">
            <a:extLst>
              <a:ext uri="{FF2B5EF4-FFF2-40B4-BE49-F238E27FC236}">
                <a16:creationId xmlns:a16="http://schemas.microsoft.com/office/drawing/2014/main" id="{AC873BF1-4652-A89D-7A04-003381ED6006}"/>
              </a:ext>
            </a:extLst>
          </p:cNvPr>
          <p:cNvPicPr>
            <a:picLocks noChangeAspect="1"/>
          </p:cNvPicPr>
          <p:nvPr/>
        </p:nvPicPr>
        <p:blipFill>
          <a:blip r:embed="rId6">
            <a:lum/>
            <a:alphaModFix/>
          </a:blip>
          <a:srcRect/>
          <a:stretch>
            <a:fillRect/>
          </a:stretch>
        </p:blipFill>
        <p:spPr>
          <a:xfrm>
            <a:off x="6168411" y="8957021"/>
            <a:ext cx="446746" cy="449605"/>
          </a:xfrm>
          <a:prstGeom prst="rect">
            <a:avLst/>
          </a:prstGeom>
          <a:noFill/>
          <a:ln>
            <a:noFill/>
          </a:ln>
        </p:spPr>
      </p:pic>
      <p:sp>
        <p:nvSpPr>
          <p:cNvPr id="23" name="正方形/長方形 54">
            <a:extLst>
              <a:ext uri="{FF2B5EF4-FFF2-40B4-BE49-F238E27FC236}">
                <a16:creationId xmlns:a16="http://schemas.microsoft.com/office/drawing/2014/main" id="{3D34C731-7AE8-F183-BDC6-ACD189F789DD}"/>
              </a:ext>
            </a:extLst>
          </p:cNvPr>
          <p:cNvSpPr/>
          <p:nvPr/>
        </p:nvSpPr>
        <p:spPr>
          <a:xfrm>
            <a:off x="1578697" y="6224599"/>
            <a:ext cx="3660339" cy="9528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79379" tIns="39690" rIns="79379" bIns="39690" compatLnSpc="0">
            <a:noAutofit/>
          </a:bodyPr>
          <a:lstStyle/>
          <a:p>
            <a:pPr lvl="0" rtl="0" hangingPunct="0">
              <a:buNone/>
              <a:tabLst/>
            </a:pPr>
            <a:r>
              <a:rPr lang="en-US" sz="1411" b="1" dirty="0">
                <a:solidFill>
                  <a:srgbClr val="FFC000"/>
                </a:solidFill>
                <a:latin typeface="メイリオ" pitchFamily="50"/>
                <a:ea typeface="メイリオ" pitchFamily="2"/>
                <a:cs typeface="Tahoma" pitchFamily="2"/>
              </a:rPr>
              <a:t>  </a:t>
            </a:r>
            <a:r>
              <a:rPr lang="ja-JP" altLang="en-US" sz="2470" b="1" dirty="0">
                <a:solidFill>
                  <a:srgbClr val="FFC000"/>
                </a:solidFill>
                <a:latin typeface="メイリオ" pitchFamily="50"/>
                <a:ea typeface="メイリオ" pitchFamily="2"/>
                <a:cs typeface="Tahoma" pitchFamily="2"/>
              </a:rPr>
              <a:t>■模 擬 店</a:t>
            </a:r>
            <a:r>
              <a:rPr lang="ja-JP" altLang="en-US" sz="1588" b="1" dirty="0">
                <a:solidFill>
                  <a:srgbClr val="FFC000"/>
                </a:solidFill>
                <a:latin typeface="メイリオ" pitchFamily="50"/>
                <a:ea typeface="メイリオ" pitchFamily="2"/>
                <a:cs typeface="Tahoma" pitchFamily="2"/>
              </a:rPr>
              <a:t>（売切れ次第終了）</a:t>
            </a:r>
          </a:p>
          <a:p>
            <a:pPr lvl="0" rtl="0" hangingPunct="0">
              <a:buNone/>
              <a:tabLst/>
            </a:pPr>
            <a:r>
              <a:rPr lang="en-US" sz="1588" b="1" dirty="0">
                <a:solidFill>
                  <a:srgbClr val="FFC000"/>
                </a:solidFill>
                <a:latin typeface="メイリオ" pitchFamily="50"/>
                <a:ea typeface="メイリオ" pitchFamily="2"/>
                <a:cs typeface="Tahoma" pitchFamily="2"/>
              </a:rPr>
              <a:t>  </a:t>
            </a:r>
            <a:r>
              <a:rPr lang="ja-JP" altLang="en-US" sz="2470" b="1" dirty="0">
                <a:solidFill>
                  <a:srgbClr val="FFC000"/>
                </a:solidFill>
                <a:latin typeface="メイリオ" pitchFamily="50"/>
                <a:ea typeface="メイリオ" pitchFamily="2"/>
                <a:cs typeface="Tahoma" pitchFamily="2"/>
              </a:rPr>
              <a:t>■射的　くじ</a:t>
            </a:r>
          </a:p>
        </p:txBody>
      </p:sp>
      <p:sp>
        <p:nvSpPr>
          <p:cNvPr id="24" name="正方形/長方形 55">
            <a:extLst>
              <a:ext uri="{FF2B5EF4-FFF2-40B4-BE49-F238E27FC236}">
                <a16:creationId xmlns:a16="http://schemas.microsoft.com/office/drawing/2014/main" id="{97B49FF9-9720-F750-7F90-048D8E34E201}"/>
              </a:ext>
            </a:extLst>
          </p:cNvPr>
          <p:cNvSpPr/>
          <p:nvPr/>
        </p:nvSpPr>
        <p:spPr>
          <a:xfrm>
            <a:off x="1521861" y="7409389"/>
            <a:ext cx="3852755" cy="77855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79379" tIns="39690" rIns="79379" bIns="39690" compatLnSpc="0">
            <a:noAutofit/>
          </a:bodyPr>
          <a:lstStyle/>
          <a:p>
            <a:pPr lvl="0" rtl="0" hangingPunct="0">
              <a:buNone/>
              <a:tabLst/>
            </a:pPr>
            <a:r>
              <a:rPr lang="ja-JP" altLang="en-US" sz="2470" b="1" dirty="0">
                <a:latin typeface="メイリオ" pitchFamily="50"/>
                <a:ea typeface="メイリオ" pitchFamily="2"/>
                <a:cs typeface="Tahoma" pitchFamily="2"/>
              </a:rPr>
              <a:t>■くじ引き大会！</a:t>
            </a:r>
            <a:endParaRPr lang="en-US" altLang="ja-JP" sz="2470" b="1" dirty="0">
              <a:latin typeface="メイリオ" pitchFamily="50"/>
              <a:ea typeface="メイリオ" pitchFamily="2"/>
              <a:cs typeface="Tahoma" pitchFamily="2"/>
            </a:endParaRPr>
          </a:p>
          <a:p>
            <a:pPr lvl="0" rtl="0" hangingPunct="0">
              <a:buNone/>
              <a:tabLst/>
            </a:pPr>
            <a:r>
              <a:rPr lang="ja-JP" altLang="en-US" sz="2470" b="1" dirty="0">
                <a:latin typeface="メイリオ" pitchFamily="50"/>
                <a:ea typeface="メイリオ" pitchFamily="2"/>
                <a:cs typeface="Tahoma" pitchFamily="2"/>
              </a:rPr>
              <a:t>　午後３：００～</a:t>
            </a:r>
            <a:endParaRPr lang="ja-JP" altLang="en-US" sz="1588" b="1" dirty="0">
              <a:latin typeface="メイリオ" pitchFamily="50"/>
              <a:ea typeface="メイリオ" pitchFamily="2"/>
              <a:cs typeface="Tahoma" pitchFamily="2"/>
            </a:endParaRPr>
          </a:p>
        </p:txBody>
      </p:sp>
      <p:sp>
        <p:nvSpPr>
          <p:cNvPr id="28" name="テキスト ボックス 27">
            <a:extLst>
              <a:ext uri="{FF2B5EF4-FFF2-40B4-BE49-F238E27FC236}">
                <a16:creationId xmlns:a16="http://schemas.microsoft.com/office/drawing/2014/main" id="{2249493D-BA9F-BFC2-252B-E0F30FDADF7B}"/>
              </a:ext>
            </a:extLst>
          </p:cNvPr>
          <p:cNvSpPr txBox="1"/>
          <p:nvPr/>
        </p:nvSpPr>
        <p:spPr>
          <a:xfrm>
            <a:off x="1722532" y="3263982"/>
            <a:ext cx="3451415" cy="1178271"/>
          </a:xfrm>
          <a:prstGeom prst="rect">
            <a:avLst/>
          </a:prstGeom>
          <a:noFill/>
        </p:spPr>
        <p:txBody>
          <a:bodyPr wrap="square" rtlCol="0">
            <a:spAutoFit/>
          </a:bodyPr>
          <a:lstStyle/>
          <a:p>
            <a:r>
              <a:rPr lang="ja-JP" altLang="en-US" sz="1764" dirty="0"/>
              <a:t>夏祭りは中止となりましたが、令和</a:t>
            </a:r>
            <a:r>
              <a:rPr lang="en-US" altLang="ja-JP" sz="1764" dirty="0"/>
              <a:t>4</a:t>
            </a:r>
            <a:r>
              <a:rPr lang="ja-JP" altLang="en-US" sz="1764" dirty="0"/>
              <a:t>年度限定で感染対策を行いながら規模を縮小してミニイベントを行いたいと思います。</a:t>
            </a:r>
            <a:endParaRPr lang="en-US" altLang="ja-JP" sz="1764" dirty="0"/>
          </a:p>
        </p:txBody>
      </p:sp>
      <p:sp>
        <p:nvSpPr>
          <p:cNvPr id="29" name="テキスト ボックス 28">
            <a:extLst>
              <a:ext uri="{FF2B5EF4-FFF2-40B4-BE49-F238E27FC236}">
                <a16:creationId xmlns:a16="http://schemas.microsoft.com/office/drawing/2014/main" id="{6E3E3A52-12BD-06EA-B831-D3E8D7876A63}"/>
              </a:ext>
            </a:extLst>
          </p:cNvPr>
          <p:cNvSpPr txBox="1"/>
          <p:nvPr/>
        </p:nvSpPr>
        <p:spPr>
          <a:xfrm>
            <a:off x="516125" y="1357921"/>
            <a:ext cx="6021241" cy="1341008"/>
          </a:xfrm>
          <a:prstGeom prst="rect">
            <a:avLst/>
          </a:prstGeom>
          <a:noFill/>
        </p:spPr>
        <p:txBody>
          <a:bodyPr wrap="square" rtlCol="0">
            <a:spAutoFit/>
          </a:bodyPr>
          <a:lstStyle/>
          <a:p>
            <a:pPr algn="ctr"/>
            <a:r>
              <a:rPr lang="ja-JP" altLang="en-US" sz="2822" dirty="0"/>
              <a:t>令和四年度限定金杉町会イベント</a:t>
            </a:r>
            <a:endParaRPr lang="en-US" altLang="ja-JP" sz="2822" dirty="0"/>
          </a:p>
          <a:p>
            <a:pPr algn="ctr"/>
            <a:r>
              <a:rPr lang="ja-JP" altLang="en-US" sz="5292" dirty="0">
                <a:latin typeface="HGS創英角ﾎﾟｯﾌﾟ体" panose="040B0A00000000000000" pitchFamily="50" charset="-128"/>
                <a:ea typeface="HGS創英角ﾎﾟｯﾌﾟ体" panose="040B0A00000000000000" pitchFamily="50" charset="-128"/>
              </a:rPr>
              <a:t>「気分は夏祭り」</a:t>
            </a:r>
          </a:p>
        </p:txBody>
      </p:sp>
      <p:sp>
        <p:nvSpPr>
          <p:cNvPr id="30" name="テキスト ボックス 29">
            <a:extLst>
              <a:ext uri="{FF2B5EF4-FFF2-40B4-BE49-F238E27FC236}">
                <a16:creationId xmlns:a16="http://schemas.microsoft.com/office/drawing/2014/main" id="{52A53F0F-1A59-AAEB-070B-2E86140D014F}"/>
              </a:ext>
            </a:extLst>
          </p:cNvPr>
          <p:cNvSpPr txBox="1"/>
          <p:nvPr/>
        </p:nvSpPr>
        <p:spPr>
          <a:xfrm>
            <a:off x="4660584" y="7228605"/>
            <a:ext cx="2109457" cy="530658"/>
          </a:xfrm>
          <a:prstGeom prst="rect">
            <a:avLst/>
          </a:prstGeom>
          <a:noFill/>
        </p:spPr>
        <p:txBody>
          <a:bodyPr wrap="square" rtlCol="0">
            <a:spAutoFit/>
          </a:bodyPr>
          <a:lstStyle/>
          <a:p>
            <a:r>
              <a:rPr lang="ja-JP" altLang="en-US" sz="1424" dirty="0">
                <a:solidFill>
                  <a:srgbClr val="00B0F0"/>
                </a:solidFill>
                <a:latin typeface="HGS創英角ﾎﾟｯﾌﾟ体" panose="040B0A00000000000000" pitchFamily="50" charset="-128"/>
                <a:ea typeface="HGS創英角ﾎﾟｯﾌﾟ体" panose="040B0A00000000000000" pitchFamily="50" charset="-128"/>
              </a:rPr>
              <a:t>お子様お菓子プレゼントあります！</a:t>
            </a:r>
          </a:p>
        </p:txBody>
      </p:sp>
    </p:spTree>
  </p:cSld>
  <p:clrMapOvr>
    <a:masterClrMapping/>
  </p:clrMapOvr>
</p:sld>
</file>

<file path=ppt/theme/theme1.xml><?xml version="1.0" encoding="utf-8"?>
<a:theme xmlns:a="http://schemas.openxmlformats.org/drawingml/2006/main" name="標準">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2455</TotalTime>
  <Words>118</Words>
  <Application>Microsoft Office PowerPoint</Application>
  <PresentationFormat>A4 210 x 297 mm</PresentationFormat>
  <Paragraphs>16</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HGS創英角ﾎﾟｯﾌﾟ体</vt:lpstr>
      <vt:lpstr>メイリオ</vt:lpstr>
      <vt:lpstr>游ゴシック</vt:lpstr>
      <vt:lpstr>Arial</vt:lpstr>
      <vt:lpstr>Calibri</vt:lpstr>
      <vt:lpstr>Calibri Light</vt:lpstr>
      <vt:lpstr>Times New Roman</vt:lpstr>
      <vt:lpstr>標準</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伊藤 晋朗</cp:lastModifiedBy>
  <cp:revision>12</cp:revision>
  <cp:lastPrinted>2022-07-09T16:03:40Z</cp:lastPrinted>
  <dcterms:modified xsi:type="dcterms:W3CDTF">2022-07-10T22:41:50Z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情報 1">
    <vt:lpwstr/>
  </property>
  <property fmtid="{D5CDD505-2E9C-101B-9397-08002B2CF9AE}" pid="3" name="情報 2">
    <vt:lpwstr/>
  </property>
  <property fmtid="{D5CDD505-2E9C-101B-9397-08002B2CF9AE}" pid="4" name="情報 3">
    <vt:lpwstr/>
  </property>
  <property fmtid="{D5CDD505-2E9C-101B-9397-08002B2CF9AE}" pid="5" name="情報 4">
    <vt:lpwstr/>
  </property>
</Properties>
</file>