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9"/>
    <p:restoredTop sz="96327"/>
  </p:normalViewPr>
  <p:slideViewPr>
    <p:cSldViewPr snapToGrid="0" snapToObjects="1">
      <p:cViewPr>
        <p:scale>
          <a:sx n="159" d="100"/>
          <a:sy n="159" d="100"/>
        </p:scale>
        <p:origin x="188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8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48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4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17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215">
                <a:solidFill>
                  <a:schemeClr val="tx1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17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68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6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98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99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60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8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"/>
            <a:ext cx="7886700" cy="576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715617"/>
            <a:ext cx="7886700" cy="546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33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kumimoji="1" sz="29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48010C1-CCB3-FC41-9790-EBEE6B10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D5CBC4-536B-1047-8DFC-DA17E60D1A0B}"/>
              </a:ext>
            </a:extLst>
          </p:cNvPr>
          <p:cNvSpPr/>
          <p:nvPr/>
        </p:nvSpPr>
        <p:spPr>
          <a:xfrm>
            <a:off x="1522674" y="1001864"/>
            <a:ext cx="6162261" cy="5661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I2C_SAMPLE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73441D-B47F-D345-B554-F3D7928F3B8A}"/>
              </a:ext>
            </a:extLst>
          </p:cNvPr>
          <p:cNvSpPr/>
          <p:nvPr/>
        </p:nvSpPr>
        <p:spPr>
          <a:xfrm>
            <a:off x="2621442" y="2687550"/>
            <a:ext cx="1346259" cy="3246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I2CIF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B620E7-975A-BE4F-BAAA-859BE2CA3ADB}"/>
              </a:ext>
            </a:extLst>
          </p:cNvPr>
          <p:cNvSpPr txBox="1"/>
          <p:nvPr/>
        </p:nvSpPr>
        <p:spPr>
          <a:xfrm>
            <a:off x="421246" y="6421083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rstn</a:t>
            </a:r>
            <a:endParaRPr kumimoji="1" lang="ja-JP" altLang="en-US" sz="1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CDF1C5-0481-FC43-8386-EB81564E3B34}"/>
              </a:ext>
            </a:extLst>
          </p:cNvPr>
          <p:cNvSpPr txBox="1"/>
          <p:nvPr/>
        </p:nvSpPr>
        <p:spPr>
          <a:xfrm>
            <a:off x="424559" y="6227602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pClk</a:t>
            </a:r>
            <a:endParaRPr kumimoji="1" lang="ja-JP" altLang="en-US" sz="1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45135F-2245-2648-BBBA-05630638336D}"/>
              </a:ext>
            </a:extLst>
          </p:cNvPr>
          <p:cNvSpPr txBox="1"/>
          <p:nvPr/>
        </p:nvSpPr>
        <p:spPr>
          <a:xfrm>
            <a:off x="427872" y="465060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pI2Csda</a:t>
            </a:r>
            <a:endParaRPr kumimoji="1" lang="ja-JP" altLang="en-US" sz="1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38CB9F-6BA4-714A-A3A1-F9E25952B6FB}"/>
              </a:ext>
            </a:extLst>
          </p:cNvPr>
          <p:cNvSpPr txBox="1"/>
          <p:nvPr/>
        </p:nvSpPr>
        <p:spPr>
          <a:xfrm>
            <a:off x="431185" y="4072173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pI2Cscl</a:t>
            </a:r>
            <a:endParaRPr kumimoji="1" lang="ja-JP" altLang="en-US" sz="1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CD6D148-FECB-C041-89D9-9F8FEBC3A068}"/>
              </a:ext>
            </a:extLst>
          </p:cNvPr>
          <p:cNvSpPr txBox="1"/>
          <p:nvPr/>
        </p:nvSpPr>
        <p:spPr>
          <a:xfrm>
            <a:off x="402694" y="2119512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pPsw</a:t>
            </a:r>
            <a:r>
              <a:rPr kumimoji="1" lang="en-US" altLang="ja-JP" sz="1000" dirty="0"/>
              <a:t>[3]</a:t>
            </a:r>
            <a:endParaRPr kumimoji="1" lang="ja-JP" altLang="en-US" sz="1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7D5870-5B02-0044-98E9-9D82ACB7831F}"/>
              </a:ext>
            </a:extLst>
          </p:cNvPr>
          <p:cNvSpPr txBox="1"/>
          <p:nvPr/>
        </p:nvSpPr>
        <p:spPr>
          <a:xfrm>
            <a:off x="406007" y="1871641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pPsw</a:t>
            </a:r>
            <a:r>
              <a:rPr kumimoji="1" lang="en-US" altLang="ja-JP" sz="1000" dirty="0"/>
              <a:t>[2]</a:t>
            </a:r>
            <a:endParaRPr kumimoji="1" lang="ja-JP" altLang="en-US" sz="10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8C935E-BB48-1241-AC87-80AB117718CA}"/>
              </a:ext>
            </a:extLst>
          </p:cNvPr>
          <p:cNvSpPr txBox="1"/>
          <p:nvPr/>
        </p:nvSpPr>
        <p:spPr>
          <a:xfrm>
            <a:off x="409320" y="1606598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pPsw</a:t>
            </a:r>
            <a:r>
              <a:rPr kumimoji="1" lang="en-US" altLang="ja-JP" sz="1000" dirty="0"/>
              <a:t>[1]</a:t>
            </a:r>
            <a:endParaRPr kumimoji="1" lang="ja-JP" altLang="en-US" sz="1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23D6C9-5BD5-2C45-85D2-B4651AA20D5A}"/>
              </a:ext>
            </a:extLst>
          </p:cNvPr>
          <p:cNvSpPr txBox="1"/>
          <p:nvPr/>
        </p:nvSpPr>
        <p:spPr>
          <a:xfrm>
            <a:off x="412633" y="1341555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pPsw</a:t>
            </a:r>
            <a:r>
              <a:rPr kumimoji="1" lang="en-US" altLang="ja-JP" sz="1000" dirty="0"/>
              <a:t>[0]</a:t>
            </a:r>
            <a:endParaRPr kumimoji="1" lang="ja-JP" altLang="en-US" sz="10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6ECDE9D-0B2D-9C40-8390-45D8BD573EE6}"/>
              </a:ext>
            </a:extLst>
          </p:cNvPr>
          <p:cNvCxnSpPr>
            <a:cxnSpLocks/>
          </p:cNvCxnSpPr>
          <p:nvPr/>
        </p:nvCxnSpPr>
        <p:spPr>
          <a:xfrm>
            <a:off x="991205" y="6549888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560EF22-0702-F64A-A509-66AFC25C57CC}"/>
              </a:ext>
            </a:extLst>
          </p:cNvPr>
          <p:cNvCxnSpPr>
            <a:cxnSpLocks/>
          </p:cNvCxnSpPr>
          <p:nvPr/>
        </p:nvCxnSpPr>
        <p:spPr>
          <a:xfrm>
            <a:off x="992920" y="6356407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6BB5C79-857A-F640-B140-1506836AE9D7}"/>
              </a:ext>
            </a:extLst>
          </p:cNvPr>
          <p:cNvCxnSpPr>
            <a:cxnSpLocks/>
          </p:cNvCxnSpPr>
          <p:nvPr/>
        </p:nvCxnSpPr>
        <p:spPr>
          <a:xfrm>
            <a:off x="994635" y="4779406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ACBE37-E4F5-2641-B164-57B8410A4C08}"/>
              </a:ext>
            </a:extLst>
          </p:cNvPr>
          <p:cNvCxnSpPr>
            <a:cxnSpLocks/>
          </p:cNvCxnSpPr>
          <p:nvPr/>
        </p:nvCxnSpPr>
        <p:spPr>
          <a:xfrm>
            <a:off x="970058" y="4185277"/>
            <a:ext cx="5659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F72158-591D-764A-A14D-5C46A803EF2D}"/>
              </a:ext>
            </a:extLst>
          </p:cNvPr>
          <p:cNvCxnSpPr>
            <a:cxnSpLocks/>
          </p:cNvCxnSpPr>
          <p:nvPr/>
        </p:nvCxnSpPr>
        <p:spPr>
          <a:xfrm>
            <a:off x="966260" y="2241635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7E0315D-2679-1343-9A30-DFC4175CE00D}"/>
              </a:ext>
            </a:extLst>
          </p:cNvPr>
          <p:cNvCxnSpPr>
            <a:cxnSpLocks/>
          </p:cNvCxnSpPr>
          <p:nvPr/>
        </p:nvCxnSpPr>
        <p:spPr>
          <a:xfrm>
            <a:off x="967975" y="2000446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CE5A010-E6BB-204C-A729-50902A9B79C6}"/>
              </a:ext>
            </a:extLst>
          </p:cNvPr>
          <p:cNvCxnSpPr>
            <a:cxnSpLocks/>
          </p:cNvCxnSpPr>
          <p:nvPr/>
        </p:nvCxnSpPr>
        <p:spPr>
          <a:xfrm>
            <a:off x="969690" y="1735403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C97DCF3-BCE4-454E-9E3A-EF078865ED5D}"/>
              </a:ext>
            </a:extLst>
          </p:cNvPr>
          <p:cNvCxnSpPr>
            <a:cxnSpLocks/>
          </p:cNvCxnSpPr>
          <p:nvPr/>
        </p:nvCxnSpPr>
        <p:spPr>
          <a:xfrm>
            <a:off x="971405" y="1470360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BE97EF-7BB4-6F4D-895C-A6B6AC7A5802}"/>
              </a:ext>
            </a:extLst>
          </p:cNvPr>
          <p:cNvSpPr txBox="1"/>
          <p:nvPr/>
        </p:nvSpPr>
        <p:spPr>
          <a:xfrm>
            <a:off x="2579232" y="4462525"/>
            <a:ext cx="71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SDAOUT</a:t>
            </a:r>
          </a:p>
          <a:p>
            <a:r>
              <a:rPr kumimoji="1" lang="en-US" altLang="ja-JP" sz="1200" dirty="0"/>
              <a:t>SDAIN</a:t>
            </a:r>
            <a:endParaRPr kumimoji="1" lang="ja-JP" altLang="en-US" sz="1200"/>
          </a:p>
        </p:txBody>
      </p:sp>
      <p:sp>
        <p:nvSpPr>
          <p:cNvPr id="24" name="ホームベース 23">
            <a:extLst>
              <a:ext uri="{FF2B5EF4-FFF2-40B4-BE49-F238E27FC236}">
                <a16:creationId xmlns:a16="http://schemas.microsoft.com/office/drawing/2014/main" id="{4EBE1E80-B576-054B-A31C-6FB188638B1F}"/>
              </a:ext>
            </a:extLst>
          </p:cNvPr>
          <p:cNvSpPr/>
          <p:nvPr/>
        </p:nvSpPr>
        <p:spPr>
          <a:xfrm>
            <a:off x="2111100" y="4080096"/>
            <a:ext cx="177716" cy="207335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ホームベース 24">
            <a:extLst>
              <a:ext uri="{FF2B5EF4-FFF2-40B4-BE49-F238E27FC236}">
                <a16:creationId xmlns:a16="http://schemas.microsoft.com/office/drawing/2014/main" id="{C7610D75-D3D4-6849-9848-5738F711391C}"/>
              </a:ext>
            </a:extLst>
          </p:cNvPr>
          <p:cNvSpPr/>
          <p:nvPr/>
        </p:nvSpPr>
        <p:spPr>
          <a:xfrm flipH="1">
            <a:off x="2115011" y="3871578"/>
            <a:ext cx="177716" cy="207335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30EB2F6-5AC5-574F-970F-A318EF9B1D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217782" y="4183764"/>
            <a:ext cx="8933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6F1605-FD06-7444-8FEB-976FA17534D1}"/>
              </a:ext>
            </a:extLst>
          </p:cNvPr>
          <p:cNvCxnSpPr>
            <a:cxnSpLocks/>
            <a:stCxn id="25" idx="3"/>
          </p:cNvCxnSpPr>
          <p:nvPr/>
        </p:nvCxnSpPr>
        <p:spPr>
          <a:xfrm rot="10800000" flipV="1">
            <a:off x="1531169" y="3975246"/>
            <a:ext cx="583842" cy="2095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ホームベース 32">
            <a:extLst>
              <a:ext uri="{FF2B5EF4-FFF2-40B4-BE49-F238E27FC236}">
                <a16:creationId xmlns:a16="http://schemas.microsoft.com/office/drawing/2014/main" id="{DB583D67-CD21-654D-AF8B-E595FDEF3CBF}"/>
              </a:ext>
            </a:extLst>
          </p:cNvPr>
          <p:cNvSpPr/>
          <p:nvPr/>
        </p:nvSpPr>
        <p:spPr>
          <a:xfrm>
            <a:off x="2070317" y="4683256"/>
            <a:ext cx="177716" cy="207335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>
            <a:extLst>
              <a:ext uri="{FF2B5EF4-FFF2-40B4-BE49-F238E27FC236}">
                <a16:creationId xmlns:a16="http://schemas.microsoft.com/office/drawing/2014/main" id="{E5E058F2-516F-C849-AAC3-2AF91EFBCE5E}"/>
              </a:ext>
            </a:extLst>
          </p:cNvPr>
          <p:cNvSpPr/>
          <p:nvPr/>
        </p:nvSpPr>
        <p:spPr>
          <a:xfrm flipH="1">
            <a:off x="2074228" y="4491910"/>
            <a:ext cx="177716" cy="207335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41F5CB1-9E55-6840-94AC-C4BAB53C167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518289" y="4786924"/>
            <a:ext cx="552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8">
            <a:extLst>
              <a:ext uri="{FF2B5EF4-FFF2-40B4-BE49-F238E27FC236}">
                <a16:creationId xmlns:a16="http://schemas.microsoft.com/office/drawing/2014/main" id="{C00F3EE4-10B2-2445-AA13-8585401B6661}"/>
              </a:ext>
            </a:extLst>
          </p:cNvPr>
          <p:cNvCxnSpPr>
            <a:cxnSpLocks/>
            <a:stCxn id="34" idx="3"/>
          </p:cNvCxnSpPr>
          <p:nvPr/>
        </p:nvCxnSpPr>
        <p:spPr>
          <a:xfrm rot="10800000" flipV="1">
            <a:off x="1535462" y="4595577"/>
            <a:ext cx="538767" cy="190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52584B2-5118-B54D-8EEC-69986D0813BC}"/>
              </a:ext>
            </a:extLst>
          </p:cNvPr>
          <p:cNvSpPr txBox="1"/>
          <p:nvPr/>
        </p:nvSpPr>
        <p:spPr>
          <a:xfrm>
            <a:off x="2581380" y="3829313"/>
            <a:ext cx="67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SCLOUT</a:t>
            </a:r>
          </a:p>
          <a:p>
            <a:r>
              <a:rPr kumimoji="1" lang="en-US" altLang="ja-JP" sz="1200" dirty="0"/>
              <a:t>SCLIN</a:t>
            </a:r>
            <a:endParaRPr kumimoji="1" lang="ja-JP" altLang="en-US" sz="120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49B38FB-E0AA-E441-AC12-76C6F69D539C}"/>
              </a:ext>
            </a:extLst>
          </p:cNvPr>
          <p:cNvCxnSpPr>
            <a:cxnSpLocks/>
          </p:cNvCxnSpPr>
          <p:nvPr/>
        </p:nvCxnSpPr>
        <p:spPr>
          <a:xfrm>
            <a:off x="2280289" y="4185911"/>
            <a:ext cx="29406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DCB756B-0470-8D40-A2C7-DD297FF8C166}"/>
              </a:ext>
            </a:extLst>
          </p:cNvPr>
          <p:cNvCxnSpPr>
            <a:cxnSpLocks/>
          </p:cNvCxnSpPr>
          <p:nvPr/>
        </p:nvCxnSpPr>
        <p:spPr>
          <a:xfrm flipH="1">
            <a:off x="2293171" y="3969118"/>
            <a:ext cx="2768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9985B08-2A22-B24C-A61A-952859265D4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248033" y="4786924"/>
            <a:ext cx="36066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C4EDAE1-B0DA-0947-AB86-02E22B8F001B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2251944" y="4595578"/>
            <a:ext cx="3438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5A6C6F1-27EA-6C4B-A4BE-FDDF498B46D6}"/>
              </a:ext>
            </a:extLst>
          </p:cNvPr>
          <p:cNvSpPr/>
          <p:nvPr/>
        </p:nvSpPr>
        <p:spPr>
          <a:xfrm>
            <a:off x="4944549" y="2688875"/>
            <a:ext cx="1346259" cy="3246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I2C_TLC59116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30819C0-0EB5-CD45-A536-A7C80A68F1FB}"/>
              </a:ext>
            </a:extLst>
          </p:cNvPr>
          <p:cNvCxnSpPr>
            <a:cxnSpLocks/>
          </p:cNvCxnSpPr>
          <p:nvPr/>
        </p:nvCxnSpPr>
        <p:spPr>
          <a:xfrm flipH="1">
            <a:off x="3948368" y="3087849"/>
            <a:ext cx="10052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35BFC9E-35FB-DA45-BCAA-6ABC7BDE3BBC}"/>
              </a:ext>
            </a:extLst>
          </p:cNvPr>
          <p:cNvSpPr txBox="1"/>
          <p:nvPr/>
        </p:nvSpPr>
        <p:spPr>
          <a:xfrm>
            <a:off x="4944243" y="2916239"/>
            <a:ext cx="613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TXOUT</a:t>
            </a:r>
          </a:p>
          <a:p>
            <a:r>
              <a:rPr kumimoji="1" lang="en-US" altLang="ja-JP" sz="1200" dirty="0"/>
              <a:t>RXIN</a:t>
            </a:r>
          </a:p>
          <a:p>
            <a:r>
              <a:rPr kumimoji="1" lang="en-US" altLang="ja-JP" sz="1200" dirty="0" err="1"/>
              <a:t>WRn</a:t>
            </a:r>
            <a:endParaRPr kumimoji="1" lang="en-US" altLang="ja-JP" sz="1200" dirty="0"/>
          </a:p>
          <a:p>
            <a:r>
              <a:rPr kumimoji="1" lang="en-US" altLang="ja-JP" sz="1200" dirty="0" err="1"/>
              <a:t>RDn</a:t>
            </a:r>
            <a:endParaRPr kumimoji="1" lang="ja-JP" altLang="en-US" sz="12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C58A059-DB0E-8747-804C-598BB365ACCF}"/>
              </a:ext>
            </a:extLst>
          </p:cNvPr>
          <p:cNvSpPr txBox="1"/>
          <p:nvPr/>
        </p:nvSpPr>
        <p:spPr>
          <a:xfrm>
            <a:off x="3315550" y="2941418"/>
            <a:ext cx="703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DATIN</a:t>
            </a:r>
          </a:p>
          <a:p>
            <a:r>
              <a:rPr kumimoji="1" lang="en-US" altLang="ja-JP" sz="1200" dirty="0"/>
              <a:t>DATOUT</a:t>
            </a:r>
          </a:p>
          <a:p>
            <a:r>
              <a:rPr kumimoji="1" lang="en-US" altLang="ja-JP" sz="1200" dirty="0" err="1"/>
              <a:t>WRn</a:t>
            </a:r>
            <a:endParaRPr kumimoji="1" lang="en-US" altLang="ja-JP" sz="1200" dirty="0"/>
          </a:p>
          <a:p>
            <a:r>
              <a:rPr kumimoji="1" lang="en-US" altLang="ja-JP" sz="1200" dirty="0" err="1"/>
              <a:t>RDn</a:t>
            </a:r>
            <a:endParaRPr kumimoji="1" lang="ja-JP" altLang="en-US" sz="120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CC35758-6426-E446-AAC1-AFA80D6B69DE}"/>
              </a:ext>
            </a:extLst>
          </p:cNvPr>
          <p:cNvCxnSpPr>
            <a:cxnSpLocks/>
          </p:cNvCxnSpPr>
          <p:nvPr/>
        </p:nvCxnSpPr>
        <p:spPr>
          <a:xfrm>
            <a:off x="3976978" y="3240249"/>
            <a:ext cx="952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F708E6D-F361-5E4E-8A3A-3BB04FF4252F}"/>
              </a:ext>
            </a:extLst>
          </p:cNvPr>
          <p:cNvSpPr txBox="1"/>
          <p:nvPr/>
        </p:nvSpPr>
        <p:spPr>
          <a:xfrm>
            <a:off x="4056346" y="2839376"/>
            <a:ext cx="86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I2C_TXDAT</a:t>
            </a:r>
            <a:endParaRPr kumimoji="1" lang="ja-JP" altLang="en-US" sz="12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32AAAF7-F7E8-F340-AB7F-1ABDAB41C8BF}"/>
              </a:ext>
            </a:extLst>
          </p:cNvPr>
          <p:cNvSpPr txBox="1"/>
          <p:nvPr/>
        </p:nvSpPr>
        <p:spPr>
          <a:xfrm>
            <a:off x="4057671" y="3031531"/>
            <a:ext cx="869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I2C_RXDAT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61A00509-3A7F-044E-B27E-C8A0CB220822}"/>
              </a:ext>
            </a:extLst>
          </p:cNvPr>
          <p:cNvCxnSpPr>
            <a:cxnSpLocks/>
          </p:cNvCxnSpPr>
          <p:nvPr/>
        </p:nvCxnSpPr>
        <p:spPr>
          <a:xfrm flipH="1">
            <a:off x="3949693" y="3446983"/>
            <a:ext cx="10052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C84703-2A23-8440-AA49-CB6DF9554C19}"/>
              </a:ext>
            </a:extLst>
          </p:cNvPr>
          <p:cNvCxnSpPr>
            <a:cxnSpLocks/>
          </p:cNvCxnSpPr>
          <p:nvPr/>
        </p:nvCxnSpPr>
        <p:spPr>
          <a:xfrm flipH="1">
            <a:off x="3958970" y="3623237"/>
            <a:ext cx="10052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412F05-B79F-E643-AFD2-C377DEA8AFB5}"/>
              </a:ext>
            </a:extLst>
          </p:cNvPr>
          <p:cNvSpPr txBox="1"/>
          <p:nvPr/>
        </p:nvSpPr>
        <p:spPr>
          <a:xfrm>
            <a:off x="3316875" y="3762389"/>
            <a:ext cx="635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TXEMP</a:t>
            </a:r>
          </a:p>
          <a:p>
            <a:r>
              <a:rPr kumimoji="1" lang="en-US" altLang="ja-JP" sz="1200" dirty="0"/>
              <a:t>RXED</a:t>
            </a:r>
          </a:p>
          <a:p>
            <a:r>
              <a:rPr kumimoji="1" lang="en-US" altLang="ja-JP" sz="1200" dirty="0"/>
              <a:t>NOACK</a:t>
            </a:r>
          </a:p>
          <a:p>
            <a:r>
              <a:rPr kumimoji="1" lang="en-US" altLang="ja-JP" sz="1200" dirty="0"/>
              <a:t>COLL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1D2F0A5-8AB9-CE48-BB2B-B27058C51100}"/>
              </a:ext>
            </a:extLst>
          </p:cNvPr>
          <p:cNvSpPr txBox="1"/>
          <p:nvPr/>
        </p:nvSpPr>
        <p:spPr>
          <a:xfrm>
            <a:off x="4916412" y="3762389"/>
            <a:ext cx="635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TXEMP</a:t>
            </a:r>
          </a:p>
          <a:p>
            <a:r>
              <a:rPr kumimoji="1" lang="en-US" altLang="ja-JP" sz="1200" dirty="0"/>
              <a:t>RXED</a:t>
            </a:r>
          </a:p>
          <a:p>
            <a:r>
              <a:rPr kumimoji="1" lang="en-US" altLang="ja-JP" sz="1200" dirty="0"/>
              <a:t>NOACK</a:t>
            </a:r>
          </a:p>
          <a:p>
            <a:r>
              <a:rPr kumimoji="1" lang="en-US" altLang="ja-JP" sz="1200" dirty="0"/>
              <a:t>COLL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FF340C0-B721-CE42-8724-DE41CE421EC7}"/>
              </a:ext>
            </a:extLst>
          </p:cNvPr>
          <p:cNvCxnSpPr>
            <a:cxnSpLocks/>
          </p:cNvCxnSpPr>
          <p:nvPr/>
        </p:nvCxnSpPr>
        <p:spPr>
          <a:xfrm>
            <a:off x="3972341" y="3901532"/>
            <a:ext cx="952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E66420F-9D1A-1046-B7A1-F3E8FAFCB2E1}"/>
              </a:ext>
            </a:extLst>
          </p:cNvPr>
          <p:cNvCxnSpPr>
            <a:cxnSpLocks/>
          </p:cNvCxnSpPr>
          <p:nvPr/>
        </p:nvCxnSpPr>
        <p:spPr>
          <a:xfrm>
            <a:off x="3972341" y="4077785"/>
            <a:ext cx="952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D295F1A-3C3D-C743-AD2B-57FD8AC97CA8}"/>
              </a:ext>
            </a:extLst>
          </p:cNvPr>
          <p:cNvCxnSpPr>
            <a:cxnSpLocks/>
          </p:cNvCxnSpPr>
          <p:nvPr/>
        </p:nvCxnSpPr>
        <p:spPr>
          <a:xfrm>
            <a:off x="3972341" y="4254038"/>
            <a:ext cx="952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BDF6D09-D842-5A49-8D91-F6B202CE9DE6}"/>
              </a:ext>
            </a:extLst>
          </p:cNvPr>
          <p:cNvCxnSpPr>
            <a:cxnSpLocks/>
          </p:cNvCxnSpPr>
          <p:nvPr/>
        </p:nvCxnSpPr>
        <p:spPr>
          <a:xfrm>
            <a:off x="3972341" y="4430291"/>
            <a:ext cx="952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34371D8-6401-9247-99B8-B7D88BEE17A9}"/>
              </a:ext>
            </a:extLst>
          </p:cNvPr>
          <p:cNvSpPr txBox="1"/>
          <p:nvPr/>
        </p:nvSpPr>
        <p:spPr>
          <a:xfrm>
            <a:off x="3318200" y="4615167"/>
            <a:ext cx="782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NX_READ</a:t>
            </a:r>
          </a:p>
          <a:p>
            <a:r>
              <a:rPr kumimoji="1" lang="en-US" altLang="ja-JP" sz="1200" dirty="0"/>
              <a:t>RESTART</a:t>
            </a:r>
          </a:p>
          <a:p>
            <a:r>
              <a:rPr kumimoji="1" lang="en-US" altLang="ja-JP" sz="1200" dirty="0"/>
              <a:t>START</a:t>
            </a:r>
          </a:p>
          <a:p>
            <a:r>
              <a:rPr kumimoji="1" lang="en-US" altLang="ja-JP" sz="1200" dirty="0"/>
              <a:t>FINISH</a:t>
            </a:r>
          </a:p>
          <a:p>
            <a:r>
              <a:rPr kumimoji="1" lang="en-US" altLang="ja-JP" sz="1200" dirty="0"/>
              <a:t>F_FINISH</a:t>
            </a:r>
          </a:p>
          <a:p>
            <a:r>
              <a:rPr kumimoji="1" lang="en-US" altLang="ja-JP" sz="1200" dirty="0"/>
              <a:t>INIT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173B78B-EE23-8A41-B131-27E65284C8D8}"/>
              </a:ext>
            </a:extLst>
          </p:cNvPr>
          <p:cNvSpPr txBox="1"/>
          <p:nvPr/>
        </p:nvSpPr>
        <p:spPr>
          <a:xfrm>
            <a:off x="4909786" y="4615167"/>
            <a:ext cx="782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NX_READ</a:t>
            </a:r>
          </a:p>
          <a:p>
            <a:r>
              <a:rPr kumimoji="1" lang="en-US" altLang="ja-JP" sz="1200" dirty="0"/>
              <a:t>RESTART</a:t>
            </a:r>
          </a:p>
          <a:p>
            <a:r>
              <a:rPr kumimoji="1" lang="en-US" altLang="ja-JP" sz="1200" dirty="0"/>
              <a:t>START</a:t>
            </a:r>
          </a:p>
          <a:p>
            <a:r>
              <a:rPr kumimoji="1" lang="en-US" altLang="ja-JP" sz="1200" dirty="0"/>
              <a:t>FINISH</a:t>
            </a:r>
          </a:p>
          <a:p>
            <a:r>
              <a:rPr kumimoji="1" lang="en-US" altLang="ja-JP" sz="1200" dirty="0"/>
              <a:t>F_FINISH</a:t>
            </a:r>
          </a:p>
          <a:p>
            <a:r>
              <a:rPr kumimoji="1" lang="en-US" altLang="ja-JP" sz="1200" dirty="0"/>
              <a:t>INIT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7A0EEE05-1302-304A-B5C4-20238E3A8551}"/>
              </a:ext>
            </a:extLst>
          </p:cNvPr>
          <p:cNvGrpSpPr/>
          <p:nvPr/>
        </p:nvGrpSpPr>
        <p:grpSpPr>
          <a:xfrm>
            <a:off x="3962944" y="4737745"/>
            <a:ext cx="966865" cy="928979"/>
            <a:chOff x="3962944" y="5079642"/>
            <a:chExt cx="1005295" cy="928979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AE79ECDE-04CA-AA4E-B554-5F7843B83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079642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32E61FA-702B-2745-85BE-F66D7000C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265438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165789B1-AAEE-4D40-9CFA-1C21F06E7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451234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198A6D58-2F8A-CF4A-A43B-92EA01F4F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637030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2802F933-1D49-8649-AAAD-F58AA53E9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822826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06B35EF7-95D9-1749-8446-A912A0622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6008621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2B0022F8-A5D2-344D-942F-04AF131A9BBE}"/>
              </a:ext>
            </a:extLst>
          </p:cNvPr>
          <p:cNvSpPr/>
          <p:nvPr/>
        </p:nvSpPr>
        <p:spPr>
          <a:xfrm>
            <a:off x="1764027" y="5581825"/>
            <a:ext cx="549803" cy="28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SFTCLK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8B51DB6-1A82-4647-9ADA-FE4BD616FF03}"/>
              </a:ext>
            </a:extLst>
          </p:cNvPr>
          <p:cNvCxnSpPr>
            <a:cxnSpLocks/>
          </p:cNvCxnSpPr>
          <p:nvPr/>
        </p:nvCxnSpPr>
        <p:spPr>
          <a:xfrm>
            <a:off x="1517317" y="6559165"/>
            <a:ext cx="5575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8">
            <a:extLst>
              <a:ext uri="{FF2B5EF4-FFF2-40B4-BE49-F238E27FC236}">
                <a16:creationId xmlns:a16="http://schemas.microsoft.com/office/drawing/2014/main" id="{301C4407-0D2E-3A47-9FAA-C634013D8333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1510748" y="5863435"/>
            <a:ext cx="528181" cy="4896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A58BC7CA-E17E-F347-9DFC-ADB362AB008D}"/>
              </a:ext>
            </a:extLst>
          </p:cNvPr>
          <p:cNvCxnSpPr>
            <a:cxnSpLocks/>
          </p:cNvCxnSpPr>
          <p:nvPr/>
        </p:nvCxnSpPr>
        <p:spPr>
          <a:xfrm>
            <a:off x="1518644" y="6353756"/>
            <a:ext cx="5589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0FBAE666-D401-864C-AB62-2F836C512613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2313830" y="5722630"/>
            <a:ext cx="294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D79CF61-E258-6247-B92D-4686847707AF}"/>
              </a:ext>
            </a:extLst>
          </p:cNvPr>
          <p:cNvSpPr txBox="1"/>
          <p:nvPr/>
        </p:nvSpPr>
        <p:spPr>
          <a:xfrm>
            <a:off x="2588509" y="558498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SFT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197401D-E065-1149-82AA-0FF3BE01E719}"/>
              </a:ext>
            </a:extLst>
          </p:cNvPr>
          <p:cNvCxnSpPr>
            <a:cxnSpLocks/>
          </p:cNvCxnSpPr>
          <p:nvPr/>
        </p:nvCxnSpPr>
        <p:spPr>
          <a:xfrm flipV="1">
            <a:off x="2760428" y="5935924"/>
            <a:ext cx="0" cy="414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3315694A-3433-124A-806C-D8828F03600C}"/>
              </a:ext>
            </a:extLst>
          </p:cNvPr>
          <p:cNvCxnSpPr>
            <a:cxnSpLocks/>
          </p:cNvCxnSpPr>
          <p:nvPr/>
        </p:nvCxnSpPr>
        <p:spPr>
          <a:xfrm flipV="1">
            <a:off x="2873263" y="5934459"/>
            <a:ext cx="0" cy="63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42263F26-D74A-6F4E-A433-2CDD179E3AAB}"/>
              </a:ext>
            </a:extLst>
          </p:cNvPr>
          <p:cNvCxnSpPr>
            <a:cxnSpLocks/>
          </p:cNvCxnSpPr>
          <p:nvPr/>
        </p:nvCxnSpPr>
        <p:spPr>
          <a:xfrm flipV="1">
            <a:off x="5053755" y="5934459"/>
            <a:ext cx="0" cy="414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8EB7F09-49C6-FF41-88E0-0676F5772E33}"/>
              </a:ext>
            </a:extLst>
          </p:cNvPr>
          <p:cNvCxnSpPr>
            <a:cxnSpLocks/>
          </p:cNvCxnSpPr>
          <p:nvPr/>
        </p:nvCxnSpPr>
        <p:spPr>
          <a:xfrm flipV="1">
            <a:off x="5166590" y="5932994"/>
            <a:ext cx="0" cy="63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10480B9-9B59-284A-B870-57D9D2424048}"/>
              </a:ext>
            </a:extLst>
          </p:cNvPr>
          <p:cNvSpPr/>
          <p:nvPr/>
        </p:nvSpPr>
        <p:spPr>
          <a:xfrm>
            <a:off x="2131112" y="1337152"/>
            <a:ext cx="549803" cy="992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E49ACBE8-5AAE-4042-A21C-569D4361E510}"/>
              </a:ext>
            </a:extLst>
          </p:cNvPr>
          <p:cNvCxnSpPr>
            <a:cxnSpLocks/>
            <a:stCxn id="111" idx="3"/>
            <a:endCxn id="61" idx="0"/>
          </p:cNvCxnSpPr>
          <p:nvPr/>
        </p:nvCxnSpPr>
        <p:spPr>
          <a:xfrm>
            <a:off x="2680915" y="1833442"/>
            <a:ext cx="2936764" cy="8554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421F519C-0214-6545-AD7D-4858518B39C8}"/>
              </a:ext>
            </a:extLst>
          </p:cNvPr>
          <p:cNvCxnSpPr>
            <a:cxnSpLocks/>
          </p:cNvCxnSpPr>
          <p:nvPr/>
        </p:nvCxnSpPr>
        <p:spPr>
          <a:xfrm>
            <a:off x="1540080" y="2250911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103D200-1216-0B45-8FA7-9F187E148A08}"/>
              </a:ext>
            </a:extLst>
          </p:cNvPr>
          <p:cNvCxnSpPr>
            <a:cxnSpLocks/>
          </p:cNvCxnSpPr>
          <p:nvPr/>
        </p:nvCxnSpPr>
        <p:spPr>
          <a:xfrm>
            <a:off x="1541795" y="2009722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A86D38A1-2239-FC44-AD5D-7B6CAD70A5E2}"/>
              </a:ext>
            </a:extLst>
          </p:cNvPr>
          <p:cNvCxnSpPr>
            <a:cxnSpLocks/>
          </p:cNvCxnSpPr>
          <p:nvPr/>
        </p:nvCxnSpPr>
        <p:spPr>
          <a:xfrm>
            <a:off x="1543510" y="1744679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7AEBEF3A-893A-3D44-8D28-FF0800AA1090}"/>
              </a:ext>
            </a:extLst>
          </p:cNvPr>
          <p:cNvCxnSpPr>
            <a:cxnSpLocks/>
          </p:cNvCxnSpPr>
          <p:nvPr/>
        </p:nvCxnSpPr>
        <p:spPr>
          <a:xfrm>
            <a:off x="1545225" y="1479636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CE262A30-01C2-E048-AA69-58A6EB5E054D}"/>
              </a:ext>
            </a:extLst>
          </p:cNvPr>
          <p:cNvSpPr txBox="1"/>
          <p:nvPr/>
        </p:nvSpPr>
        <p:spPr>
          <a:xfrm>
            <a:off x="3037888" y="1581419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LEDMODES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92004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D5CBC4-536B-1047-8DFC-DA17E60D1A0B}"/>
              </a:ext>
            </a:extLst>
          </p:cNvPr>
          <p:cNvSpPr/>
          <p:nvPr/>
        </p:nvSpPr>
        <p:spPr>
          <a:xfrm>
            <a:off x="3156263" y="673190"/>
            <a:ext cx="5520067" cy="5781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I2C_SAMPLE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73441D-B47F-D345-B554-F3D7928F3B8A}"/>
              </a:ext>
            </a:extLst>
          </p:cNvPr>
          <p:cNvSpPr/>
          <p:nvPr/>
        </p:nvSpPr>
        <p:spPr>
          <a:xfrm>
            <a:off x="3919710" y="3692682"/>
            <a:ext cx="935409" cy="225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I2CIF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B620E7-975A-BE4F-BAAA-859BE2CA3ADB}"/>
              </a:ext>
            </a:extLst>
          </p:cNvPr>
          <p:cNvSpPr txBox="1"/>
          <p:nvPr/>
        </p:nvSpPr>
        <p:spPr>
          <a:xfrm>
            <a:off x="2390968" y="6286819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rstn</a:t>
            </a:r>
            <a:endParaRPr kumimoji="1" lang="ja-JP" altLang="en-US" sz="7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CDF1C5-0481-FC43-8386-EB81564E3B34}"/>
              </a:ext>
            </a:extLst>
          </p:cNvPr>
          <p:cNvSpPr txBox="1"/>
          <p:nvPr/>
        </p:nvSpPr>
        <p:spPr>
          <a:xfrm>
            <a:off x="2393270" y="6152384"/>
            <a:ext cx="3401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pClk</a:t>
            </a:r>
            <a:endParaRPr kumimoji="1" lang="ja-JP" altLang="en-US" sz="7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45135F-2245-2648-BBBA-05630638336D}"/>
              </a:ext>
            </a:extLst>
          </p:cNvPr>
          <p:cNvSpPr txBox="1"/>
          <p:nvPr/>
        </p:nvSpPr>
        <p:spPr>
          <a:xfrm>
            <a:off x="2653838" y="4958929"/>
            <a:ext cx="4716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pI2Csda</a:t>
            </a:r>
            <a:endParaRPr kumimoji="1" lang="ja-JP" altLang="en-US" sz="7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38CB9F-6BA4-714A-A3A1-F9E25952B6FB}"/>
              </a:ext>
            </a:extLst>
          </p:cNvPr>
          <p:cNvSpPr txBox="1"/>
          <p:nvPr/>
        </p:nvSpPr>
        <p:spPr>
          <a:xfrm>
            <a:off x="2677080" y="4515143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pI2Cscl</a:t>
            </a:r>
            <a:endParaRPr kumimoji="1" lang="ja-JP" altLang="en-US" sz="7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CD6D148-FECB-C041-89D9-9F8FEBC3A068}"/>
              </a:ext>
            </a:extLst>
          </p:cNvPr>
          <p:cNvSpPr txBox="1"/>
          <p:nvPr/>
        </p:nvSpPr>
        <p:spPr>
          <a:xfrm>
            <a:off x="2378078" y="1392786"/>
            <a:ext cx="4764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pPsw</a:t>
            </a:r>
            <a:r>
              <a:rPr kumimoji="1" lang="en-US" altLang="ja-JP" sz="700" dirty="0"/>
              <a:t>[3]</a:t>
            </a:r>
            <a:endParaRPr kumimoji="1" lang="ja-JP" altLang="en-US" sz="7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7D5870-5B02-0044-98E9-9D82ACB7831F}"/>
              </a:ext>
            </a:extLst>
          </p:cNvPr>
          <p:cNvSpPr txBox="1"/>
          <p:nvPr/>
        </p:nvSpPr>
        <p:spPr>
          <a:xfrm>
            <a:off x="2380380" y="1220560"/>
            <a:ext cx="4764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pPsw</a:t>
            </a:r>
            <a:r>
              <a:rPr kumimoji="1" lang="en-US" altLang="ja-JP" sz="700" dirty="0"/>
              <a:t>[2]</a:t>
            </a:r>
            <a:endParaRPr kumimoji="1" lang="ja-JP" altLang="en-US" sz="7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8C935E-BB48-1241-AC87-80AB117718CA}"/>
              </a:ext>
            </a:extLst>
          </p:cNvPr>
          <p:cNvSpPr txBox="1"/>
          <p:nvPr/>
        </p:nvSpPr>
        <p:spPr>
          <a:xfrm>
            <a:off x="2382682" y="1036403"/>
            <a:ext cx="4764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pPsw</a:t>
            </a:r>
            <a:r>
              <a:rPr kumimoji="1" lang="en-US" altLang="ja-JP" sz="700" dirty="0"/>
              <a:t>[1]</a:t>
            </a:r>
            <a:endParaRPr kumimoji="1" lang="ja-JP" altLang="en-US" sz="7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23D6C9-5BD5-2C45-85D2-B4651AA20D5A}"/>
              </a:ext>
            </a:extLst>
          </p:cNvPr>
          <p:cNvSpPr txBox="1"/>
          <p:nvPr/>
        </p:nvSpPr>
        <p:spPr>
          <a:xfrm>
            <a:off x="2384984" y="852245"/>
            <a:ext cx="4764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pPsw</a:t>
            </a:r>
            <a:r>
              <a:rPr kumimoji="1" lang="en-US" altLang="ja-JP" sz="700" dirty="0"/>
              <a:t>[0]</a:t>
            </a:r>
            <a:endParaRPr kumimoji="1" lang="ja-JP" altLang="en-US" sz="7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6ECDE9D-0B2D-9C40-8390-45D8BD573EE6}"/>
              </a:ext>
            </a:extLst>
          </p:cNvPr>
          <p:cNvCxnSpPr>
            <a:cxnSpLocks/>
          </p:cNvCxnSpPr>
          <p:nvPr/>
        </p:nvCxnSpPr>
        <p:spPr>
          <a:xfrm>
            <a:off x="2786988" y="6376314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560EF22-0702-F64A-A509-66AFC25C57CC}"/>
              </a:ext>
            </a:extLst>
          </p:cNvPr>
          <p:cNvCxnSpPr>
            <a:cxnSpLocks/>
          </p:cNvCxnSpPr>
          <p:nvPr/>
        </p:nvCxnSpPr>
        <p:spPr>
          <a:xfrm>
            <a:off x="2788179" y="6241880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6BB5C79-857A-F640-B140-1506836AE9D7}"/>
              </a:ext>
            </a:extLst>
          </p:cNvPr>
          <p:cNvCxnSpPr>
            <a:cxnSpLocks/>
          </p:cNvCxnSpPr>
          <p:nvPr/>
        </p:nvCxnSpPr>
        <p:spPr>
          <a:xfrm>
            <a:off x="279206" y="5146147"/>
            <a:ext cx="288721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ACBE37-E4F5-2641-B164-57B8410A4C08}"/>
              </a:ext>
            </a:extLst>
          </p:cNvPr>
          <p:cNvCxnSpPr>
            <a:cxnSpLocks/>
          </p:cNvCxnSpPr>
          <p:nvPr/>
        </p:nvCxnSpPr>
        <p:spPr>
          <a:xfrm>
            <a:off x="307127" y="4733334"/>
            <a:ext cx="28584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F72158-591D-764A-A14D-5C46A803EF2D}"/>
              </a:ext>
            </a:extLst>
          </p:cNvPr>
          <p:cNvCxnSpPr>
            <a:cxnSpLocks/>
          </p:cNvCxnSpPr>
          <p:nvPr/>
        </p:nvCxnSpPr>
        <p:spPr>
          <a:xfrm>
            <a:off x="2769655" y="1477639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7E0315D-2679-1343-9A30-DFC4175CE00D}"/>
              </a:ext>
            </a:extLst>
          </p:cNvPr>
          <p:cNvCxnSpPr>
            <a:cxnSpLocks/>
          </p:cNvCxnSpPr>
          <p:nvPr/>
        </p:nvCxnSpPr>
        <p:spPr>
          <a:xfrm>
            <a:off x="2770847" y="1310056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CE5A010-E6BB-204C-A729-50902A9B79C6}"/>
              </a:ext>
            </a:extLst>
          </p:cNvPr>
          <p:cNvCxnSpPr>
            <a:cxnSpLocks/>
          </p:cNvCxnSpPr>
          <p:nvPr/>
        </p:nvCxnSpPr>
        <p:spPr>
          <a:xfrm>
            <a:off x="2772039" y="1125899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C97DCF3-BCE4-454E-9E3A-EF078865ED5D}"/>
              </a:ext>
            </a:extLst>
          </p:cNvPr>
          <p:cNvCxnSpPr>
            <a:cxnSpLocks/>
          </p:cNvCxnSpPr>
          <p:nvPr/>
        </p:nvCxnSpPr>
        <p:spPr>
          <a:xfrm>
            <a:off x="2773230" y="941742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BE97EF-7BB4-6F4D-895C-A6B6AC7A5802}"/>
              </a:ext>
            </a:extLst>
          </p:cNvPr>
          <p:cNvSpPr txBox="1"/>
          <p:nvPr/>
        </p:nvSpPr>
        <p:spPr>
          <a:xfrm>
            <a:off x="3890382" y="492597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SDAOUT</a:t>
            </a:r>
          </a:p>
          <a:p>
            <a:r>
              <a:rPr kumimoji="1" lang="en-US" altLang="ja-JP" sz="700" dirty="0"/>
              <a:t>SDAIN</a:t>
            </a:r>
            <a:endParaRPr kumimoji="1" lang="ja-JP" altLang="en-US" sz="700"/>
          </a:p>
        </p:txBody>
      </p:sp>
      <p:sp>
        <p:nvSpPr>
          <p:cNvPr id="24" name="ホームベース 23">
            <a:extLst>
              <a:ext uri="{FF2B5EF4-FFF2-40B4-BE49-F238E27FC236}">
                <a16:creationId xmlns:a16="http://schemas.microsoft.com/office/drawing/2014/main" id="{4EBE1E80-B576-054B-A31C-6FB188638B1F}"/>
              </a:ext>
            </a:extLst>
          </p:cNvPr>
          <p:cNvSpPr/>
          <p:nvPr/>
        </p:nvSpPr>
        <p:spPr>
          <a:xfrm>
            <a:off x="3565114" y="4660252"/>
            <a:ext cx="123481" cy="144061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25" name="ホームベース 24">
            <a:extLst>
              <a:ext uri="{FF2B5EF4-FFF2-40B4-BE49-F238E27FC236}">
                <a16:creationId xmlns:a16="http://schemas.microsoft.com/office/drawing/2014/main" id="{C7610D75-D3D4-6849-9848-5738F711391C}"/>
              </a:ext>
            </a:extLst>
          </p:cNvPr>
          <p:cNvSpPr/>
          <p:nvPr/>
        </p:nvSpPr>
        <p:spPr>
          <a:xfrm flipH="1">
            <a:off x="3567831" y="4515369"/>
            <a:ext cx="123481" cy="144061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30EB2F6-5AC5-574F-970F-A318EF9B1D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944418" y="4732283"/>
            <a:ext cx="6206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6F1605-FD06-7444-8FEB-976FA17534D1}"/>
              </a:ext>
            </a:extLst>
          </p:cNvPr>
          <p:cNvCxnSpPr>
            <a:cxnSpLocks/>
            <a:stCxn id="25" idx="3"/>
          </p:cNvCxnSpPr>
          <p:nvPr/>
        </p:nvCxnSpPr>
        <p:spPr>
          <a:xfrm rot="10800000" flipV="1">
            <a:off x="3162166" y="4587400"/>
            <a:ext cx="405666" cy="1455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ホームベース 32">
            <a:extLst>
              <a:ext uri="{FF2B5EF4-FFF2-40B4-BE49-F238E27FC236}">
                <a16:creationId xmlns:a16="http://schemas.microsoft.com/office/drawing/2014/main" id="{DB583D67-CD21-654D-AF8B-E595FDEF3CBF}"/>
              </a:ext>
            </a:extLst>
          </p:cNvPr>
          <p:cNvSpPr/>
          <p:nvPr/>
        </p:nvSpPr>
        <p:spPr>
          <a:xfrm>
            <a:off x="3536777" y="5079340"/>
            <a:ext cx="123481" cy="144061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34" name="ホームベース 33">
            <a:extLst>
              <a:ext uri="{FF2B5EF4-FFF2-40B4-BE49-F238E27FC236}">
                <a16:creationId xmlns:a16="http://schemas.microsoft.com/office/drawing/2014/main" id="{E5E058F2-516F-C849-AAC3-2AF91EFBCE5E}"/>
              </a:ext>
            </a:extLst>
          </p:cNvPr>
          <p:cNvSpPr/>
          <p:nvPr/>
        </p:nvSpPr>
        <p:spPr>
          <a:xfrm flipH="1">
            <a:off x="3539494" y="4946389"/>
            <a:ext cx="123481" cy="144061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41F5CB1-9E55-6840-94AC-C4BAB53C167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153217" y="5151371"/>
            <a:ext cx="383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8">
            <a:extLst>
              <a:ext uri="{FF2B5EF4-FFF2-40B4-BE49-F238E27FC236}">
                <a16:creationId xmlns:a16="http://schemas.microsoft.com/office/drawing/2014/main" id="{C00F3EE4-10B2-2445-AA13-8585401B6661}"/>
              </a:ext>
            </a:extLst>
          </p:cNvPr>
          <p:cNvCxnSpPr>
            <a:cxnSpLocks/>
            <a:stCxn id="34" idx="3"/>
          </p:cNvCxnSpPr>
          <p:nvPr/>
        </p:nvCxnSpPr>
        <p:spPr>
          <a:xfrm rot="10800000" flipV="1">
            <a:off x="3165149" y="5018419"/>
            <a:ext cx="374346" cy="1321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52584B2-5118-B54D-8EEC-69986D0813BC}"/>
              </a:ext>
            </a:extLst>
          </p:cNvPr>
          <p:cNvSpPr txBox="1"/>
          <p:nvPr/>
        </p:nvSpPr>
        <p:spPr>
          <a:xfrm>
            <a:off x="3891874" y="448600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SCLOUT</a:t>
            </a:r>
          </a:p>
          <a:p>
            <a:r>
              <a:rPr kumimoji="1" lang="en-US" altLang="ja-JP" sz="700" dirty="0"/>
              <a:t>SCLIN</a:t>
            </a:r>
            <a:endParaRPr kumimoji="1" lang="ja-JP" altLang="en-US" sz="70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49B38FB-E0AA-E441-AC12-76C6F69D539C}"/>
              </a:ext>
            </a:extLst>
          </p:cNvPr>
          <p:cNvCxnSpPr>
            <a:cxnSpLocks/>
          </p:cNvCxnSpPr>
          <p:nvPr/>
        </p:nvCxnSpPr>
        <p:spPr>
          <a:xfrm>
            <a:off x="3682670" y="4733774"/>
            <a:ext cx="2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DCB756B-0470-8D40-A2C7-DD297FF8C166}"/>
              </a:ext>
            </a:extLst>
          </p:cNvPr>
          <p:cNvCxnSpPr>
            <a:cxnSpLocks/>
          </p:cNvCxnSpPr>
          <p:nvPr/>
        </p:nvCxnSpPr>
        <p:spPr>
          <a:xfrm flipH="1">
            <a:off x="3691621" y="4583142"/>
            <a:ext cx="1923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9985B08-2A22-B24C-A61A-952859265D4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660258" y="5151371"/>
            <a:ext cx="2505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C4EDAE1-B0DA-0947-AB86-02E22B8F001B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3662975" y="5018420"/>
            <a:ext cx="2389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5A6C6F1-27EA-6C4B-A4BE-FDDF498B46D6}"/>
              </a:ext>
            </a:extLst>
          </p:cNvPr>
          <p:cNvSpPr/>
          <p:nvPr/>
        </p:nvSpPr>
        <p:spPr>
          <a:xfrm>
            <a:off x="5533853" y="1381954"/>
            <a:ext cx="978629" cy="4567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I2C_MUX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30819C0-0EB5-CD45-A536-A7C80A68F1FB}"/>
              </a:ext>
            </a:extLst>
          </p:cNvPr>
          <p:cNvCxnSpPr>
            <a:cxnSpLocks/>
          </p:cNvCxnSpPr>
          <p:nvPr/>
        </p:nvCxnSpPr>
        <p:spPr>
          <a:xfrm flipH="1">
            <a:off x="4841686" y="3970818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35BFC9E-35FB-DA45-BCAA-6ABC7BDE3BBC}"/>
              </a:ext>
            </a:extLst>
          </p:cNvPr>
          <p:cNvSpPr txBox="1"/>
          <p:nvPr/>
        </p:nvSpPr>
        <p:spPr>
          <a:xfrm>
            <a:off x="5533640" y="3851580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TXOUT</a:t>
            </a:r>
          </a:p>
          <a:p>
            <a:r>
              <a:rPr kumimoji="1" lang="en-US" altLang="ja-JP" sz="700" dirty="0"/>
              <a:t>RXIN</a:t>
            </a:r>
          </a:p>
          <a:p>
            <a:r>
              <a:rPr kumimoji="1" lang="en-US" altLang="ja-JP" sz="700" dirty="0" err="1"/>
              <a:t>WRn</a:t>
            </a:r>
            <a:endParaRPr kumimoji="1" lang="en-US" altLang="ja-JP" sz="700" dirty="0"/>
          </a:p>
          <a:p>
            <a:r>
              <a:rPr kumimoji="1" lang="en-US" altLang="ja-JP" sz="700" dirty="0" err="1"/>
              <a:t>RDn</a:t>
            </a:r>
            <a:endParaRPr kumimoji="1" lang="ja-JP" altLang="en-US" sz="7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C58A059-DB0E-8747-804C-598BB365ACCF}"/>
              </a:ext>
            </a:extLst>
          </p:cNvPr>
          <p:cNvSpPr txBox="1"/>
          <p:nvPr/>
        </p:nvSpPr>
        <p:spPr>
          <a:xfrm>
            <a:off x="4401991" y="3869075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DATIN</a:t>
            </a:r>
          </a:p>
          <a:p>
            <a:r>
              <a:rPr kumimoji="1" lang="en-US" altLang="ja-JP" sz="700" dirty="0"/>
              <a:t>DATOUT</a:t>
            </a:r>
          </a:p>
          <a:p>
            <a:r>
              <a:rPr kumimoji="1" lang="en-US" altLang="ja-JP" sz="700" dirty="0" err="1"/>
              <a:t>WRn</a:t>
            </a:r>
            <a:endParaRPr kumimoji="1" lang="en-US" altLang="ja-JP" sz="700" dirty="0"/>
          </a:p>
          <a:p>
            <a:r>
              <a:rPr kumimoji="1" lang="en-US" altLang="ja-JP" sz="700" dirty="0" err="1"/>
              <a:t>RDn</a:t>
            </a:r>
            <a:endParaRPr kumimoji="1" lang="ja-JP" altLang="en-US" sz="70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CC35758-6426-E446-AAC1-AFA80D6B69DE}"/>
              </a:ext>
            </a:extLst>
          </p:cNvPr>
          <p:cNvCxnSpPr>
            <a:cxnSpLocks/>
          </p:cNvCxnSpPr>
          <p:nvPr/>
        </p:nvCxnSpPr>
        <p:spPr>
          <a:xfrm>
            <a:off x="4861565" y="4076709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F708E6D-F361-5E4E-8A3A-3BB04FF4252F}"/>
              </a:ext>
            </a:extLst>
          </p:cNvPr>
          <p:cNvSpPr txBox="1"/>
          <p:nvPr/>
        </p:nvSpPr>
        <p:spPr>
          <a:xfrm>
            <a:off x="4916711" y="3798174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I2C_TXDAT</a:t>
            </a:r>
            <a:endParaRPr kumimoji="1" lang="ja-JP" altLang="en-US" sz="7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32AAAF7-F7E8-F340-AB7F-1ABDAB41C8BF}"/>
              </a:ext>
            </a:extLst>
          </p:cNvPr>
          <p:cNvSpPr txBox="1"/>
          <p:nvPr/>
        </p:nvSpPr>
        <p:spPr>
          <a:xfrm>
            <a:off x="4917632" y="3931688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I2C_RXDAT</a:t>
            </a:r>
            <a:endParaRPr kumimoji="1" lang="ja-JP" altLang="en-US" sz="7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61A00509-3A7F-044E-B27E-C8A0CB220822}"/>
              </a:ext>
            </a:extLst>
          </p:cNvPr>
          <p:cNvCxnSpPr>
            <a:cxnSpLocks/>
          </p:cNvCxnSpPr>
          <p:nvPr/>
        </p:nvCxnSpPr>
        <p:spPr>
          <a:xfrm flipH="1">
            <a:off x="4842606" y="4220352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C84703-2A23-8440-AA49-CB6DF9554C19}"/>
              </a:ext>
            </a:extLst>
          </p:cNvPr>
          <p:cNvCxnSpPr>
            <a:cxnSpLocks/>
          </p:cNvCxnSpPr>
          <p:nvPr/>
        </p:nvCxnSpPr>
        <p:spPr>
          <a:xfrm flipH="1">
            <a:off x="4849052" y="4342817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412F05-B79F-E643-AFD2-C377DEA8AFB5}"/>
              </a:ext>
            </a:extLst>
          </p:cNvPr>
          <p:cNvSpPr txBox="1"/>
          <p:nvPr/>
        </p:nvSpPr>
        <p:spPr>
          <a:xfrm>
            <a:off x="4402911" y="4439503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  <a:p>
            <a:r>
              <a:rPr kumimoji="1" lang="en-US" altLang="ja-JP" sz="700" dirty="0"/>
              <a:t>RXED</a:t>
            </a:r>
          </a:p>
          <a:p>
            <a:r>
              <a:rPr kumimoji="1" lang="en-US" altLang="ja-JP" sz="700" dirty="0"/>
              <a:t>NOACK</a:t>
            </a:r>
          </a:p>
          <a:p>
            <a:r>
              <a:rPr kumimoji="1" lang="en-US" altLang="ja-JP" sz="700" dirty="0"/>
              <a:t>COLL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1D2F0A5-8AB9-CE48-BB2B-B27058C51100}"/>
              </a:ext>
            </a:extLst>
          </p:cNvPr>
          <p:cNvSpPr txBox="1"/>
          <p:nvPr/>
        </p:nvSpPr>
        <p:spPr>
          <a:xfrm>
            <a:off x="5514303" y="4439503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  <a:p>
            <a:r>
              <a:rPr kumimoji="1" lang="en-US" altLang="ja-JP" sz="700" dirty="0"/>
              <a:t>RXED</a:t>
            </a:r>
          </a:p>
          <a:p>
            <a:r>
              <a:rPr kumimoji="1" lang="en-US" altLang="ja-JP" sz="700" dirty="0"/>
              <a:t>NOACK</a:t>
            </a:r>
          </a:p>
          <a:p>
            <a:r>
              <a:rPr kumimoji="1" lang="en-US" altLang="ja-JP" sz="700" dirty="0"/>
              <a:t>COLL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FF340C0-B721-CE42-8724-DE41CE421EC7}"/>
              </a:ext>
            </a:extLst>
          </p:cNvPr>
          <p:cNvCxnSpPr>
            <a:cxnSpLocks/>
          </p:cNvCxnSpPr>
          <p:nvPr/>
        </p:nvCxnSpPr>
        <p:spPr>
          <a:xfrm>
            <a:off x="4858343" y="4536182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E66420F-9D1A-1046-B7A1-F3E8FAFCB2E1}"/>
              </a:ext>
            </a:extLst>
          </p:cNvPr>
          <p:cNvCxnSpPr>
            <a:cxnSpLocks/>
          </p:cNvCxnSpPr>
          <p:nvPr/>
        </p:nvCxnSpPr>
        <p:spPr>
          <a:xfrm>
            <a:off x="4858343" y="4658646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D295F1A-3C3D-C743-AD2B-57FD8AC97CA8}"/>
              </a:ext>
            </a:extLst>
          </p:cNvPr>
          <p:cNvCxnSpPr>
            <a:cxnSpLocks/>
          </p:cNvCxnSpPr>
          <p:nvPr/>
        </p:nvCxnSpPr>
        <p:spPr>
          <a:xfrm>
            <a:off x="4858343" y="4781110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BDF6D09-D842-5A49-8D91-F6B202CE9DE6}"/>
              </a:ext>
            </a:extLst>
          </p:cNvPr>
          <p:cNvCxnSpPr>
            <a:cxnSpLocks/>
          </p:cNvCxnSpPr>
          <p:nvPr/>
        </p:nvCxnSpPr>
        <p:spPr>
          <a:xfrm>
            <a:off x="4858343" y="4903575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34371D8-6401-9247-99B8-B7D88BEE17A9}"/>
              </a:ext>
            </a:extLst>
          </p:cNvPr>
          <p:cNvSpPr txBox="1"/>
          <p:nvPr/>
        </p:nvSpPr>
        <p:spPr>
          <a:xfrm>
            <a:off x="4403832" y="5032031"/>
            <a:ext cx="530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NX_READ</a:t>
            </a:r>
          </a:p>
          <a:p>
            <a:r>
              <a:rPr kumimoji="1" lang="en-US" altLang="ja-JP" sz="700" dirty="0"/>
              <a:t>RESTART</a:t>
            </a:r>
          </a:p>
          <a:p>
            <a:r>
              <a:rPr kumimoji="1" lang="en-US" altLang="ja-JP" sz="700" dirty="0"/>
              <a:t>START</a:t>
            </a:r>
          </a:p>
          <a:p>
            <a:r>
              <a:rPr kumimoji="1" lang="en-US" altLang="ja-JP" sz="700" dirty="0"/>
              <a:t>FINISH</a:t>
            </a:r>
          </a:p>
          <a:p>
            <a:r>
              <a:rPr kumimoji="1" lang="en-US" altLang="ja-JP" sz="700" dirty="0"/>
              <a:t>F_FINISH</a:t>
            </a:r>
          </a:p>
          <a:p>
            <a:r>
              <a:rPr kumimoji="1" lang="en-US" altLang="ja-JP" sz="700" dirty="0"/>
              <a:t>INIT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173B78B-EE23-8A41-B131-27E65284C8D8}"/>
              </a:ext>
            </a:extLst>
          </p:cNvPr>
          <p:cNvSpPr txBox="1"/>
          <p:nvPr/>
        </p:nvSpPr>
        <p:spPr>
          <a:xfrm>
            <a:off x="5509699" y="5032031"/>
            <a:ext cx="530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NX_READ</a:t>
            </a:r>
          </a:p>
          <a:p>
            <a:r>
              <a:rPr kumimoji="1" lang="en-US" altLang="ja-JP" sz="700" dirty="0"/>
              <a:t>RESTART</a:t>
            </a:r>
          </a:p>
          <a:p>
            <a:r>
              <a:rPr kumimoji="1" lang="en-US" altLang="ja-JP" sz="700" dirty="0"/>
              <a:t>START</a:t>
            </a:r>
          </a:p>
          <a:p>
            <a:r>
              <a:rPr kumimoji="1" lang="en-US" altLang="ja-JP" sz="700" dirty="0"/>
              <a:t>FINISH</a:t>
            </a:r>
          </a:p>
          <a:p>
            <a:r>
              <a:rPr kumimoji="1" lang="en-US" altLang="ja-JP" sz="700" dirty="0"/>
              <a:t>F_FINISH</a:t>
            </a:r>
          </a:p>
          <a:p>
            <a:r>
              <a:rPr kumimoji="1" lang="en-US" altLang="ja-JP" sz="700" dirty="0"/>
              <a:t>INIT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7A0EEE05-1302-304A-B5C4-20238E3A8551}"/>
              </a:ext>
            </a:extLst>
          </p:cNvPr>
          <p:cNvGrpSpPr/>
          <p:nvPr/>
        </p:nvGrpSpPr>
        <p:grpSpPr>
          <a:xfrm>
            <a:off x="4851814" y="5117200"/>
            <a:ext cx="671798" cy="645474"/>
            <a:chOff x="3962944" y="5079642"/>
            <a:chExt cx="1005295" cy="928979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AE79ECDE-04CA-AA4E-B554-5F7843B83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079642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32E61FA-702B-2745-85BE-F66D7000C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265438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165789B1-AAEE-4D40-9CFA-1C21F06E7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451234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198A6D58-2F8A-CF4A-A43B-92EA01F4F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637030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2802F933-1D49-8649-AAAD-F58AA53E9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822826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06B35EF7-95D9-1749-8446-A912A0622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6008621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2B0022F8-A5D2-344D-942F-04AF131A9BBE}"/>
              </a:ext>
            </a:extLst>
          </p:cNvPr>
          <p:cNvSpPr/>
          <p:nvPr/>
        </p:nvSpPr>
        <p:spPr>
          <a:xfrm>
            <a:off x="3323960" y="5703684"/>
            <a:ext cx="382015" cy="195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00" dirty="0">
                <a:solidFill>
                  <a:schemeClr val="tx1"/>
                </a:solidFill>
              </a:rPr>
              <a:t>SFTCLK</a:t>
            </a:r>
            <a:endParaRPr kumimoji="1" lang="ja-JP" altLang="en-US" sz="300">
              <a:solidFill>
                <a:schemeClr val="tx1"/>
              </a:solidFill>
            </a:endParaRP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8B51DB6-1A82-4647-9ADA-FE4BD616FF03}"/>
              </a:ext>
            </a:extLst>
          </p:cNvPr>
          <p:cNvCxnSpPr>
            <a:cxnSpLocks/>
          </p:cNvCxnSpPr>
          <p:nvPr/>
        </p:nvCxnSpPr>
        <p:spPr>
          <a:xfrm>
            <a:off x="3152541" y="6382760"/>
            <a:ext cx="5440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8">
            <a:extLst>
              <a:ext uri="{FF2B5EF4-FFF2-40B4-BE49-F238E27FC236}">
                <a16:creationId xmlns:a16="http://schemas.microsoft.com/office/drawing/2014/main" id="{301C4407-0D2E-3A47-9FAA-C634013D8333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3147977" y="5899353"/>
            <a:ext cx="366991" cy="340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A58BC7CA-E17E-F347-9DFC-ADB362AB008D}"/>
              </a:ext>
            </a:extLst>
          </p:cNvPr>
          <p:cNvCxnSpPr>
            <a:cxnSpLocks/>
          </p:cNvCxnSpPr>
          <p:nvPr/>
        </p:nvCxnSpPr>
        <p:spPr>
          <a:xfrm>
            <a:off x="3153463" y="6240038"/>
            <a:ext cx="5424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0FBAE666-D401-864C-AB62-2F836C512613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705975" y="5801518"/>
            <a:ext cx="204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D79CF61-E258-6247-B92D-4686847707AF}"/>
              </a:ext>
            </a:extLst>
          </p:cNvPr>
          <p:cNvSpPr txBox="1"/>
          <p:nvPr/>
        </p:nvSpPr>
        <p:spPr>
          <a:xfrm>
            <a:off x="3896828" y="5705880"/>
            <a:ext cx="311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SFT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197401D-E065-1149-82AA-0FF3BE01E719}"/>
              </a:ext>
            </a:extLst>
          </p:cNvPr>
          <p:cNvCxnSpPr>
            <a:cxnSpLocks/>
          </p:cNvCxnSpPr>
          <p:nvPr/>
        </p:nvCxnSpPr>
        <p:spPr>
          <a:xfrm flipV="1">
            <a:off x="4016280" y="5949720"/>
            <a:ext cx="0" cy="287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3315694A-3433-124A-806C-D8828F03600C}"/>
              </a:ext>
            </a:extLst>
          </p:cNvPr>
          <p:cNvCxnSpPr>
            <a:cxnSpLocks/>
          </p:cNvCxnSpPr>
          <p:nvPr/>
        </p:nvCxnSpPr>
        <p:spPr>
          <a:xfrm flipV="1">
            <a:off x="4094681" y="5948702"/>
            <a:ext cx="0" cy="44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42263F26-D74A-6F4E-A433-2CDD179E3AAB}"/>
              </a:ext>
            </a:extLst>
          </p:cNvPr>
          <p:cNvCxnSpPr>
            <a:cxnSpLocks/>
          </p:cNvCxnSpPr>
          <p:nvPr/>
        </p:nvCxnSpPr>
        <p:spPr>
          <a:xfrm flipV="1">
            <a:off x="5609732" y="5948702"/>
            <a:ext cx="0" cy="287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8EB7F09-49C6-FF41-88E0-0676F5772E33}"/>
              </a:ext>
            </a:extLst>
          </p:cNvPr>
          <p:cNvCxnSpPr>
            <a:cxnSpLocks/>
          </p:cNvCxnSpPr>
          <p:nvPr/>
        </p:nvCxnSpPr>
        <p:spPr>
          <a:xfrm flipV="1">
            <a:off x="5688132" y="5947684"/>
            <a:ext cx="0" cy="44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10480B9-9B59-284A-B870-57D9D2424048}"/>
              </a:ext>
            </a:extLst>
          </p:cNvPr>
          <p:cNvSpPr/>
          <p:nvPr/>
        </p:nvSpPr>
        <p:spPr>
          <a:xfrm>
            <a:off x="3579019" y="849186"/>
            <a:ext cx="382015" cy="68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30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E49ACBE8-5AAE-4042-A21C-569D4361E510}"/>
              </a:ext>
            </a:extLst>
          </p:cNvPr>
          <p:cNvCxnSpPr>
            <a:cxnSpLocks/>
            <a:stCxn id="111" idx="3"/>
            <a:endCxn id="91" idx="0"/>
          </p:cNvCxnSpPr>
          <p:nvPr/>
        </p:nvCxnSpPr>
        <p:spPr>
          <a:xfrm>
            <a:off x="3961034" y="1194018"/>
            <a:ext cx="3701060" cy="181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421F519C-0214-6545-AD7D-4858518B39C8}"/>
              </a:ext>
            </a:extLst>
          </p:cNvPr>
          <p:cNvCxnSpPr>
            <a:cxnSpLocks/>
          </p:cNvCxnSpPr>
          <p:nvPr/>
        </p:nvCxnSpPr>
        <p:spPr>
          <a:xfrm>
            <a:off x="3168357" y="1484085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103D200-1216-0B45-8FA7-9F187E148A08}"/>
              </a:ext>
            </a:extLst>
          </p:cNvPr>
          <p:cNvCxnSpPr>
            <a:cxnSpLocks/>
          </p:cNvCxnSpPr>
          <p:nvPr/>
        </p:nvCxnSpPr>
        <p:spPr>
          <a:xfrm>
            <a:off x="3169549" y="1316501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A86D38A1-2239-FC44-AD5D-7B6CAD70A5E2}"/>
              </a:ext>
            </a:extLst>
          </p:cNvPr>
          <p:cNvCxnSpPr>
            <a:cxnSpLocks/>
          </p:cNvCxnSpPr>
          <p:nvPr/>
        </p:nvCxnSpPr>
        <p:spPr>
          <a:xfrm>
            <a:off x="3170741" y="1132344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7AEBEF3A-893A-3D44-8D28-FF0800AA1090}"/>
              </a:ext>
            </a:extLst>
          </p:cNvPr>
          <p:cNvCxnSpPr>
            <a:cxnSpLocks/>
          </p:cNvCxnSpPr>
          <p:nvPr/>
        </p:nvCxnSpPr>
        <p:spPr>
          <a:xfrm>
            <a:off x="3171932" y="948187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CE262A30-01C2-E048-AA69-58A6EB5E054D}"/>
              </a:ext>
            </a:extLst>
          </p:cNvPr>
          <p:cNvSpPr txBox="1"/>
          <p:nvPr/>
        </p:nvSpPr>
        <p:spPr>
          <a:xfrm>
            <a:off x="4209065" y="1018908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LEDMODES</a:t>
            </a:r>
            <a:endParaRPr kumimoji="1" lang="ja-JP" altLang="en-US" sz="70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0F45F80-11AC-4D4E-B594-1E3321D4B695}"/>
              </a:ext>
            </a:extLst>
          </p:cNvPr>
          <p:cNvSpPr/>
          <p:nvPr/>
        </p:nvSpPr>
        <p:spPr>
          <a:xfrm>
            <a:off x="7194389" y="1375605"/>
            <a:ext cx="935409" cy="225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I2C_TLC59116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D14DB30-1AD6-6246-9B76-9754E74DCF29}"/>
              </a:ext>
            </a:extLst>
          </p:cNvPr>
          <p:cNvCxnSpPr>
            <a:cxnSpLocks/>
          </p:cNvCxnSpPr>
          <p:nvPr/>
        </p:nvCxnSpPr>
        <p:spPr>
          <a:xfrm flipH="1">
            <a:off x="6502223" y="1688183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60A51C3-DCB4-2A4D-8247-2796E41D573E}"/>
              </a:ext>
            </a:extLst>
          </p:cNvPr>
          <p:cNvSpPr txBox="1"/>
          <p:nvPr/>
        </p:nvSpPr>
        <p:spPr>
          <a:xfrm>
            <a:off x="7194177" y="1568945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TXOUT</a:t>
            </a:r>
          </a:p>
          <a:p>
            <a:r>
              <a:rPr kumimoji="1" lang="en-US" altLang="ja-JP" sz="700" dirty="0"/>
              <a:t>RXIN</a:t>
            </a:r>
          </a:p>
          <a:p>
            <a:r>
              <a:rPr kumimoji="1" lang="en-US" altLang="ja-JP" sz="700" dirty="0" err="1"/>
              <a:t>WRn</a:t>
            </a:r>
            <a:endParaRPr kumimoji="1" lang="en-US" altLang="ja-JP" sz="700" dirty="0"/>
          </a:p>
          <a:p>
            <a:r>
              <a:rPr kumimoji="1" lang="en-US" altLang="ja-JP" sz="700" dirty="0" err="1"/>
              <a:t>RDn</a:t>
            </a:r>
            <a:endParaRPr kumimoji="1" lang="ja-JP" altLang="en-US" sz="70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DBD1B15-923C-8744-B8BE-CBAC3DFA9187}"/>
              </a:ext>
            </a:extLst>
          </p:cNvPr>
          <p:cNvSpPr txBox="1"/>
          <p:nvPr/>
        </p:nvSpPr>
        <p:spPr>
          <a:xfrm>
            <a:off x="5957828" y="158644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DATIN_0</a:t>
            </a:r>
          </a:p>
          <a:p>
            <a:r>
              <a:rPr kumimoji="1" lang="en-US" altLang="ja-JP" sz="700" dirty="0"/>
              <a:t>DATOUT_0</a:t>
            </a:r>
          </a:p>
          <a:p>
            <a:r>
              <a:rPr kumimoji="1" lang="en-US" altLang="ja-JP" sz="700" dirty="0" err="1"/>
              <a:t>WRn</a:t>
            </a:r>
            <a:r>
              <a:rPr kumimoji="1" lang="en-US" altLang="ja-JP" sz="700" dirty="0"/>
              <a:t> _0</a:t>
            </a:r>
          </a:p>
          <a:p>
            <a:r>
              <a:rPr kumimoji="1" lang="en-US" altLang="ja-JP" sz="700" dirty="0" err="1"/>
              <a:t>RDn</a:t>
            </a:r>
            <a:r>
              <a:rPr kumimoji="1" lang="en-US" altLang="ja-JP" sz="700" dirty="0"/>
              <a:t> _0</a:t>
            </a:r>
            <a:endParaRPr kumimoji="1" lang="ja-JP" altLang="en-US" sz="700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53B7A49-A88D-A248-843B-DD2755D95D0E}"/>
              </a:ext>
            </a:extLst>
          </p:cNvPr>
          <p:cNvCxnSpPr>
            <a:cxnSpLocks/>
          </p:cNvCxnSpPr>
          <p:nvPr/>
        </p:nvCxnSpPr>
        <p:spPr>
          <a:xfrm>
            <a:off x="6522102" y="1794074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B68278E-E6E7-AB49-96AB-36FB3CA1AC57}"/>
              </a:ext>
            </a:extLst>
          </p:cNvPr>
          <p:cNvSpPr txBox="1"/>
          <p:nvPr/>
        </p:nvSpPr>
        <p:spPr>
          <a:xfrm>
            <a:off x="6577248" y="1515539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I2C_TXDAT</a:t>
            </a:r>
            <a:endParaRPr kumimoji="1" lang="ja-JP" altLang="en-US" sz="70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513929B-E7C4-7943-B5FC-E177BFDFF2C4}"/>
              </a:ext>
            </a:extLst>
          </p:cNvPr>
          <p:cNvSpPr txBox="1"/>
          <p:nvPr/>
        </p:nvSpPr>
        <p:spPr>
          <a:xfrm>
            <a:off x="6578169" y="1649053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I2C_RXDAT</a:t>
            </a:r>
            <a:endParaRPr kumimoji="1" lang="ja-JP" altLang="en-US" sz="70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2612A92-4996-5A42-A23A-4708B2D02583}"/>
              </a:ext>
            </a:extLst>
          </p:cNvPr>
          <p:cNvCxnSpPr>
            <a:cxnSpLocks/>
          </p:cNvCxnSpPr>
          <p:nvPr/>
        </p:nvCxnSpPr>
        <p:spPr>
          <a:xfrm flipH="1">
            <a:off x="6503143" y="1937717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D9C529FB-4484-3347-ADEA-957E53A79BA7}"/>
              </a:ext>
            </a:extLst>
          </p:cNvPr>
          <p:cNvCxnSpPr>
            <a:cxnSpLocks/>
          </p:cNvCxnSpPr>
          <p:nvPr/>
        </p:nvCxnSpPr>
        <p:spPr>
          <a:xfrm flipH="1">
            <a:off x="6509589" y="2060182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8583360-44AC-4C42-A491-F09C9FB8EA32}"/>
              </a:ext>
            </a:extLst>
          </p:cNvPr>
          <p:cNvSpPr txBox="1"/>
          <p:nvPr/>
        </p:nvSpPr>
        <p:spPr>
          <a:xfrm>
            <a:off x="5958748" y="2156868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TXEMP_0</a:t>
            </a:r>
          </a:p>
          <a:p>
            <a:r>
              <a:rPr kumimoji="1" lang="en-US" altLang="ja-JP" sz="700" dirty="0"/>
              <a:t>RXED_0</a:t>
            </a:r>
          </a:p>
          <a:p>
            <a:r>
              <a:rPr kumimoji="1" lang="en-US" altLang="ja-JP" sz="700" dirty="0"/>
              <a:t>NOACK_0</a:t>
            </a:r>
          </a:p>
          <a:p>
            <a:r>
              <a:rPr kumimoji="1" lang="en-US" altLang="ja-JP" sz="700" dirty="0"/>
              <a:t>COLL_0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0FAD82A-2D29-3742-A9EA-E4C8EB95ADD6}"/>
              </a:ext>
            </a:extLst>
          </p:cNvPr>
          <p:cNvSpPr txBox="1"/>
          <p:nvPr/>
        </p:nvSpPr>
        <p:spPr>
          <a:xfrm>
            <a:off x="7174840" y="2156868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  <a:p>
            <a:r>
              <a:rPr kumimoji="1" lang="en-US" altLang="ja-JP" sz="700" dirty="0"/>
              <a:t>RXED</a:t>
            </a:r>
          </a:p>
          <a:p>
            <a:r>
              <a:rPr kumimoji="1" lang="en-US" altLang="ja-JP" sz="700" dirty="0"/>
              <a:t>NOACK</a:t>
            </a:r>
          </a:p>
          <a:p>
            <a:r>
              <a:rPr kumimoji="1" lang="en-US" altLang="ja-JP" sz="700" dirty="0"/>
              <a:t>COLL</a:t>
            </a: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221458E0-8BDA-5B45-B217-A0926C22E57B}"/>
              </a:ext>
            </a:extLst>
          </p:cNvPr>
          <p:cNvCxnSpPr>
            <a:cxnSpLocks/>
          </p:cNvCxnSpPr>
          <p:nvPr/>
        </p:nvCxnSpPr>
        <p:spPr>
          <a:xfrm>
            <a:off x="6518880" y="2253547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7452EBA4-6F10-6447-A2ED-91F68BA673A9}"/>
              </a:ext>
            </a:extLst>
          </p:cNvPr>
          <p:cNvCxnSpPr>
            <a:cxnSpLocks/>
          </p:cNvCxnSpPr>
          <p:nvPr/>
        </p:nvCxnSpPr>
        <p:spPr>
          <a:xfrm>
            <a:off x="6518880" y="2376011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B74FA68-689D-D543-9099-101A7F4462E9}"/>
              </a:ext>
            </a:extLst>
          </p:cNvPr>
          <p:cNvCxnSpPr>
            <a:cxnSpLocks/>
          </p:cNvCxnSpPr>
          <p:nvPr/>
        </p:nvCxnSpPr>
        <p:spPr>
          <a:xfrm>
            <a:off x="6518880" y="2498475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A55C8DC2-079D-494F-B618-CC734AB1FFE0}"/>
              </a:ext>
            </a:extLst>
          </p:cNvPr>
          <p:cNvCxnSpPr>
            <a:cxnSpLocks/>
          </p:cNvCxnSpPr>
          <p:nvPr/>
        </p:nvCxnSpPr>
        <p:spPr>
          <a:xfrm>
            <a:off x="6518880" y="2620940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606BAE5-B231-864D-87D2-765BF6311D4F}"/>
              </a:ext>
            </a:extLst>
          </p:cNvPr>
          <p:cNvSpPr txBox="1"/>
          <p:nvPr/>
        </p:nvSpPr>
        <p:spPr>
          <a:xfrm>
            <a:off x="5959669" y="2749396"/>
            <a:ext cx="641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NX_READ_0</a:t>
            </a:r>
          </a:p>
          <a:p>
            <a:r>
              <a:rPr kumimoji="1" lang="en-US" altLang="ja-JP" sz="700" dirty="0"/>
              <a:t>RESTART_0</a:t>
            </a:r>
          </a:p>
          <a:p>
            <a:r>
              <a:rPr kumimoji="1" lang="en-US" altLang="ja-JP" sz="700" dirty="0"/>
              <a:t>START_0</a:t>
            </a:r>
          </a:p>
          <a:p>
            <a:r>
              <a:rPr kumimoji="1" lang="en-US" altLang="ja-JP" sz="700" dirty="0"/>
              <a:t>FINISH_0</a:t>
            </a:r>
          </a:p>
          <a:p>
            <a:r>
              <a:rPr kumimoji="1" lang="en-US" altLang="ja-JP" sz="700" dirty="0"/>
              <a:t>F_FINISH_0</a:t>
            </a:r>
          </a:p>
          <a:p>
            <a:r>
              <a:rPr kumimoji="1" lang="en-US" altLang="ja-JP" sz="700" dirty="0"/>
              <a:t>INIT_0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BE1A6684-F2A9-9A47-A792-5CA65CA50F1B}"/>
              </a:ext>
            </a:extLst>
          </p:cNvPr>
          <p:cNvSpPr txBox="1"/>
          <p:nvPr/>
        </p:nvSpPr>
        <p:spPr>
          <a:xfrm>
            <a:off x="7170236" y="2749396"/>
            <a:ext cx="530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NX_READ</a:t>
            </a:r>
          </a:p>
          <a:p>
            <a:r>
              <a:rPr kumimoji="1" lang="en-US" altLang="ja-JP" sz="700" dirty="0"/>
              <a:t>RESTART</a:t>
            </a:r>
          </a:p>
          <a:p>
            <a:r>
              <a:rPr kumimoji="1" lang="en-US" altLang="ja-JP" sz="700" dirty="0"/>
              <a:t>START</a:t>
            </a:r>
          </a:p>
          <a:p>
            <a:r>
              <a:rPr kumimoji="1" lang="en-US" altLang="ja-JP" sz="700" dirty="0"/>
              <a:t>FINISH</a:t>
            </a:r>
          </a:p>
          <a:p>
            <a:r>
              <a:rPr kumimoji="1" lang="en-US" altLang="ja-JP" sz="700" dirty="0"/>
              <a:t>F_FINISH</a:t>
            </a:r>
          </a:p>
          <a:p>
            <a:r>
              <a:rPr kumimoji="1" lang="en-US" altLang="ja-JP" sz="700" dirty="0"/>
              <a:t>INIT</a:t>
            </a:r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78D2FC07-6219-8141-87E9-6E781B4A0F3A}"/>
              </a:ext>
            </a:extLst>
          </p:cNvPr>
          <p:cNvGrpSpPr/>
          <p:nvPr/>
        </p:nvGrpSpPr>
        <p:grpSpPr>
          <a:xfrm>
            <a:off x="6512351" y="2834565"/>
            <a:ext cx="671798" cy="645474"/>
            <a:chOff x="3962944" y="5079642"/>
            <a:chExt cx="1005295" cy="928979"/>
          </a:xfrm>
        </p:grpSpPr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81C4E86D-7B00-DB42-A1E7-F8D5AABA39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079642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7CFDE0E9-0383-0C4B-ABA1-EA874A87E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265438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83FDBC82-2493-E642-B054-571F861EE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451234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6788F7ED-315C-7542-9266-35CA93EC7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637030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BAEBEBA3-D6F7-474B-9962-1BB9FB223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822826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08190B87-BE91-764A-9D52-55D9E4B4C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6008621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6A3FF7C1-862C-8C47-8F9F-2CDA792CE3D5}"/>
              </a:ext>
            </a:extLst>
          </p:cNvPr>
          <p:cNvSpPr/>
          <p:nvPr/>
        </p:nvSpPr>
        <p:spPr>
          <a:xfrm>
            <a:off x="7195231" y="3695287"/>
            <a:ext cx="935409" cy="225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I2C_rx8025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DA3B8A6-8234-8443-B31F-E40FAC964DF6}"/>
              </a:ext>
            </a:extLst>
          </p:cNvPr>
          <p:cNvCxnSpPr>
            <a:cxnSpLocks/>
          </p:cNvCxnSpPr>
          <p:nvPr/>
        </p:nvCxnSpPr>
        <p:spPr>
          <a:xfrm flipH="1">
            <a:off x="6503065" y="4007865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C66F2C55-465A-A741-91D6-A850C9DC9B0D}"/>
              </a:ext>
            </a:extLst>
          </p:cNvPr>
          <p:cNvSpPr txBox="1"/>
          <p:nvPr/>
        </p:nvSpPr>
        <p:spPr>
          <a:xfrm>
            <a:off x="7195019" y="3888627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TXOUT</a:t>
            </a:r>
          </a:p>
          <a:p>
            <a:r>
              <a:rPr kumimoji="1" lang="en-US" altLang="ja-JP" sz="700" dirty="0"/>
              <a:t>RXIN</a:t>
            </a:r>
          </a:p>
          <a:p>
            <a:r>
              <a:rPr kumimoji="1" lang="en-US" altLang="ja-JP" sz="700" dirty="0" err="1"/>
              <a:t>WRn</a:t>
            </a:r>
            <a:endParaRPr kumimoji="1" lang="en-US" altLang="ja-JP" sz="700" dirty="0"/>
          </a:p>
          <a:p>
            <a:r>
              <a:rPr kumimoji="1" lang="en-US" altLang="ja-JP" sz="700" dirty="0" err="1"/>
              <a:t>RDn</a:t>
            </a:r>
            <a:endParaRPr kumimoji="1" lang="ja-JP" altLang="en-US" sz="70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11EC2E22-789E-6E4B-962F-5345BDDA4361}"/>
              </a:ext>
            </a:extLst>
          </p:cNvPr>
          <p:cNvSpPr txBox="1"/>
          <p:nvPr/>
        </p:nvSpPr>
        <p:spPr>
          <a:xfrm>
            <a:off x="5958670" y="390612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DATIN_1</a:t>
            </a:r>
          </a:p>
          <a:p>
            <a:r>
              <a:rPr kumimoji="1" lang="en-US" altLang="ja-JP" sz="700" dirty="0"/>
              <a:t>DATOUT_1</a:t>
            </a:r>
          </a:p>
          <a:p>
            <a:r>
              <a:rPr kumimoji="1" lang="en-US" altLang="ja-JP" sz="700" dirty="0"/>
              <a:t>WRn_1</a:t>
            </a:r>
          </a:p>
          <a:p>
            <a:r>
              <a:rPr kumimoji="1" lang="en-US" altLang="ja-JP" sz="700" dirty="0"/>
              <a:t>RDn_1</a:t>
            </a:r>
            <a:endParaRPr kumimoji="1" lang="ja-JP" altLang="en-US" sz="700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42B1A5B9-2565-FB40-8DBB-D30F7A572743}"/>
              </a:ext>
            </a:extLst>
          </p:cNvPr>
          <p:cNvCxnSpPr>
            <a:cxnSpLocks/>
          </p:cNvCxnSpPr>
          <p:nvPr/>
        </p:nvCxnSpPr>
        <p:spPr>
          <a:xfrm>
            <a:off x="6522944" y="4113756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E5AF797D-63B7-1B4E-879A-57EFE13E8D9A}"/>
              </a:ext>
            </a:extLst>
          </p:cNvPr>
          <p:cNvSpPr txBox="1"/>
          <p:nvPr/>
        </p:nvSpPr>
        <p:spPr>
          <a:xfrm>
            <a:off x="6578090" y="3835221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I2C_TXDAT</a:t>
            </a:r>
            <a:endParaRPr kumimoji="1" lang="ja-JP" altLang="en-US" sz="70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DACEA8F-E7BF-EF4F-B064-1B5B4AED526E}"/>
              </a:ext>
            </a:extLst>
          </p:cNvPr>
          <p:cNvSpPr txBox="1"/>
          <p:nvPr/>
        </p:nvSpPr>
        <p:spPr>
          <a:xfrm>
            <a:off x="6579011" y="3968735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I2C_RXDAT</a:t>
            </a:r>
            <a:endParaRPr kumimoji="1" lang="ja-JP" altLang="en-US" sz="700"/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A9EC3E88-9510-4E4B-B9A4-C89012877347}"/>
              </a:ext>
            </a:extLst>
          </p:cNvPr>
          <p:cNvCxnSpPr>
            <a:cxnSpLocks/>
          </p:cNvCxnSpPr>
          <p:nvPr/>
        </p:nvCxnSpPr>
        <p:spPr>
          <a:xfrm flipH="1">
            <a:off x="6503985" y="4257399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8D419098-0B0E-7F4E-889B-4DBF2FD5F53D}"/>
              </a:ext>
            </a:extLst>
          </p:cNvPr>
          <p:cNvCxnSpPr>
            <a:cxnSpLocks/>
          </p:cNvCxnSpPr>
          <p:nvPr/>
        </p:nvCxnSpPr>
        <p:spPr>
          <a:xfrm flipH="1">
            <a:off x="6510431" y="4379864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D7D414F9-AFA6-7744-AFFD-80BC7C96231C}"/>
              </a:ext>
            </a:extLst>
          </p:cNvPr>
          <p:cNvSpPr txBox="1"/>
          <p:nvPr/>
        </p:nvSpPr>
        <p:spPr>
          <a:xfrm>
            <a:off x="5959590" y="447655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TXEMP_1</a:t>
            </a:r>
          </a:p>
          <a:p>
            <a:r>
              <a:rPr kumimoji="1" lang="en-US" altLang="ja-JP" sz="700" dirty="0"/>
              <a:t>RXED_1</a:t>
            </a:r>
          </a:p>
          <a:p>
            <a:r>
              <a:rPr kumimoji="1" lang="en-US" altLang="ja-JP" sz="700" dirty="0"/>
              <a:t>NOACK_1</a:t>
            </a:r>
          </a:p>
          <a:p>
            <a:r>
              <a:rPr kumimoji="1" lang="en-US" altLang="ja-JP" sz="700" dirty="0"/>
              <a:t>COLL_1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5B02E81C-B6BE-5241-A8B4-8EFBCE5364E9}"/>
              </a:ext>
            </a:extLst>
          </p:cNvPr>
          <p:cNvSpPr txBox="1"/>
          <p:nvPr/>
        </p:nvSpPr>
        <p:spPr>
          <a:xfrm>
            <a:off x="7175682" y="4476550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  <a:p>
            <a:r>
              <a:rPr kumimoji="1" lang="en-US" altLang="ja-JP" sz="700" dirty="0"/>
              <a:t>RXED</a:t>
            </a:r>
          </a:p>
          <a:p>
            <a:r>
              <a:rPr kumimoji="1" lang="en-US" altLang="ja-JP" sz="700" dirty="0"/>
              <a:t>NOACK</a:t>
            </a:r>
          </a:p>
          <a:p>
            <a:r>
              <a:rPr kumimoji="1" lang="en-US" altLang="ja-JP" sz="700" dirty="0"/>
              <a:t>COLL</a:t>
            </a: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D5998AE6-C45F-BF49-89F9-25D763C88F3B}"/>
              </a:ext>
            </a:extLst>
          </p:cNvPr>
          <p:cNvCxnSpPr>
            <a:cxnSpLocks/>
          </p:cNvCxnSpPr>
          <p:nvPr/>
        </p:nvCxnSpPr>
        <p:spPr>
          <a:xfrm>
            <a:off x="6519722" y="4573229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A8860E2D-5EC6-4745-AA6C-7ECD13A97A72}"/>
              </a:ext>
            </a:extLst>
          </p:cNvPr>
          <p:cNvCxnSpPr>
            <a:cxnSpLocks/>
          </p:cNvCxnSpPr>
          <p:nvPr/>
        </p:nvCxnSpPr>
        <p:spPr>
          <a:xfrm>
            <a:off x="6519722" y="4695693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BCC4F19F-3493-244B-BA83-A26A89FA88C1}"/>
              </a:ext>
            </a:extLst>
          </p:cNvPr>
          <p:cNvCxnSpPr>
            <a:cxnSpLocks/>
          </p:cNvCxnSpPr>
          <p:nvPr/>
        </p:nvCxnSpPr>
        <p:spPr>
          <a:xfrm>
            <a:off x="6519722" y="4818157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B0213215-2093-3948-A261-5000743BEC7A}"/>
              </a:ext>
            </a:extLst>
          </p:cNvPr>
          <p:cNvCxnSpPr>
            <a:cxnSpLocks/>
          </p:cNvCxnSpPr>
          <p:nvPr/>
        </p:nvCxnSpPr>
        <p:spPr>
          <a:xfrm>
            <a:off x="6519722" y="4940622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31ECB74-AE15-5B40-8BF4-99D7354112EF}"/>
              </a:ext>
            </a:extLst>
          </p:cNvPr>
          <p:cNvSpPr txBox="1"/>
          <p:nvPr/>
        </p:nvSpPr>
        <p:spPr>
          <a:xfrm>
            <a:off x="5960511" y="5069078"/>
            <a:ext cx="641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NX_READ_1</a:t>
            </a:r>
          </a:p>
          <a:p>
            <a:r>
              <a:rPr kumimoji="1" lang="en-US" altLang="ja-JP" sz="700" dirty="0"/>
              <a:t>RESTART_1</a:t>
            </a:r>
          </a:p>
          <a:p>
            <a:r>
              <a:rPr kumimoji="1" lang="en-US" altLang="ja-JP" sz="700" dirty="0"/>
              <a:t>START_1</a:t>
            </a:r>
          </a:p>
          <a:p>
            <a:r>
              <a:rPr kumimoji="1" lang="en-US" altLang="ja-JP" sz="700" dirty="0"/>
              <a:t>FINISH_1</a:t>
            </a:r>
          </a:p>
          <a:p>
            <a:r>
              <a:rPr kumimoji="1" lang="en-US" altLang="ja-JP" sz="700" dirty="0"/>
              <a:t>F_FINISH_1</a:t>
            </a:r>
          </a:p>
          <a:p>
            <a:r>
              <a:rPr kumimoji="1" lang="en-US" altLang="ja-JP" sz="700" dirty="0"/>
              <a:t>INIT_1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19E5CD3A-4282-A541-AED4-D9F79EE6B1D2}"/>
              </a:ext>
            </a:extLst>
          </p:cNvPr>
          <p:cNvSpPr txBox="1"/>
          <p:nvPr/>
        </p:nvSpPr>
        <p:spPr>
          <a:xfrm>
            <a:off x="7171078" y="5069078"/>
            <a:ext cx="530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NX_READ</a:t>
            </a:r>
          </a:p>
          <a:p>
            <a:r>
              <a:rPr kumimoji="1" lang="en-US" altLang="ja-JP" sz="700" dirty="0"/>
              <a:t>RESTART</a:t>
            </a:r>
          </a:p>
          <a:p>
            <a:r>
              <a:rPr kumimoji="1" lang="en-US" altLang="ja-JP" sz="700" dirty="0"/>
              <a:t>START</a:t>
            </a:r>
          </a:p>
          <a:p>
            <a:r>
              <a:rPr kumimoji="1" lang="en-US" altLang="ja-JP" sz="700" dirty="0"/>
              <a:t>FINISH</a:t>
            </a:r>
          </a:p>
          <a:p>
            <a:r>
              <a:rPr kumimoji="1" lang="en-US" altLang="ja-JP" sz="700" dirty="0"/>
              <a:t>F_FINISH</a:t>
            </a:r>
          </a:p>
          <a:p>
            <a:r>
              <a:rPr kumimoji="1" lang="en-US" altLang="ja-JP" sz="700" dirty="0"/>
              <a:t>INIT</a:t>
            </a:r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38801FE8-A3F5-6747-B512-8E576C14FFCC}"/>
              </a:ext>
            </a:extLst>
          </p:cNvPr>
          <p:cNvGrpSpPr/>
          <p:nvPr/>
        </p:nvGrpSpPr>
        <p:grpSpPr>
          <a:xfrm>
            <a:off x="6513193" y="5154247"/>
            <a:ext cx="671798" cy="645474"/>
            <a:chOff x="3962944" y="5079642"/>
            <a:chExt cx="1005295" cy="928979"/>
          </a:xfrm>
        </p:grpSpPr>
        <p:cxnSp>
          <p:nvCxnSpPr>
            <p:cNvPr id="148" name="直線矢印コネクタ 147">
              <a:extLst>
                <a:ext uri="{FF2B5EF4-FFF2-40B4-BE49-F238E27FC236}">
                  <a16:creationId xmlns:a16="http://schemas.microsoft.com/office/drawing/2014/main" id="{CA06219C-3E79-4F49-ABC7-AAF0BA498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079642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652E2508-F4F4-7340-B19F-4B29C62D5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265438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2D222C48-B849-214A-B71A-7B1621A5A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451234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14638F27-23A3-8742-9EBB-EEA6B88AC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637030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4A644E61-F85E-6340-9CC0-47D5E9DBE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822826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4464E710-45B5-8448-98ED-5116731EF7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6008621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C8222C25-04BC-A44B-B4DB-67560F2FDAE7}"/>
              </a:ext>
            </a:extLst>
          </p:cNvPr>
          <p:cNvCxnSpPr>
            <a:cxnSpLocks/>
          </p:cNvCxnSpPr>
          <p:nvPr/>
        </p:nvCxnSpPr>
        <p:spPr>
          <a:xfrm flipV="1">
            <a:off x="7247401" y="5954596"/>
            <a:ext cx="0" cy="287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ECF3C5BE-DEDE-7A46-8741-C4A87C635F1C}"/>
              </a:ext>
            </a:extLst>
          </p:cNvPr>
          <p:cNvCxnSpPr>
            <a:cxnSpLocks/>
          </p:cNvCxnSpPr>
          <p:nvPr/>
        </p:nvCxnSpPr>
        <p:spPr>
          <a:xfrm flipV="1">
            <a:off x="7325801" y="5953578"/>
            <a:ext cx="0" cy="44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1FE8CE50-34E9-4D47-9F8B-A79D19EBDF89}"/>
              </a:ext>
            </a:extLst>
          </p:cNvPr>
          <p:cNvSpPr/>
          <p:nvPr/>
        </p:nvSpPr>
        <p:spPr>
          <a:xfrm>
            <a:off x="614254" y="3943139"/>
            <a:ext cx="649223" cy="496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TLC59116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FB812627-DDB4-B140-B18A-E1824BF0F567}"/>
              </a:ext>
            </a:extLst>
          </p:cNvPr>
          <p:cNvSpPr/>
          <p:nvPr/>
        </p:nvSpPr>
        <p:spPr>
          <a:xfrm>
            <a:off x="1705306" y="3948957"/>
            <a:ext cx="649223" cy="496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RTC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3D039839-BA98-4C41-85CD-04B186F93841}"/>
              </a:ext>
            </a:extLst>
          </p:cNvPr>
          <p:cNvCxnSpPr>
            <a:cxnSpLocks/>
          </p:cNvCxnSpPr>
          <p:nvPr/>
        </p:nvCxnSpPr>
        <p:spPr>
          <a:xfrm flipV="1">
            <a:off x="815515" y="4425418"/>
            <a:ext cx="0" cy="3071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97AD5469-770A-C142-8316-C4EDB85E8E69}"/>
              </a:ext>
            </a:extLst>
          </p:cNvPr>
          <p:cNvCxnSpPr>
            <a:cxnSpLocks/>
          </p:cNvCxnSpPr>
          <p:nvPr/>
        </p:nvCxnSpPr>
        <p:spPr>
          <a:xfrm flipV="1">
            <a:off x="988856" y="4438590"/>
            <a:ext cx="0" cy="6918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02E32B9D-85EB-3B48-88C8-441D2C6B09E2}"/>
              </a:ext>
            </a:extLst>
          </p:cNvPr>
          <p:cNvCxnSpPr>
            <a:cxnSpLocks/>
          </p:cNvCxnSpPr>
          <p:nvPr/>
        </p:nvCxnSpPr>
        <p:spPr>
          <a:xfrm flipV="1">
            <a:off x="1889295" y="4424254"/>
            <a:ext cx="0" cy="3071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2AD446AC-66A6-7D4D-82E3-971ABF4872A0}"/>
              </a:ext>
            </a:extLst>
          </p:cNvPr>
          <p:cNvCxnSpPr>
            <a:cxnSpLocks/>
          </p:cNvCxnSpPr>
          <p:nvPr/>
        </p:nvCxnSpPr>
        <p:spPr>
          <a:xfrm flipV="1">
            <a:off x="2062636" y="4437426"/>
            <a:ext cx="0" cy="6918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F134665A-4BB2-9C4C-8282-33460C429AC6}"/>
              </a:ext>
            </a:extLst>
          </p:cNvPr>
          <p:cNvSpPr txBox="1"/>
          <p:nvPr/>
        </p:nvSpPr>
        <p:spPr>
          <a:xfrm>
            <a:off x="651673" y="4258622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SCL</a:t>
            </a:r>
            <a:endParaRPr kumimoji="1" lang="ja-JP" altLang="en-US" sz="70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C353EB57-8A2C-A347-8A1A-E506927FCCA4}"/>
              </a:ext>
            </a:extLst>
          </p:cNvPr>
          <p:cNvSpPr txBox="1"/>
          <p:nvPr/>
        </p:nvSpPr>
        <p:spPr>
          <a:xfrm>
            <a:off x="852935" y="4258622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SDA</a:t>
            </a:r>
            <a:endParaRPr kumimoji="1" lang="ja-JP" altLang="en-US" sz="70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03372A2E-BA44-1243-9865-E26A3325C7B3}"/>
              </a:ext>
            </a:extLst>
          </p:cNvPr>
          <p:cNvSpPr txBox="1"/>
          <p:nvPr/>
        </p:nvSpPr>
        <p:spPr>
          <a:xfrm>
            <a:off x="1718473" y="4257458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SCL</a:t>
            </a:r>
            <a:endParaRPr kumimoji="1" lang="ja-JP" altLang="en-US" sz="70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0A2F7B5B-6466-7547-ADF5-2AA132215B03}"/>
              </a:ext>
            </a:extLst>
          </p:cNvPr>
          <p:cNvSpPr txBox="1"/>
          <p:nvPr/>
        </p:nvSpPr>
        <p:spPr>
          <a:xfrm>
            <a:off x="1919735" y="4257458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SDA</a:t>
            </a:r>
            <a:endParaRPr kumimoji="1" lang="ja-JP" altLang="en-US" sz="7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3FAD160-F9EB-F44A-BF4B-EE5A2F559F07}"/>
              </a:ext>
            </a:extLst>
          </p:cNvPr>
          <p:cNvSpPr txBox="1"/>
          <p:nvPr/>
        </p:nvSpPr>
        <p:spPr>
          <a:xfrm>
            <a:off x="5584123" y="34900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FPGA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94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カギ線コネクタ 2">
            <a:extLst>
              <a:ext uri="{FF2B5EF4-FFF2-40B4-BE49-F238E27FC236}">
                <a16:creationId xmlns:a16="http://schemas.microsoft.com/office/drawing/2014/main" id="{E764D08B-2A1A-FC4F-9737-E336C3C5383D}"/>
              </a:ext>
            </a:extLst>
          </p:cNvPr>
          <p:cNvCxnSpPr>
            <a:cxnSpLocks/>
          </p:cNvCxnSpPr>
          <p:nvPr/>
        </p:nvCxnSpPr>
        <p:spPr>
          <a:xfrm>
            <a:off x="998162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カギ線コネクタ 4">
            <a:extLst>
              <a:ext uri="{FF2B5EF4-FFF2-40B4-BE49-F238E27FC236}">
                <a16:creationId xmlns:a16="http://schemas.microsoft.com/office/drawing/2014/main" id="{D95339A9-8045-134D-96A4-AA3DDA748011}"/>
              </a:ext>
            </a:extLst>
          </p:cNvPr>
          <p:cNvCxnSpPr>
            <a:cxnSpLocks/>
          </p:cNvCxnSpPr>
          <p:nvPr/>
        </p:nvCxnSpPr>
        <p:spPr>
          <a:xfrm flipH="1">
            <a:off x="1394867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F8C4FDF6-1E7B-EC4E-BF8D-F189F8D43F25}"/>
              </a:ext>
            </a:extLst>
          </p:cNvPr>
          <p:cNvCxnSpPr>
            <a:cxnSpLocks/>
          </p:cNvCxnSpPr>
          <p:nvPr/>
        </p:nvCxnSpPr>
        <p:spPr>
          <a:xfrm>
            <a:off x="1792736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862A7D13-5956-C348-B3CE-ADCCFA900D29}"/>
              </a:ext>
            </a:extLst>
          </p:cNvPr>
          <p:cNvCxnSpPr>
            <a:cxnSpLocks/>
          </p:cNvCxnSpPr>
          <p:nvPr/>
        </p:nvCxnSpPr>
        <p:spPr>
          <a:xfrm flipH="1">
            <a:off x="2189441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id="{F5144680-11EF-E447-BA9C-5C9EA14AA1FF}"/>
              </a:ext>
            </a:extLst>
          </p:cNvPr>
          <p:cNvCxnSpPr>
            <a:cxnSpLocks/>
          </p:cNvCxnSpPr>
          <p:nvPr/>
        </p:nvCxnSpPr>
        <p:spPr>
          <a:xfrm>
            <a:off x="2595454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>
            <a:extLst>
              <a:ext uri="{FF2B5EF4-FFF2-40B4-BE49-F238E27FC236}">
                <a16:creationId xmlns:a16="http://schemas.microsoft.com/office/drawing/2014/main" id="{A9F46CB5-2B99-D246-8B13-5E04C9296BE4}"/>
              </a:ext>
            </a:extLst>
          </p:cNvPr>
          <p:cNvCxnSpPr>
            <a:cxnSpLocks/>
          </p:cNvCxnSpPr>
          <p:nvPr/>
        </p:nvCxnSpPr>
        <p:spPr>
          <a:xfrm flipH="1">
            <a:off x="2992159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FB769574-8279-9F4C-A8CF-62A642165B84}"/>
              </a:ext>
            </a:extLst>
          </p:cNvPr>
          <p:cNvCxnSpPr>
            <a:cxnSpLocks/>
          </p:cNvCxnSpPr>
          <p:nvPr/>
        </p:nvCxnSpPr>
        <p:spPr>
          <a:xfrm>
            <a:off x="3390028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33826D49-7085-4A41-AB8E-8771DD38EBE6}"/>
              </a:ext>
            </a:extLst>
          </p:cNvPr>
          <p:cNvCxnSpPr>
            <a:cxnSpLocks/>
          </p:cNvCxnSpPr>
          <p:nvPr/>
        </p:nvCxnSpPr>
        <p:spPr>
          <a:xfrm flipH="1">
            <a:off x="3786733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5F6DB953-245B-DE49-A015-83A64D03B325}"/>
              </a:ext>
            </a:extLst>
          </p:cNvPr>
          <p:cNvCxnSpPr>
            <a:cxnSpLocks/>
          </p:cNvCxnSpPr>
          <p:nvPr/>
        </p:nvCxnSpPr>
        <p:spPr>
          <a:xfrm>
            <a:off x="4179948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57FB9C8-6526-D248-B5F6-E54B26E48895}"/>
              </a:ext>
            </a:extLst>
          </p:cNvPr>
          <p:cNvCxnSpPr>
            <a:cxnSpLocks/>
          </p:cNvCxnSpPr>
          <p:nvPr/>
        </p:nvCxnSpPr>
        <p:spPr>
          <a:xfrm flipH="1">
            <a:off x="4576653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36963F52-E1ED-BC40-A4B8-79641F53E10D}"/>
              </a:ext>
            </a:extLst>
          </p:cNvPr>
          <p:cNvCxnSpPr>
            <a:cxnSpLocks/>
          </p:cNvCxnSpPr>
          <p:nvPr/>
        </p:nvCxnSpPr>
        <p:spPr>
          <a:xfrm>
            <a:off x="4974522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12EBADC8-08E0-E14E-B2DA-BB01F050FCC0}"/>
              </a:ext>
            </a:extLst>
          </p:cNvPr>
          <p:cNvCxnSpPr>
            <a:cxnSpLocks/>
          </p:cNvCxnSpPr>
          <p:nvPr/>
        </p:nvCxnSpPr>
        <p:spPr>
          <a:xfrm flipH="1">
            <a:off x="5371227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546684D3-4DF8-EC4C-86FF-E6066D4CFCC9}"/>
              </a:ext>
            </a:extLst>
          </p:cNvPr>
          <p:cNvCxnSpPr>
            <a:cxnSpLocks/>
          </p:cNvCxnSpPr>
          <p:nvPr/>
        </p:nvCxnSpPr>
        <p:spPr>
          <a:xfrm>
            <a:off x="5777240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EB32BAF2-FA3A-C446-8BB1-7DB106FCB6A9}"/>
              </a:ext>
            </a:extLst>
          </p:cNvPr>
          <p:cNvCxnSpPr>
            <a:cxnSpLocks/>
          </p:cNvCxnSpPr>
          <p:nvPr/>
        </p:nvCxnSpPr>
        <p:spPr>
          <a:xfrm flipH="1">
            <a:off x="6173945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6AFF69B0-2EEF-1640-B966-3580E76E838A}"/>
              </a:ext>
            </a:extLst>
          </p:cNvPr>
          <p:cNvCxnSpPr>
            <a:cxnSpLocks/>
          </p:cNvCxnSpPr>
          <p:nvPr/>
        </p:nvCxnSpPr>
        <p:spPr>
          <a:xfrm>
            <a:off x="6571814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C2E04346-1333-1B42-9AA2-2762AC7AA88F}"/>
              </a:ext>
            </a:extLst>
          </p:cNvPr>
          <p:cNvCxnSpPr>
            <a:cxnSpLocks/>
          </p:cNvCxnSpPr>
          <p:nvPr/>
        </p:nvCxnSpPr>
        <p:spPr>
          <a:xfrm flipH="1">
            <a:off x="6968519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510392C-6A80-3344-8FCB-06984C21EA84}"/>
              </a:ext>
            </a:extLst>
          </p:cNvPr>
          <p:cNvSpPr txBox="1"/>
          <p:nvPr/>
        </p:nvSpPr>
        <p:spPr>
          <a:xfrm>
            <a:off x="362968" y="1144745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START</a:t>
            </a:r>
            <a:endParaRPr kumimoji="1" lang="ja-JP" altLang="en-US" sz="1100"/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C853F6E-CB70-6C40-BA4D-8E59AD75D3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6084" y="1158705"/>
            <a:ext cx="1354148" cy="216384"/>
          </a:xfrm>
          <a:prstGeom prst="bentConnector3">
            <a:avLst>
              <a:gd name="adj1" fmla="val 5824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C51C54-0160-D744-BC0C-1400D62172ED}"/>
              </a:ext>
            </a:extLst>
          </p:cNvPr>
          <p:cNvSpPr txBox="1"/>
          <p:nvPr/>
        </p:nvSpPr>
        <p:spPr>
          <a:xfrm>
            <a:off x="375765" y="203704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WRn</a:t>
            </a:r>
            <a:endParaRPr kumimoji="1" lang="ja-JP" altLang="en-US" sz="1100"/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F4953A22-CDAB-614D-B8C6-A5C803C150C5}"/>
              </a:ext>
            </a:extLst>
          </p:cNvPr>
          <p:cNvCxnSpPr>
            <a:cxnSpLocks/>
          </p:cNvCxnSpPr>
          <p:nvPr/>
        </p:nvCxnSpPr>
        <p:spPr>
          <a:xfrm rot="10800000">
            <a:off x="1038881" y="2051002"/>
            <a:ext cx="1354148" cy="216384"/>
          </a:xfrm>
          <a:prstGeom prst="bentConnector3">
            <a:avLst>
              <a:gd name="adj1" fmla="val 5824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7D2AAA-A47C-6047-AD14-F5A9228DC627}"/>
              </a:ext>
            </a:extLst>
          </p:cNvPr>
          <p:cNvSpPr txBox="1"/>
          <p:nvPr/>
        </p:nvSpPr>
        <p:spPr>
          <a:xfrm>
            <a:off x="388562" y="244770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TXEMP</a:t>
            </a:r>
            <a:endParaRPr kumimoji="1" lang="ja-JP" altLang="en-US" sz="1100"/>
          </a:p>
        </p:txBody>
      </p: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628D857C-774A-DA4D-B4BB-69C292F6EA66}"/>
              </a:ext>
            </a:extLst>
          </p:cNvPr>
          <p:cNvCxnSpPr>
            <a:cxnSpLocks/>
          </p:cNvCxnSpPr>
          <p:nvPr/>
        </p:nvCxnSpPr>
        <p:spPr>
          <a:xfrm rot="10800000">
            <a:off x="1023757" y="2496569"/>
            <a:ext cx="1354148" cy="216384"/>
          </a:xfrm>
          <a:prstGeom prst="bentConnector3">
            <a:avLst>
              <a:gd name="adj1" fmla="val 5384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4653FFE1-B639-174B-AE02-8851626EC6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4618" y="2051002"/>
            <a:ext cx="1354148" cy="216384"/>
          </a:xfrm>
          <a:prstGeom prst="bentConnector3">
            <a:avLst>
              <a:gd name="adj1" fmla="val 5824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BF4A6B-766B-EB4C-BE4F-F06D234BC642}"/>
              </a:ext>
            </a:extLst>
          </p:cNvPr>
          <p:cNvCxnSpPr/>
          <p:nvPr/>
        </p:nvCxnSpPr>
        <p:spPr>
          <a:xfrm>
            <a:off x="2380233" y="2715280"/>
            <a:ext cx="212894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F06DE9-F31C-3F4A-9596-8F02C793BC61}"/>
              </a:ext>
            </a:extLst>
          </p:cNvPr>
          <p:cNvSpPr txBox="1"/>
          <p:nvPr/>
        </p:nvSpPr>
        <p:spPr>
          <a:xfrm>
            <a:off x="375764" y="1555410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TXOUT</a:t>
            </a:r>
            <a:endParaRPr kumimoji="1" lang="ja-JP" altLang="en-US" sz="110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0CC1356-DFC2-834F-BD4C-43A464E47185}"/>
              </a:ext>
            </a:extLst>
          </p:cNvPr>
          <p:cNvCxnSpPr>
            <a:cxnSpLocks/>
          </p:cNvCxnSpPr>
          <p:nvPr/>
        </p:nvCxnSpPr>
        <p:spPr>
          <a:xfrm>
            <a:off x="1010960" y="1562392"/>
            <a:ext cx="53165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ECC9B13-38F5-BB46-9EAC-607E2380BBF9}"/>
              </a:ext>
            </a:extLst>
          </p:cNvPr>
          <p:cNvCxnSpPr>
            <a:cxnSpLocks/>
          </p:cNvCxnSpPr>
          <p:nvPr/>
        </p:nvCxnSpPr>
        <p:spPr>
          <a:xfrm>
            <a:off x="1009797" y="1812515"/>
            <a:ext cx="53165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FE75C2A-5242-204E-A542-50BAA0E9A082}"/>
              </a:ext>
            </a:extLst>
          </p:cNvPr>
          <p:cNvGrpSpPr/>
          <p:nvPr/>
        </p:nvGrpSpPr>
        <p:grpSpPr>
          <a:xfrm>
            <a:off x="1598723" y="1561228"/>
            <a:ext cx="1960452" cy="250123"/>
            <a:chOff x="1598723" y="1561228"/>
            <a:chExt cx="532817" cy="250123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248F3DC-AC6B-D040-BCBE-839D2ADC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599886" y="1561228"/>
              <a:ext cx="53165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D859FFE9-5AF2-2E48-AA64-E5872052C2E8}"/>
                </a:ext>
              </a:extLst>
            </p:cNvPr>
            <p:cNvCxnSpPr>
              <a:cxnSpLocks/>
            </p:cNvCxnSpPr>
            <p:nvPr/>
          </p:nvCxnSpPr>
          <p:spPr>
            <a:xfrm>
              <a:off x="1598723" y="1811351"/>
              <a:ext cx="53165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925E353F-950E-CE4C-9CF4-E1FEEDC3FC2B}"/>
              </a:ext>
            </a:extLst>
          </p:cNvPr>
          <p:cNvGrpSpPr/>
          <p:nvPr/>
        </p:nvGrpSpPr>
        <p:grpSpPr>
          <a:xfrm>
            <a:off x="1546225" y="1560369"/>
            <a:ext cx="57150" cy="257318"/>
            <a:chOff x="1553740" y="1557194"/>
            <a:chExt cx="106785" cy="257318"/>
          </a:xfrm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4273C63-8213-6B46-8A27-2A3758BEB4AE}"/>
                </a:ext>
              </a:extLst>
            </p:cNvPr>
            <p:cNvCxnSpPr>
              <a:cxnSpLocks/>
            </p:cNvCxnSpPr>
            <p:nvPr/>
          </p:nvCxnSpPr>
          <p:spPr>
            <a:xfrm>
              <a:off x="1553740" y="1557194"/>
              <a:ext cx="106785" cy="25731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0450AD05-14BB-824C-90A2-29EB0DA25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740" y="1557194"/>
              <a:ext cx="106785" cy="25731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F851735-2C14-144F-BBAA-79FD7070CA09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1654032" y="2310951"/>
            <a:ext cx="1943" cy="186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>
            <a:extLst>
              <a:ext uri="{FF2B5EF4-FFF2-40B4-BE49-F238E27FC236}">
                <a16:creationId xmlns:a16="http://schemas.microsoft.com/office/drawing/2014/main" id="{0CFD00C4-97BF-6846-B35A-277CFF8A9374}"/>
              </a:ext>
            </a:extLst>
          </p:cNvPr>
          <p:cNvSpPr/>
          <p:nvPr/>
        </p:nvSpPr>
        <p:spPr>
          <a:xfrm>
            <a:off x="1606735" y="2216358"/>
            <a:ext cx="94593" cy="945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75B9367-07C3-A74E-82EA-01EF69D20DDB}"/>
              </a:ext>
            </a:extLst>
          </p:cNvPr>
          <p:cNvSpPr txBox="1"/>
          <p:nvPr/>
        </p:nvSpPr>
        <p:spPr>
          <a:xfrm>
            <a:off x="1655147" y="2354218"/>
            <a:ext cx="1911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TXEMP = </a:t>
            </a:r>
            <a:r>
              <a:rPr kumimoji="1" lang="en-US" altLang="ja-JP" sz="1100" dirty="0" err="1"/>
              <a:t>TXEMPbuf</a:t>
            </a:r>
            <a:r>
              <a:rPr kumimoji="1" lang="en-US" altLang="ja-JP" sz="1100" dirty="0"/>
              <a:t> and </a:t>
            </a:r>
            <a:r>
              <a:rPr kumimoji="1" lang="en-US" altLang="ja-JP" sz="1100" dirty="0" err="1"/>
              <a:t>WRn</a:t>
            </a:r>
            <a:r>
              <a:rPr kumimoji="1" lang="en-US" altLang="ja-JP" sz="1100" dirty="0"/>
              <a:t>;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6627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AFCC06A-C5B5-4E48-B79E-A0DC3FD814F6}"/>
              </a:ext>
            </a:extLst>
          </p:cNvPr>
          <p:cNvSpPr/>
          <p:nvPr/>
        </p:nvSpPr>
        <p:spPr>
          <a:xfrm>
            <a:off x="4412565" y="3228646"/>
            <a:ext cx="1130867" cy="1172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I2C_MUX_PROXY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0AC611-E312-9F49-8CB0-7893C5DAFED8}"/>
              </a:ext>
            </a:extLst>
          </p:cNvPr>
          <p:cNvSpPr/>
          <p:nvPr/>
        </p:nvSpPr>
        <p:spPr>
          <a:xfrm>
            <a:off x="6239718" y="3962400"/>
            <a:ext cx="1434706" cy="110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I2C Device Driver Module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67E3ED-A669-D046-AABA-0348F93D1514}"/>
              </a:ext>
            </a:extLst>
          </p:cNvPr>
          <p:cNvSpPr txBox="1"/>
          <p:nvPr/>
        </p:nvSpPr>
        <p:spPr>
          <a:xfrm>
            <a:off x="6221481" y="4157019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68E6286-E542-6449-95F9-083ED417C259}"/>
              </a:ext>
            </a:extLst>
          </p:cNvPr>
          <p:cNvCxnSpPr>
            <a:cxnSpLocks/>
          </p:cNvCxnSpPr>
          <p:nvPr/>
        </p:nvCxnSpPr>
        <p:spPr>
          <a:xfrm>
            <a:off x="5565521" y="4253698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E44EF8-12C3-8B4F-9295-8E5708D9CCF9}"/>
              </a:ext>
            </a:extLst>
          </p:cNvPr>
          <p:cNvSpPr/>
          <p:nvPr/>
        </p:nvSpPr>
        <p:spPr>
          <a:xfrm>
            <a:off x="2065614" y="2799718"/>
            <a:ext cx="3635830" cy="3962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I2C_MUX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DD5E61F-723E-424D-AABC-D50ED9D1FD26}"/>
              </a:ext>
            </a:extLst>
          </p:cNvPr>
          <p:cNvSpPr/>
          <p:nvPr/>
        </p:nvSpPr>
        <p:spPr>
          <a:xfrm>
            <a:off x="2741775" y="3436209"/>
            <a:ext cx="1130867" cy="931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arbiter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922A9DB-318A-5047-AF7E-7EFC5B283F21}"/>
              </a:ext>
            </a:extLst>
          </p:cNvPr>
          <p:cNvCxnSpPr>
            <a:cxnSpLocks/>
          </p:cNvCxnSpPr>
          <p:nvPr/>
        </p:nvCxnSpPr>
        <p:spPr>
          <a:xfrm>
            <a:off x="3894413" y="3797779"/>
            <a:ext cx="5152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D5E283C-330A-0948-86C4-91B5F19D75CC}"/>
              </a:ext>
            </a:extLst>
          </p:cNvPr>
          <p:cNvCxnSpPr>
            <a:cxnSpLocks/>
          </p:cNvCxnSpPr>
          <p:nvPr/>
        </p:nvCxnSpPr>
        <p:spPr>
          <a:xfrm flipH="1">
            <a:off x="3865385" y="3652637"/>
            <a:ext cx="5515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307D3D-7302-094B-BBA3-E096BD9D965A}"/>
              </a:ext>
            </a:extLst>
          </p:cNvPr>
          <p:cNvSpPr txBox="1"/>
          <p:nvPr/>
        </p:nvSpPr>
        <p:spPr>
          <a:xfrm>
            <a:off x="3935481" y="3461614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BUSREQ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FE1D41-4711-F24B-A164-7200A0BE791F}"/>
              </a:ext>
            </a:extLst>
          </p:cNvPr>
          <p:cNvSpPr txBox="1"/>
          <p:nvPr/>
        </p:nvSpPr>
        <p:spPr>
          <a:xfrm>
            <a:off x="3935481" y="3643043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BUSGNT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73EA04-CDB0-394A-A47B-DE3DA66B1DEB}"/>
              </a:ext>
            </a:extLst>
          </p:cNvPr>
          <p:cNvCxnSpPr>
            <a:cxnSpLocks/>
          </p:cNvCxnSpPr>
          <p:nvPr/>
        </p:nvCxnSpPr>
        <p:spPr>
          <a:xfrm flipH="1">
            <a:off x="3865385" y="3979209"/>
            <a:ext cx="5515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6376C0-2767-7940-8FDB-9F4684C4FF84}"/>
              </a:ext>
            </a:extLst>
          </p:cNvPr>
          <p:cNvSpPr txBox="1"/>
          <p:nvPr/>
        </p:nvSpPr>
        <p:spPr>
          <a:xfrm>
            <a:off x="3942738" y="3809958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BUSACK</a:t>
            </a: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919DBC7-CE18-6E49-963B-E56C419C0696}"/>
              </a:ext>
            </a:extLst>
          </p:cNvPr>
          <p:cNvSpPr/>
          <p:nvPr/>
        </p:nvSpPr>
        <p:spPr>
          <a:xfrm>
            <a:off x="4895008" y="3456893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IDLE</a:t>
            </a:r>
            <a:endParaRPr kumimoji="1" lang="ja-JP" altLang="en-US" sz="7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9493EE6-F0F4-0746-8FF6-CA091D3B3849}"/>
              </a:ext>
            </a:extLst>
          </p:cNvPr>
          <p:cNvSpPr/>
          <p:nvPr/>
        </p:nvSpPr>
        <p:spPr>
          <a:xfrm>
            <a:off x="5221509" y="3664088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REQ</a:t>
            </a:r>
            <a:endParaRPr kumimoji="1" lang="ja-JP" altLang="en-US" sz="7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4813BEFE-248F-4F41-861B-807CD38D9632}"/>
              </a:ext>
            </a:extLst>
          </p:cNvPr>
          <p:cNvSpPr/>
          <p:nvPr/>
        </p:nvSpPr>
        <p:spPr>
          <a:xfrm>
            <a:off x="4895008" y="3890797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BUSY</a:t>
            </a:r>
            <a:endParaRPr kumimoji="1" lang="ja-JP" altLang="en-US" sz="7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FF2424-173B-1D4E-A126-C08FD292A841}"/>
              </a:ext>
            </a:extLst>
          </p:cNvPr>
          <p:cNvSpPr txBox="1"/>
          <p:nvPr/>
        </p:nvSpPr>
        <p:spPr>
          <a:xfrm>
            <a:off x="4728509" y="455054"/>
            <a:ext cx="39342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IDLE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TXEMP</a:t>
            </a:r>
            <a:r>
              <a:rPr kumimoji="1" lang="ja-JP" altLang="en-US" sz="1100"/>
              <a:t>は</a:t>
            </a:r>
            <a:r>
              <a:rPr kumimoji="1" lang="en-US" altLang="ja-JP" sz="1100" dirty="0"/>
              <a:t>’1’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 err="1"/>
              <a:t>WRn</a:t>
            </a:r>
            <a:r>
              <a:rPr kumimoji="1" lang="ja-JP" altLang="en-US" sz="1100"/>
              <a:t>と</a:t>
            </a:r>
            <a:r>
              <a:rPr kumimoji="1" lang="en-US" altLang="ja-JP" sz="1100" dirty="0"/>
              <a:t>START</a:t>
            </a:r>
            <a:r>
              <a:rPr kumimoji="1" lang="ja-JP" altLang="en-US" sz="1100"/>
              <a:t>がアクティブになったら</a:t>
            </a:r>
            <a:r>
              <a:rPr kumimoji="1" lang="en-US" altLang="ja-JP" sz="1100" dirty="0"/>
              <a:t>REQ</a:t>
            </a:r>
            <a:r>
              <a:rPr kumimoji="1" lang="ja-JP" altLang="en-US" sz="1100"/>
              <a:t>に遷移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REQ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TXEMP</a:t>
            </a:r>
            <a:r>
              <a:rPr kumimoji="1" lang="ja-JP" altLang="en-US" sz="1100"/>
              <a:t>は</a:t>
            </a:r>
            <a:r>
              <a:rPr kumimoji="1" lang="en-US" altLang="ja-JP" sz="1100" dirty="0"/>
              <a:t>’0’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100"/>
              <a:t>この間に</a:t>
            </a:r>
            <a:r>
              <a:rPr kumimoji="1" lang="en-US" altLang="ja-JP" sz="1100" dirty="0"/>
              <a:t>BUSREQ</a:t>
            </a:r>
            <a:r>
              <a:rPr kumimoji="1" lang="ja-JP" altLang="en-US" sz="1100"/>
              <a:t>を出して</a:t>
            </a:r>
            <a:r>
              <a:rPr kumimoji="1" lang="en-US" altLang="ja-JP" sz="1100" dirty="0"/>
              <a:t>BUSGNT</a:t>
            </a:r>
            <a:r>
              <a:rPr kumimoji="1" lang="ja-JP" altLang="en-US" sz="1100"/>
              <a:t>がアクティブになるのを待つ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BUSY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TXEMP</a:t>
            </a:r>
            <a:r>
              <a:rPr kumimoji="1" lang="ja-JP" altLang="en-US" sz="1100"/>
              <a:t>は</a:t>
            </a:r>
            <a:r>
              <a:rPr kumimoji="1" lang="en-US" altLang="ja-JP" sz="1100" dirty="0"/>
              <a:t>TXEMP_ORG</a:t>
            </a:r>
            <a:r>
              <a:rPr kumimoji="1" lang="ja-JP" altLang="en-US" sz="1100"/>
              <a:t>がスルーされる</a:t>
            </a:r>
            <a:endParaRPr kumimoji="1" lang="en-US" altLang="ja-JP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100"/>
              <a:t>この間はずっと</a:t>
            </a:r>
            <a:r>
              <a:rPr kumimoji="1" lang="en-US" altLang="ja-JP" sz="1100" dirty="0"/>
              <a:t>BUSACK</a:t>
            </a:r>
            <a:r>
              <a:rPr kumimoji="1" lang="ja-JP" altLang="en-US" sz="1100"/>
              <a:t>をアクティブにしておくとバスが占有できる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FIN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100"/>
              <a:t>バス解放完了待ち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1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2A8B1D2-0E21-8B40-AC3F-78E71F78E1A9}"/>
              </a:ext>
            </a:extLst>
          </p:cNvPr>
          <p:cNvSpPr txBox="1"/>
          <p:nvPr/>
        </p:nvSpPr>
        <p:spPr>
          <a:xfrm>
            <a:off x="2055882" y="3547587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TXEMP_ORG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4FA146F-3173-BF4D-94B5-9D1B81FF63BD}"/>
              </a:ext>
            </a:extLst>
          </p:cNvPr>
          <p:cNvCxnSpPr>
            <a:cxnSpLocks/>
          </p:cNvCxnSpPr>
          <p:nvPr/>
        </p:nvCxnSpPr>
        <p:spPr>
          <a:xfrm>
            <a:off x="1399922" y="3644266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3E9A9B6-8D04-EC4E-B50D-9DF742914691}"/>
              </a:ext>
            </a:extLst>
          </p:cNvPr>
          <p:cNvSpPr txBox="1"/>
          <p:nvPr/>
        </p:nvSpPr>
        <p:spPr>
          <a:xfrm>
            <a:off x="4979160" y="4134148"/>
            <a:ext cx="6222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TXEMP_PXY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5890CF-F3C6-DC45-BD5D-D4D992ED170F}"/>
              </a:ext>
            </a:extLst>
          </p:cNvPr>
          <p:cNvSpPr txBox="1"/>
          <p:nvPr/>
        </p:nvSpPr>
        <p:spPr>
          <a:xfrm>
            <a:off x="3940602" y="4019986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A2D12AD-2D00-9149-AECB-48C7C444A8ED}"/>
              </a:ext>
            </a:extLst>
          </p:cNvPr>
          <p:cNvCxnSpPr>
            <a:cxnSpLocks/>
          </p:cNvCxnSpPr>
          <p:nvPr/>
        </p:nvCxnSpPr>
        <p:spPr>
          <a:xfrm>
            <a:off x="3873752" y="4237050"/>
            <a:ext cx="5312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F670E828-7C0F-A440-A7AC-B78C93369282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>
            <a:off x="5146971" y="3577626"/>
            <a:ext cx="200520" cy="8646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2">
            <a:extLst>
              <a:ext uri="{FF2B5EF4-FFF2-40B4-BE49-F238E27FC236}">
                <a16:creationId xmlns:a16="http://schemas.microsoft.com/office/drawing/2014/main" id="{C3693E3B-F487-2C4F-9E77-9D8B8444E29D}"/>
              </a:ext>
            </a:extLst>
          </p:cNvPr>
          <p:cNvCxnSpPr>
            <a:cxnSpLocks/>
            <a:stCxn id="20" idx="4"/>
            <a:endCxn id="21" idx="6"/>
          </p:cNvCxnSpPr>
          <p:nvPr/>
        </p:nvCxnSpPr>
        <p:spPr>
          <a:xfrm rot="5400000">
            <a:off x="5194243" y="3858281"/>
            <a:ext cx="105977" cy="2005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2">
            <a:extLst>
              <a:ext uri="{FF2B5EF4-FFF2-40B4-BE49-F238E27FC236}">
                <a16:creationId xmlns:a16="http://schemas.microsoft.com/office/drawing/2014/main" id="{6CAE17B8-E68A-2F48-A28C-C9434050CAA0}"/>
              </a:ext>
            </a:extLst>
          </p:cNvPr>
          <p:cNvCxnSpPr>
            <a:cxnSpLocks/>
            <a:stCxn id="21" idx="2"/>
            <a:endCxn id="110" idx="4"/>
          </p:cNvCxnSpPr>
          <p:nvPr/>
        </p:nvCxnSpPr>
        <p:spPr>
          <a:xfrm rot="10800000">
            <a:off x="4702168" y="3914416"/>
            <a:ext cx="192841" cy="9711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左矢印 46">
            <a:extLst>
              <a:ext uri="{FF2B5EF4-FFF2-40B4-BE49-F238E27FC236}">
                <a16:creationId xmlns:a16="http://schemas.microsoft.com/office/drawing/2014/main" id="{836EA150-8B0D-6A45-849F-6E6EC4195AC4}"/>
              </a:ext>
            </a:extLst>
          </p:cNvPr>
          <p:cNvSpPr/>
          <p:nvPr/>
        </p:nvSpPr>
        <p:spPr>
          <a:xfrm>
            <a:off x="3604750" y="4546952"/>
            <a:ext cx="2602955" cy="24028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15AFD04-C41B-664F-81C5-691853AE84BE}"/>
              </a:ext>
            </a:extLst>
          </p:cNvPr>
          <p:cNvSpPr/>
          <p:nvPr/>
        </p:nvSpPr>
        <p:spPr>
          <a:xfrm>
            <a:off x="3599141" y="4777889"/>
            <a:ext cx="2609500" cy="2402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8651053-DA4C-E348-89B1-172DF252854F}"/>
              </a:ext>
            </a:extLst>
          </p:cNvPr>
          <p:cNvGrpSpPr/>
          <p:nvPr/>
        </p:nvGrpSpPr>
        <p:grpSpPr>
          <a:xfrm rot="5400000">
            <a:off x="4975760" y="4419663"/>
            <a:ext cx="412292" cy="206895"/>
            <a:chOff x="4494990" y="1361228"/>
            <a:chExt cx="412292" cy="206895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2CCB82FF-E4F0-264E-82AB-649909FD6D5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692819" y="1451815"/>
              <a:ext cx="0" cy="232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D4D3052-31C5-3D4C-96AF-65989348D8FC}"/>
                </a:ext>
              </a:extLst>
            </p:cNvPr>
            <p:cNvSpPr txBox="1"/>
            <p:nvPr/>
          </p:nvSpPr>
          <p:spPr>
            <a:xfrm>
              <a:off x="4494990" y="1361228"/>
              <a:ext cx="4122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/>
                <a:t>START</a:t>
              </a: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AF16ECC3-ACBA-1745-BCA3-076A00393B88}"/>
              </a:ext>
            </a:extLst>
          </p:cNvPr>
          <p:cNvGrpSpPr/>
          <p:nvPr/>
        </p:nvGrpSpPr>
        <p:grpSpPr>
          <a:xfrm rot="5400000">
            <a:off x="5261196" y="4420598"/>
            <a:ext cx="359394" cy="206895"/>
            <a:chOff x="4521439" y="1361228"/>
            <a:chExt cx="359394" cy="206895"/>
          </a:xfrm>
        </p:grpSpPr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4DFEA886-5B0D-814D-8D06-5C29CEC6644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692819" y="1451815"/>
              <a:ext cx="0" cy="232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86FB3B2-E1C0-E84A-A955-F99B73EEFB1A}"/>
                </a:ext>
              </a:extLst>
            </p:cNvPr>
            <p:cNvSpPr txBox="1"/>
            <p:nvPr/>
          </p:nvSpPr>
          <p:spPr>
            <a:xfrm>
              <a:off x="4521439" y="1361228"/>
              <a:ext cx="3593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/>
                <a:t>WRn</a:t>
              </a:r>
              <a:endParaRPr kumimoji="1" lang="en-US" altLang="ja-JP" sz="700" dirty="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6AE0C37-A767-8744-9CE9-DAA76CCCBE79}"/>
              </a:ext>
            </a:extLst>
          </p:cNvPr>
          <p:cNvGrpSpPr/>
          <p:nvPr/>
        </p:nvGrpSpPr>
        <p:grpSpPr>
          <a:xfrm rot="5400000">
            <a:off x="4705820" y="4414992"/>
            <a:ext cx="426720" cy="206895"/>
            <a:chOff x="4487778" y="1361228"/>
            <a:chExt cx="426720" cy="206895"/>
          </a:xfrm>
        </p:grpSpPr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F882966B-42C4-8240-8100-3425568F58A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692819" y="1451815"/>
              <a:ext cx="0" cy="232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8495864-E54D-1748-8879-86ED7B16F68F}"/>
                </a:ext>
              </a:extLst>
            </p:cNvPr>
            <p:cNvSpPr txBox="1"/>
            <p:nvPr/>
          </p:nvSpPr>
          <p:spPr>
            <a:xfrm>
              <a:off x="4487778" y="1361228"/>
              <a:ext cx="42672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/>
                <a:t>FINISH</a:t>
              </a:r>
            </a:p>
          </p:txBody>
        </p:sp>
      </p:grpSp>
      <p:sp>
        <p:nvSpPr>
          <p:cNvPr id="57" name="左矢印 56">
            <a:extLst>
              <a:ext uri="{FF2B5EF4-FFF2-40B4-BE49-F238E27FC236}">
                <a16:creationId xmlns:a16="http://schemas.microsoft.com/office/drawing/2014/main" id="{A6D8ECEC-236F-FB4D-AA0F-3CBD32965576}"/>
              </a:ext>
            </a:extLst>
          </p:cNvPr>
          <p:cNvSpPr/>
          <p:nvPr/>
        </p:nvSpPr>
        <p:spPr>
          <a:xfrm>
            <a:off x="1496394" y="5333261"/>
            <a:ext cx="1300543" cy="24028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右矢印 57">
            <a:extLst>
              <a:ext uri="{FF2B5EF4-FFF2-40B4-BE49-F238E27FC236}">
                <a16:creationId xmlns:a16="http://schemas.microsoft.com/office/drawing/2014/main" id="{CC16C04C-96C1-5645-A749-1139F62020FD}"/>
              </a:ext>
            </a:extLst>
          </p:cNvPr>
          <p:cNvSpPr/>
          <p:nvPr/>
        </p:nvSpPr>
        <p:spPr>
          <a:xfrm>
            <a:off x="1497329" y="5564198"/>
            <a:ext cx="1300543" cy="2402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B2DB729-1B8C-F34F-8ED0-53396A0FFF4C}"/>
              </a:ext>
            </a:extLst>
          </p:cNvPr>
          <p:cNvSpPr/>
          <p:nvPr/>
        </p:nvSpPr>
        <p:spPr>
          <a:xfrm>
            <a:off x="3035132" y="4636709"/>
            <a:ext cx="544152" cy="1918557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/>
              <a:t>selector</a:t>
            </a:r>
            <a:endParaRPr kumimoji="1" lang="ja-JP" altLang="en-US" sz="10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4B57291-C640-D742-8A63-8DC83DD8F738}"/>
              </a:ext>
            </a:extLst>
          </p:cNvPr>
          <p:cNvSpPr/>
          <p:nvPr/>
        </p:nvSpPr>
        <p:spPr>
          <a:xfrm>
            <a:off x="6257483" y="5344481"/>
            <a:ext cx="1434706" cy="97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I2C Device Driver Module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69" name="左矢印 68">
            <a:extLst>
              <a:ext uri="{FF2B5EF4-FFF2-40B4-BE49-F238E27FC236}">
                <a16:creationId xmlns:a16="http://schemas.microsoft.com/office/drawing/2014/main" id="{40C08B66-62BA-1A47-9290-944DB4ABF59D}"/>
              </a:ext>
            </a:extLst>
          </p:cNvPr>
          <p:cNvSpPr/>
          <p:nvPr/>
        </p:nvSpPr>
        <p:spPr>
          <a:xfrm>
            <a:off x="3604751" y="5877413"/>
            <a:ext cx="2620720" cy="24028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右矢印 69">
            <a:extLst>
              <a:ext uri="{FF2B5EF4-FFF2-40B4-BE49-F238E27FC236}">
                <a16:creationId xmlns:a16="http://schemas.microsoft.com/office/drawing/2014/main" id="{30592B4D-F0FD-B14A-9934-B8D405B480C3}"/>
              </a:ext>
            </a:extLst>
          </p:cNvPr>
          <p:cNvSpPr/>
          <p:nvPr/>
        </p:nvSpPr>
        <p:spPr>
          <a:xfrm>
            <a:off x="3605686" y="6108350"/>
            <a:ext cx="2620720" cy="2402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C311AAF7-6494-024A-B6E4-5DBF4AA8D0B3}"/>
              </a:ext>
            </a:extLst>
          </p:cNvPr>
          <p:cNvSpPr/>
          <p:nvPr/>
        </p:nvSpPr>
        <p:spPr>
          <a:xfrm>
            <a:off x="4435003" y="5354766"/>
            <a:ext cx="1144403" cy="488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I2C_MUX_PROXY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C6C78EB-1537-C94F-8451-376A7E279A39}"/>
              </a:ext>
            </a:extLst>
          </p:cNvPr>
          <p:cNvCxnSpPr>
            <a:cxnSpLocks/>
          </p:cNvCxnSpPr>
          <p:nvPr/>
        </p:nvCxnSpPr>
        <p:spPr>
          <a:xfrm>
            <a:off x="5577676" y="5746844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AF8C61A-974E-C74B-A4A2-1033FDA50F2F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3656407" y="4820665"/>
            <a:ext cx="1248652" cy="30854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3C478D3-F10B-254E-A5D5-7954B6F5139F}"/>
              </a:ext>
            </a:extLst>
          </p:cNvPr>
          <p:cNvSpPr txBox="1"/>
          <p:nvPr/>
        </p:nvSpPr>
        <p:spPr>
          <a:xfrm>
            <a:off x="4968875" y="5649733"/>
            <a:ext cx="6222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TXEMP_PXY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C686388-1EB4-AD43-874D-41FF268837E4}"/>
              </a:ext>
            </a:extLst>
          </p:cNvPr>
          <p:cNvSpPr txBox="1"/>
          <p:nvPr/>
        </p:nvSpPr>
        <p:spPr>
          <a:xfrm>
            <a:off x="6239245" y="5633335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35127D2-A7A9-594D-A933-2B41157C1456}"/>
              </a:ext>
            </a:extLst>
          </p:cNvPr>
          <p:cNvCxnSpPr>
            <a:cxnSpLocks/>
            <a:stCxn id="7" idx="2"/>
            <a:endCxn id="59" idx="0"/>
          </p:cNvCxnSpPr>
          <p:nvPr/>
        </p:nvCxnSpPr>
        <p:spPr>
          <a:xfrm flipH="1">
            <a:off x="3307208" y="4367438"/>
            <a:ext cx="1" cy="269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195C950-3A91-694C-92D8-BE40886FD5AA}"/>
              </a:ext>
            </a:extLst>
          </p:cNvPr>
          <p:cNvSpPr txBox="1"/>
          <p:nvPr/>
        </p:nvSpPr>
        <p:spPr>
          <a:xfrm>
            <a:off x="3021527" y="4396778"/>
            <a:ext cx="3080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SEL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2DBFBDC-1C0D-7B4F-B9EB-0A399BA8A018}"/>
              </a:ext>
            </a:extLst>
          </p:cNvPr>
          <p:cNvCxnSpPr>
            <a:cxnSpLocks/>
          </p:cNvCxnSpPr>
          <p:nvPr/>
        </p:nvCxnSpPr>
        <p:spPr>
          <a:xfrm flipH="1">
            <a:off x="1479483" y="4711066"/>
            <a:ext cx="15586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3877AB2-C80C-2E43-A0BF-284657F55EF5}"/>
              </a:ext>
            </a:extLst>
          </p:cNvPr>
          <p:cNvSpPr txBox="1"/>
          <p:nvPr/>
        </p:nvSpPr>
        <p:spPr>
          <a:xfrm>
            <a:off x="1518194" y="4531539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WRn</a:t>
            </a:r>
            <a:endParaRPr kumimoji="1" lang="en-US" altLang="ja-JP" sz="700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8B053211-00AF-2448-B94D-B57E0280EA7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314493" y="3901824"/>
            <a:ext cx="427282" cy="9648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034AF8B-EC88-D446-82BB-49CB914ADC2F}"/>
              </a:ext>
            </a:extLst>
          </p:cNvPr>
          <p:cNvSpPr txBox="1"/>
          <p:nvPr/>
        </p:nvSpPr>
        <p:spPr>
          <a:xfrm>
            <a:off x="1524738" y="4678330"/>
            <a:ext cx="412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START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569FE49-2311-114A-A256-986CE0BDB685}"/>
              </a:ext>
            </a:extLst>
          </p:cNvPr>
          <p:cNvCxnSpPr>
            <a:cxnSpLocks/>
          </p:cNvCxnSpPr>
          <p:nvPr/>
        </p:nvCxnSpPr>
        <p:spPr>
          <a:xfrm flipH="1">
            <a:off x="1480418" y="5031760"/>
            <a:ext cx="15586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4872C76-BFC5-7C4C-942C-2FFD7CCEDCEC}"/>
              </a:ext>
            </a:extLst>
          </p:cNvPr>
          <p:cNvSpPr txBox="1"/>
          <p:nvPr/>
        </p:nvSpPr>
        <p:spPr>
          <a:xfrm>
            <a:off x="1519129" y="4852233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FINISH</a:t>
            </a: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D99C8066-B54F-8248-97F8-8A135D2DE77C}"/>
              </a:ext>
            </a:extLst>
          </p:cNvPr>
          <p:cNvCxnSpPr>
            <a:cxnSpLocks/>
          </p:cNvCxnSpPr>
          <p:nvPr/>
        </p:nvCxnSpPr>
        <p:spPr>
          <a:xfrm flipH="1">
            <a:off x="1486027" y="4863466"/>
            <a:ext cx="15586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88">
            <a:extLst>
              <a:ext uri="{FF2B5EF4-FFF2-40B4-BE49-F238E27FC236}">
                <a16:creationId xmlns:a16="http://schemas.microsoft.com/office/drawing/2014/main" id="{3469E083-227D-B942-A538-1E25CA5D93CA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398645" y="3901824"/>
            <a:ext cx="343131" cy="80220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円/楕円 109">
            <a:extLst>
              <a:ext uri="{FF2B5EF4-FFF2-40B4-BE49-F238E27FC236}">
                <a16:creationId xmlns:a16="http://schemas.microsoft.com/office/drawing/2014/main" id="{365D0E40-F0D5-AB41-AA13-008F643944F0}"/>
              </a:ext>
            </a:extLst>
          </p:cNvPr>
          <p:cNvSpPr/>
          <p:nvPr/>
        </p:nvSpPr>
        <p:spPr>
          <a:xfrm>
            <a:off x="4576185" y="3672951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FIN</a:t>
            </a:r>
            <a:endParaRPr kumimoji="1" lang="ja-JP" altLang="en-US" sz="700"/>
          </a:p>
        </p:txBody>
      </p:sp>
      <p:cxnSp>
        <p:nvCxnSpPr>
          <p:cNvPr id="117" name="カギ線コネクタ 32">
            <a:extLst>
              <a:ext uri="{FF2B5EF4-FFF2-40B4-BE49-F238E27FC236}">
                <a16:creationId xmlns:a16="http://schemas.microsoft.com/office/drawing/2014/main" id="{F9333311-A274-B541-81C9-A2B48FF9E089}"/>
              </a:ext>
            </a:extLst>
          </p:cNvPr>
          <p:cNvCxnSpPr>
            <a:cxnSpLocks/>
            <a:stCxn id="110" idx="0"/>
            <a:endCxn id="19" idx="2"/>
          </p:cNvCxnSpPr>
          <p:nvPr/>
        </p:nvCxnSpPr>
        <p:spPr>
          <a:xfrm rot="5400000" flipH="1" flipV="1">
            <a:off x="4750925" y="3528869"/>
            <a:ext cx="95325" cy="1928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8C88E56-A51C-604B-9D10-713B7BD58507}"/>
              </a:ext>
            </a:extLst>
          </p:cNvPr>
          <p:cNvSpPr txBox="1"/>
          <p:nvPr/>
        </p:nvSpPr>
        <p:spPr>
          <a:xfrm>
            <a:off x="4797621" y="93362"/>
            <a:ext cx="264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I2C_MUX_PROXY</a:t>
            </a:r>
            <a:r>
              <a:rPr kumimoji="1" lang="ja-JP" altLang="en-US" sz="1600"/>
              <a:t>の状態遷移</a:t>
            </a:r>
            <a:endParaRPr kumimoji="1" lang="en-US" altLang="ja-JP" sz="1600" dirty="0"/>
          </a:p>
        </p:txBody>
      </p:sp>
      <p:sp>
        <p:nvSpPr>
          <p:cNvPr id="123" name="円/楕円 122">
            <a:extLst>
              <a:ext uri="{FF2B5EF4-FFF2-40B4-BE49-F238E27FC236}">
                <a16:creationId xmlns:a16="http://schemas.microsoft.com/office/drawing/2014/main" id="{A67F7786-E77D-CB43-A292-477354A98635}"/>
              </a:ext>
            </a:extLst>
          </p:cNvPr>
          <p:cNvSpPr/>
          <p:nvPr/>
        </p:nvSpPr>
        <p:spPr>
          <a:xfrm>
            <a:off x="3212998" y="3626123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IDLE</a:t>
            </a:r>
            <a:endParaRPr kumimoji="1" lang="ja-JP" altLang="en-US" sz="700"/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F37160D1-EE50-BB47-86D7-63B2E00D86BE}"/>
              </a:ext>
            </a:extLst>
          </p:cNvPr>
          <p:cNvSpPr/>
          <p:nvPr/>
        </p:nvSpPr>
        <p:spPr>
          <a:xfrm>
            <a:off x="3539499" y="3833318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START</a:t>
            </a:r>
            <a:endParaRPr kumimoji="1" lang="ja-JP" altLang="en-US" sz="700"/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895C2202-0680-B046-A229-66C00C6694C0}"/>
              </a:ext>
            </a:extLst>
          </p:cNvPr>
          <p:cNvSpPr/>
          <p:nvPr/>
        </p:nvSpPr>
        <p:spPr>
          <a:xfrm>
            <a:off x="3212998" y="4060027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GRANT</a:t>
            </a:r>
            <a:endParaRPr kumimoji="1" lang="ja-JP" altLang="en-US" sz="700"/>
          </a:p>
        </p:txBody>
      </p:sp>
      <p:cxnSp>
        <p:nvCxnSpPr>
          <p:cNvPr id="126" name="カギ線コネクタ 32">
            <a:extLst>
              <a:ext uri="{FF2B5EF4-FFF2-40B4-BE49-F238E27FC236}">
                <a16:creationId xmlns:a16="http://schemas.microsoft.com/office/drawing/2014/main" id="{4B634F22-C0AA-B545-93D5-209FCB657877}"/>
              </a:ext>
            </a:extLst>
          </p:cNvPr>
          <p:cNvCxnSpPr>
            <a:cxnSpLocks/>
            <a:stCxn id="123" idx="6"/>
            <a:endCxn id="124" idx="0"/>
          </p:cNvCxnSpPr>
          <p:nvPr/>
        </p:nvCxnSpPr>
        <p:spPr>
          <a:xfrm>
            <a:off x="3464961" y="3746856"/>
            <a:ext cx="200520" cy="8646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カギ線コネクタ 32">
            <a:extLst>
              <a:ext uri="{FF2B5EF4-FFF2-40B4-BE49-F238E27FC236}">
                <a16:creationId xmlns:a16="http://schemas.microsoft.com/office/drawing/2014/main" id="{ADCE03BC-6408-9A49-A394-BD7D2C70A1C6}"/>
              </a:ext>
            </a:extLst>
          </p:cNvPr>
          <p:cNvCxnSpPr>
            <a:cxnSpLocks/>
            <a:stCxn id="124" idx="4"/>
            <a:endCxn id="125" idx="6"/>
          </p:cNvCxnSpPr>
          <p:nvPr/>
        </p:nvCxnSpPr>
        <p:spPr>
          <a:xfrm rot="5400000">
            <a:off x="3512233" y="4027511"/>
            <a:ext cx="105977" cy="2005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カギ線コネクタ 32">
            <a:extLst>
              <a:ext uri="{FF2B5EF4-FFF2-40B4-BE49-F238E27FC236}">
                <a16:creationId xmlns:a16="http://schemas.microsoft.com/office/drawing/2014/main" id="{611E70D7-8E93-F243-B373-1ECA3ADD111E}"/>
              </a:ext>
            </a:extLst>
          </p:cNvPr>
          <p:cNvCxnSpPr>
            <a:cxnSpLocks/>
            <a:stCxn id="125" idx="2"/>
            <a:endCxn id="129" idx="4"/>
          </p:cNvCxnSpPr>
          <p:nvPr/>
        </p:nvCxnSpPr>
        <p:spPr>
          <a:xfrm rot="10800000">
            <a:off x="3020158" y="4083646"/>
            <a:ext cx="192841" cy="9711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9B8EAD23-71E9-5743-ACDB-CF3F1D9180A7}"/>
              </a:ext>
            </a:extLst>
          </p:cNvPr>
          <p:cNvSpPr/>
          <p:nvPr/>
        </p:nvSpPr>
        <p:spPr>
          <a:xfrm>
            <a:off x="2894175" y="3842181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BUSY</a:t>
            </a:r>
            <a:endParaRPr kumimoji="1" lang="ja-JP" altLang="en-US" sz="700"/>
          </a:p>
        </p:txBody>
      </p:sp>
      <p:cxnSp>
        <p:nvCxnSpPr>
          <p:cNvPr id="130" name="カギ線コネクタ 32">
            <a:extLst>
              <a:ext uri="{FF2B5EF4-FFF2-40B4-BE49-F238E27FC236}">
                <a16:creationId xmlns:a16="http://schemas.microsoft.com/office/drawing/2014/main" id="{18F67FC6-788F-0A46-AEBA-EB484552DF58}"/>
              </a:ext>
            </a:extLst>
          </p:cNvPr>
          <p:cNvCxnSpPr>
            <a:cxnSpLocks/>
            <a:stCxn id="129" idx="0"/>
            <a:endCxn id="123" idx="2"/>
          </p:cNvCxnSpPr>
          <p:nvPr/>
        </p:nvCxnSpPr>
        <p:spPr>
          <a:xfrm rot="5400000" flipH="1" flipV="1">
            <a:off x="3068915" y="3698099"/>
            <a:ext cx="95325" cy="1928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D3BB4FF-8E55-494B-91A3-3F95A3AC89FD}"/>
              </a:ext>
            </a:extLst>
          </p:cNvPr>
          <p:cNvSpPr txBox="1"/>
          <p:nvPr/>
        </p:nvSpPr>
        <p:spPr>
          <a:xfrm>
            <a:off x="517456" y="455054"/>
            <a:ext cx="393423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IDLE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100"/>
              <a:t>いずれかの</a:t>
            </a:r>
            <a:r>
              <a:rPr kumimoji="1" lang="en-US" altLang="ja-JP" sz="1100" dirty="0"/>
              <a:t>PROXY</a:t>
            </a:r>
            <a:r>
              <a:rPr kumimoji="1" lang="ja-JP" altLang="en-US" sz="1100"/>
              <a:t>からの</a:t>
            </a:r>
            <a:r>
              <a:rPr kumimoji="1" lang="en-US" altLang="ja-JP" sz="1100" dirty="0"/>
              <a:t>BUSREQ</a:t>
            </a:r>
            <a:r>
              <a:rPr kumimoji="1" lang="ja-JP" altLang="en-US" sz="1100"/>
              <a:t>待ち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I2CIF</a:t>
            </a:r>
            <a:r>
              <a:rPr kumimoji="1" lang="ja-JP" altLang="en-US" sz="1100"/>
              <a:t>に対して</a:t>
            </a:r>
            <a:r>
              <a:rPr kumimoji="1" lang="en-US" altLang="ja-JP" sz="1100" dirty="0"/>
              <a:t>START</a:t>
            </a:r>
            <a:r>
              <a:rPr kumimoji="1" lang="ja-JP" altLang="en-US" sz="1100"/>
              <a:t>を代理発行して通信開始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GRANT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100"/>
              <a:t>選ばれた</a:t>
            </a:r>
            <a:r>
              <a:rPr kumimoji="1" lang="en-US" altLang="ja-JP" sz="1100" dirty="0"/>
              <a:t>PROXY</a:t>
            </a:r>
            <a:r>
              <a:rPr kumimoji="1" lang="ja-JP" altLang="en-US" sz="1100"/>
              <a:t>に対してバスの操作権限を譲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BUSY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100"/>
              <a:t>選ばれた</a:t>
            </a:r>
            <a:r>
              <a:rPr kumimoji="1" lang="en-US" altLang="ja-JP" sz="1100" dirty="0"/>
              <a:t>PROXY</a:t>
            </a:r>
            <a:r>
              <a:rPr kumimoji="1" lang="ja-JP" altLang="en-US" sz="1100"/>
              <a:t>がバスを解放するのを待つ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100" dirty="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3BA98EC7-5C9A-7047-A53A-4BFDC0B0CE31}"/>
              </a:ext>
            </a:extLst>
          </p:cNvPr>
          <p:cNvSpPr txBox="1"/>
          <p:nvPr/>
        </p:nvSpPr>
        <p:spPr>
          <a:xfrm>
            <a:off x="586568" y="133467"/>
            <a:ext cx="2686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I2C_MUX</a:t>
            </a:r>
            <a:r>
              <a:rPr kumimoji="1" lang="ja-JP" altLang="en-US" sz="1600"/>
              <a:t>の状態遷移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arbitor</a:t>
            </a:r>
            <a:r>
              <a:rPr kumimoji="1" lang="en-US" altLang="ja-JP" sz="1600" dirty="0"/>
              <a:t>)</a:t>
            </a:r>
          </a:p>
        </p:txBody>
      </p:sp>
      <p:cxnSp>
        <p:nvCxnSpPr>
          <p:cNvPr id="133" name="直線矢印コネクタ 72">
            <a:extLst>
              <a:ext uri="{FF2B5EF4-FFF2-40B4-BE49-F238E27FC236}">
                <a16:creationId xmlns:a16="http://schemas.microsoft.com/office/drawing/2014/main" id="{2E01E128-D579-F443-9FAC-ABC7022664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7208" y="4789171"/>
            <a:ext cx="1147577" cy="248013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2FA6CDE7-5A50-C742-AA8A-FBF41A3EBF5D}"/>
              </a:ext>
            </a:extLst>
          </p:cNvPr>
          <p:cNvSpPr/>
          <p:nvPr/>
        </p:nvSpPr>
        <p:spPr>
          <a:xfrm>
            <a:off x="625642" y="2791697"/>
            <a:ext cx="778042" cy="3962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I2CIF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10395"/>
      </p:ext>
    </p:extLst>
  </p:cSld>
  <p:clrMapOvr>
    <a:masterClrMapping/>
  </p:clrMapOvr>
</p:sld>
</file>

<file path=ppt/theme/theme1.xml><?xml version="1.0" encoding="utf-8"?>
<a:theme xmlns:a="http://schemas.openxmlformats.org/drawingml/2006/main" name="Inside-FPGA-X68k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Inside-FPGA-X68k</Template>
  <TotalTime>1742</TotalTime>
  <Words>491</Words>
  <Application>Microsoft Macintosh PowerPoint</Application>
  <PresentationFormat>画面に合わせる (4:3)</PresentationFormat>
  <Paragraphs>223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Inside-FPGA-X68k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大中邦彦</dc:creator>
  <cp:lastModifiedBy>大中邦彦</cp:lastModifiedBy>
  <cp:revision>25</cp:revision>
  <dcterms:created xsi:type="dcterms:W3CDTF">2020-11-08T10:27:12Z</dcterms:created>
  <dcterms:modified xsi:type="dcterms:W3CDTF">2020-11-15T07:46:13Z</dcterms:modified>
</cp:coreProperties>
</file>