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69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94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5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04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13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4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2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4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49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8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26AC-7C8E-4382-A5C3-635A64199315}" type="datetimeFigureOut">
              <a:rPr kumimoji="1" lang="ja-JP" altLang="en-US" smtClean="0"/>
              <a:t>2017/10/15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93B8-C798-4524-AD29-E920512E5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0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kunii\Desktop\downlo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06" y="717845"/>
            <a:ext cx="1103158" cy="6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 flipV="1">
            <a:off x="1617483" y="1362373"/>
            <a:ext cx="0" cy="1862749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2472107" y="1362371"/>
            <a:ext cx="0" cy="1971804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6517125" y="1463777"/>
            <a:ext cx="0" cy="1858358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7131143" y="1488304"/>
            <a:ext cx="0" cy="188725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5"/>
          <p:cNvSpPr/>
          <p:nvPr/>
        </p:nvSpPr>
        <p:spPr>
          <a:xfrm>
            <a:off x="904522" y="1892703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Keyword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2347423" y="1892703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Search result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5776151" y="1908869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7044330" y="1900707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Body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" name="カギ線コネクタ 52"/>
          <p:cNvCxnSpPr>
            <a:cxnSpLocks/>
            <a:stCxn id="89" idx="1"/>
            <a:endCxn id="61" idx="3"/>
          </p:cNvCxnSpPr>
          <p:nvPr/>
        </p:nvCxnSpPr>
        <p:spPr>
          <a:xfrm rot="10800000" flipV="1">
            <a:off x="5752470" y="4613241"/>
            <a:ext cx="1425559" cy="537588"/>
          </a:xfrm>
          <a:prstGeom prst="bentConnector3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>
            <a:off x="761857" y="1734037"/>
            <a:ext cx="7554559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カギ線コネクタ 70"/>
          <p:cNvCxnSpPr>
            <a:stCxn id="66" idx="0"/>
          </p:cNvCxnSpPr>
          <p:nvPr/>
        </p:nvCxnSpPr>
        <p:spPr>
          <a:xfrm rot="5400000" flipH="1" flipV="1">
            <a:off x="4276294" y="2648388"/>
            <a:ext cx="772687" cy="2227027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/>
          <p:nvPr/>
        </p:nvCxnSpPr>
        <p:spPr>
          <a:xfrm rot="10800000" flipV="1">
            <a:off x="3784841" y="3695460"/>
            <a:ext cx="1991310" cy="433570"/>
          </a:xfrm>
          <a:prstGeom prst="bentConnector3">
            <a:avLst>
              <a:gd name="adj1" fmla="val 100251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角丸四角形 83"/>
          <p:cNvSpPr/>
          <p:nvPr/>
        </p:nvSpPr>
        <p:spPr>
          <a:xfrm>
            <a:off x="4161975" y="2840914"/>
            <a:ext cx="830609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sp>
        <p:nvSpPr>
          <p:cNvPr id="87" name="角丸四角形 86"/>
          <p:cNvSpPr/>
          <p:nvPr/>
        </p:nvSpPr>
        <p:spPr>
          <a:xfrm>
            <a:off x="4402869" y="3822549"/>
            <a:ext cx="1037096" cy="2395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Body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カギ線コネクタ 87"/>
          <p:cNvCxnSpPr>
            <a:cxnSpLocks/>
            <a:stCxn id="66" idx="2"/>
            <a:endCxn id="61" idx="1"/>
          </p:cNvCxnSpPr>
          <p:nvPr/>
        </p:nvCxnSpPr>
        <p:spPr>
          <a:xfrm rot="16200000" flipH="1">
            <a:off x="3591089" y="4599983"/>
            <a:ext cx="508880" cy="592811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/>
          <p:cNvSpPr/>
          <p:nvPr/>
        </p:nvSpPr>
        <p:spPr>
          <a:xfrm>
            <a:off x="2573976" y="4934234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61857" y="5589240"/>
            <a:ext cx="7992888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251520" y="692696"/>
            <a:ext cx="8640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323268" y="237016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3914420" y="2452290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C:\Users\kunii\Desktop\syokuji_compu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215" y="5624473"/>
            <a:ext cx="1301800" cy="1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unii\Desktop\wpid-diffbot_logo-whit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66" y="824398"/>
            <a:ext cx="1659765" cy="66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線矢印コネクタ 46"/>
          <p:cNvCxnSpPr>
            <a:stCxn id="8" idx="0"/>
            <a:endCxn id="89" idx="2"/>
          </p:cNvCxnSpPr>
          <p:nvPr/>
        </p:nvCxnSpPr>
        <p:spPr>
          <a:xfrm flipV="1">
            <a:off x="7788115" y="4860093"/>
            <a:ext cx="16607" cy="76438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68" y="219015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3" descr="C:\Users\kunii\Desktop\1200px-Redi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79" y="2496354"/>
            <a:ext cx="814021" cy="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正方形/長方形 62"/>
          <p:cNvSpPr/>
          <p:nvPr/>
        </p:nvSpPr>
        <p:spPr>
          <a:xfrm>
            <a:off x="6119920" y="2375397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4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20" y="2195382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3" descr="C:\Users\kunii\Desktop\1200px-Redis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31" y="2501583"/>
            <a:ext cx="814021" cy="27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正方形/長方形 65"/>
          <p:cNvSpPr/>
          <p:nvPr/>
        </p:nvSpPr>
        <p:spPr>
          <a:xfrm>
            <a:off x="2922430" y="4148244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collect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7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07" y="394231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/>
          <p:cNvSpPr/>
          <p:nvPr/>
        </p:nvSpPr>
        <p:spPr>
          <a:xfrm>
            <a:off x="6155015" y="344860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2">
                    <a:lumMod val="10000"/>
                  </a:schemeClr>
                </a:solidFill>
              </a:rPr>
              <a:t>g</a:t>
            </a:r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et-body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2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915" y="326859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/>
          <p:cNvSpPr txBox="1"/>
          <p:nvPr/>
        </p:nvSpPr>
        <p:spPr>
          <a:xfrm>
            <a:off x="2845969" y="5004652"/>
            <a:ext cx="5341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175817" y="250472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page body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178028" y="4366388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90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28" y="4186373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C:\Users\kunii\Desktop\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126" y="4532035"/>
            <a:ext cx="816510" cy="2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/>
          <p:cNvSpPr txBox="1"/>
          <p:nvPr/>
        </p:nvSpPr>
        <p:spPr>
          <a:xfrm>
            <a:off x="5856444" y="4377476"/>
            <a:ext cx="6928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latin typeface="メイリオ" panose="020B0604030504040204" pitchFamily="50" charset="-128"/>
                <a:ea typeface="メイリオ" panose="020B0604030504040204" pitchFamily="50" charset="-128"/>
              </a:rPr>
              <a:t>Analyze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円/楕円 84"/>
          <p:cNvSpPr/>
          <p:nvPr/>
        </p:nvSpPr>
        <p:spPr>
          <a:xfrm>
            <a:off x="5591784" y="4316197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1374397" y="3334175"/>
            <a:ext cx="1253387" cy="49370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bg2">
                    <a:lumMod val="10000"/>
                  </a:schemeClr>
                </a:solidFill>
              </a:rPr>
              <a:t>get-search-result</a:t>
            </a:r>
            <a:endParaRPr kumimoji="1" lang="ja-JP" alt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0" name="Picture 4" descr="C:\Users\kunii\Desktop\20151222221539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46" y="3164745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円/楕円 1"/>
          <p:cNvSpPr/>
          <p:nvPr/>
        </p:nvSpPr>
        <p:spPr>
          <a:xfrm>
            <a:off x="238356" y="3894063"/>
            <a:ext cx="325753" cy="3257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95862" y="394231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search result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" name="カギ線コネクタ 61"/>
          <p:cNvCxnSpPr>
            <a:endCxn id="46" idx="2"/>
          </p:cNvCxnSpPr>
          <p:nvPr/>
        </p:nvCxnSpPr>
        <p:spPr>
          <a:xfrm rot="10800000">
            <a:off x="2001092" y="3827881"/>
            <a:ext cx="735761" cy="602299"/>
          </a:xfrm>
          <a:prstGeom prst="bentConnector2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962C7ED4-AC6A-4A75-A001-571F52008EE0}"/>
              </a:ext>
            </a:extLst>
          </p:cNvPr>
          <p:cNvSpPr/>
          <p:nvPr/>
        </p:nvSpPr>
        <p:spPr>
          <a:xfrm>
            <a:off x="4141935" y="4833637"/>
            <a:ext cx="1610534" cy="6343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Picture 4" descr="C:\Users\kunii\Desktop\20151222221539.jpg">
            <a:extLst>
              <a:ext uri="{FF2B5EF4-FFF2-40B4-BE49-F238E27FC236}">
                <a16:creationId xmlns:a16="http://schemas.microsoft.com/office/drawing/2014/main" id="{7E8776ED-2876-4742-BC53-9C09482A6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35" y="4653622"/>
            <a:ext cx="504323" cy="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C:\Users\kunii\Desktop\download.png">
            <a:extLst>
              <a:ext uri="{FF2B5EF4-FFF2-40B4-BE49-F238E27FC236}">
                <a16:creationId xmlns:a16="http://schemas.microsoft.com/office/drawing/2014/main" id="{D64F8984-9B8E-42AB-80FD-B56EF098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886" y="4873787"/>
            <a:ext cx="441210" cy="51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12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11036</TotalTime>
  <Words>22</Words>
  <Application>Microsoft Office PowerPoint</Application>
  <PresentationFormat>画面に合わせる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メイリオ</vt:lpstr>
      <vt:lpstr>Arial</vt:lpstr>
      <vt:lpstr>Calibri</vt:lpstr>
      <vt:lpstr>Office ​​テーマ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kunii</dc:creator>
  <cp:lastModifiedBy>koichi</cp:lastModifiedBy>
  <cp:revision>72</cp:revision>
  <dcterms:created xsi:type="dcterms:W3CDTF">2017-10-05T10:03:16Z</dcterms:created>
  <dcterms:modified xsi:type="dcterms:W3CDTF">2017-10-15T00:58:11Z</dcterms:modified>
</cp:coreProperties>
</file>