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unii\Desktop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06" y="717845"/>
            <a:ext cx="1103158" cy="6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V="1">
            <a:off x="1617483" y="1362372"/>
            <a:ext cx="0" cy="239434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472107" y="1362371"/>
            <a:ext cx="0" cy="239838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83970" y="1447611"/>
            <a:ext cx="0" cy="185835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5697988" y="1472138"/>
            <a:ext cx="0" cy="188725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kunii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850" y="4444061"/>
            <a:ext cx="879199" cy="103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904522" y="1892703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eyword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347423" y="189270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Search result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342996" y="1892703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11175" y="1884541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カギ線コネクタ 52"/>
          <p:cNvCxnSpPr>
            <a:stCxn id="89" idx="1"/>
            <a:endCxn id="1028" idx="3"/>
          </p:cNvCxnSpPr>
          <p:nvPr/>
        </p:nvCxnSpPr>
        <p:spPr>
          <a:xfrm rot="10800000" flipV="1">
            <a:off x="5335050" y="4178601"/>
            <a:ext cx="1842979" cy="781512"/>
          </a:xfrm>
          <a:prstGeom prst="bentConnector3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61857" y="1734037"/>
            <a:ext cx="755455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/>
          <p:nvPr/>
        </p:nvCxnSpPr>
        <p:spPr>
          <a:xfrm flipV="1">
            <a:off x="2769611" y="3581028"/>
            <a:ext cx="1802389" cy="402230"/>
          </a:xfrm>
          <a:prstGeom prst="bentConnector3">
            <a:avLst>
              <a:gd name="adj1" fmla="val 42342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10800000" flipV="1">
            <a:off x="2736852" y="3789039"/>
            <a:ext cx="1835148" cy="504055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3219086" y="3405263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3423656" y="4127888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カギ線コネクタ 87"/>
          <p:cNvCxnSpPr>
            <a:endCxn id="1028" idx="1"/>
          </p:cNvCxnSpPr>
          <p:nvPr/>
        </p:nvCxnSpPr>
        <p:spPr>
          <a:xfrm rot="16200000" flipH="1">
            <a:off x="2741090" y="3245353"/>
            <a:ext cx="976854" cy="2452665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573976" y="4934234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61857" y="5448540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1118910" y="3038659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323268" y="237016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971531" y="3016639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15" y="5624473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unii\Desktop\wpid-diffbot_logo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11" y="808232"/>
            <a:ext cx="1659765" cy="6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線矢印コネクタ 46"/>
          <p:cNvCxnSpPr>
            <a:stCxn id="8" idx="0"/>
            <a:endCxn id="89" idx="2"/>
          </p:cNvCxnSpPr>
          <p:nvPr/>
        </p:nvCxnSpPr>
        <p:spPr>
          <a:xfrm flipV="1">
            <a:off x="7788115" y="4425453"/>
            <a:ext cx="16607" cy="119902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C:\Users\kunii\Desktop\20151222221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8" y="219015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79" y="2496354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正方形/長方形 62"/>
          <p:cNvSpPr/>
          <p:nvPr/>
        </p:nvSpPr>
        <p:spPr>
          <a:xfrm>
            <a:off x="4686765" y="2359231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Picture 4" descr="C:\Users\kunii\Desktop\20151222221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5" y="2179216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76" y="2485417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正方形/長方形 65"/>
          <p:cNvSpPr/>
          <p:nvPr/>
        </p:nvSpPr>
        <p:spPr>
          <a:xfrm>
            <a:off x="1374397" y="3926147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kumimoji="1"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et-page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7" name="Picture 4" descr="C:\Users\kunii\Desktop\20151222221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46" y="3756717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/>
          <p:cNvSpPr/>
          <p:nvPr/>
        </p:nvSpPr>
        <p:spPr>
          <a:xfrm>
            <a:off x="4721860" y="3432442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kumimoji="1"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et-body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2" name="Picture 4" descr="C:\Users\kunii\Desktop\20151222221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60" y="3252427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2845969" y="500465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Store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2928" y="3069077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Get page body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476416" y="308690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Get search result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178028" y="393174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0" name="Picture 4" descr="C:\Users\kunii\Desktop\20151222221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28" y="375173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Users\kunii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26" y="4097395"/>
            <a:ext cx="816510" cy="2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856444" y="43774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Analysis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5591784" y="4316197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21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kunii</cp:lastModifiedBy>
  <cp:revision>67</cp:revision>
  <dcterms:created xsi:type="dcterms:W3CDTF">2017-10-05T10:03:16Z</dcterms:created>
  <dcterms:modified xsi:type="dcterms:W3CDTF">2017-10-13T01:57:14Z</dcterms:modified>
</cp:coreProperties>
</file>