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49807" y="5838540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06" y="5902967"/>
            <a:ext cx="893615" cy="8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2319736" y="1142162"/>
            <a:ext cx="1540810" cy="953552"/>
            <a:chOff x="3191248" y="814004"/>
            <a:chExt cx="1540810" cy="953552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rgbClr val="C00000"/>
                    </a:solidFill>
                  </a:rPr>
                  <a:t>bind</a:t>
                </a:r>
                <a:endParaRPr kumimoji="1" lang="ja-JP" altLang="en-US" sz="1200" b="1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699291" y="1513640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10.5.0.4/16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82618" y="3142311"/>
            <a:ext cx="3477928" cy="1462123"/>
            <a:chOff x="1063733" y="2996952"/>
            <a:chExt cx="2029344" cy="8708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63733" y="2996952"/>
              <a:ext cx="2029344" cy="709703"/>
              <a:chOff x="1787202" y="1664291"/>
              <a:chExt cx="2029344" cy="709703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2008485" y="1782953"/>
                <a:ext cx="1808061" cy="59104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720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986514" y="3716575"/>
              <a:ext cx="498372" cy="15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10.5.0.6/16</a:t>
              </a: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6966932" y="348861"/>
            <a:ext cx="2196435" cy="1564442"/>
            <a:chOff x="6237287" y="766269"/>
            <a:chExt cx="2196435" cy="156444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1964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10.5.0.5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ns.hoge.local.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hoge.local.      IN      MX 10  mail.hoge.local.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kumimoji="1" lang="en-US" altLang="ja-JP" sz="1050" dirty="0"/>
                <a:t>(hoge.com.zone)</a:t>
              </a:r>
              <a:endParaRPr kumimoji="1" lang="ja-JP" altLang="en-US" sz="1400" dirty="0"/>
            </a:p>
          </p:txBody>
        </p:sp>
        <p:cxnSp>
          <p:nvCxnSpPr>
            <p:cNvPr id="1053" name="直線コネクタ 1052"/>
            <p:cNvCxnSpPr>
              <a:cxnSpLocks/>
            </p:cNvCxnSpPr>
            <p:nvPr/>
          </p:nvCxnSpPr>
          <p:spPr>
            <a:xfrm>
              <a:off x="6237287" y="1135601"/>
              <a:ext cx="196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テキスト ボックス 118"/>
          <p:cNvSpPr txBox="1"/>
          <p:nvPr/>
        </p:nvSpPr>
        <p:spPr>
          <a:xfrm>
            <a:off x="4395378" y="4391990"/>
            <a:ext cx="1064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To:      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root@hoge.local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From:  </a:t>
            </a:r>
          </a:p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root@fuga.local</a:t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Subject:</a:t>
            </a:r>
          </a:p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Test</a:t>
            </a: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Body:</a:t>
            </a:r>
          </a:p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This is test.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2" name="直線矢印コネクタ 121"/>
          <p:cNvCxnSpPr>
            <a:cxnSpLocks/>
          </p:cNvCxnSpPr>
          <p:nvPr/>
        </p:nvCxnSpPr>
        <p:spPr>
          <a:xfrm flipV="1">
            <a:off x="8365872" y="4317993"/>
            <a:ext cx="0" cy="152054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913630E1-22CA-47F3-B798-92C38EEEC800}"/>
              </a:ext>
            </a:extLst>
          </p:cNvPr>
          <p:cNvSpPr txBox="1"/>
          <p:nvPr/>
        </p:nvSpPr>
        <p:spPr>
          <a:xfrm>
            <a:off x="6385485" y="4633487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mail.hoge.local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hoge.local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0928499B-0880-4E82-BB6F-3CB125F5801C}"/>
              </a:ext>
            </a:extLst>
          </p:cNvPr>
          <p:cNvSpPr txBox="1"/>
          <p:nvPr/>
        </p:nvSpPr>
        <p:spPr>
          <a:xfrm>
            <a:off x="956114" y="3647816"/>
            <a:ext cx="7922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C00000"/>
                </a:solidFill>
                <a:latin typeface="Calibri 本文"/>
              </a:rPr>
              <a:t>sender</a:t>
            </a: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/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17B1B731-D988-49CC-BEBC-253DD6E9594D}"/>
              </a:ext>
            </a:extLst>
          </p:cNvPr>
          <p:cNvSpPr/>
          <p:nvPr/>
        </p:nvSpPr>
        <p:spPr>
          <a:xfrm>
            <a:off x="2786270" y="3629345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xmlns="" id="{79892E28-D02C-40CB-8E46-F93A0F0FC29C}"/>
              </a:ext>
            </a:extLst>
          </p:cNvPr>
          <p:cNvGrpSpPr/>
          <p:nvPr/>
        </p:nvGrpSpPr>
        <p:grpSpPr>
          <a:xfrm>
            <a:off x="4790904" y="316212"/>
            <a:ext cx="2297424" cy="1841441"/>
            <a:chOff x="6237286" y="766269"/>
            <a:chExt cx="2567324" cy="1841441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xmlns="" id="{BC2119ED-8884-4016-89F1-1F105840DF14}"/>
                </a:ext>
              </a:extLst>
            </p:cNvPr>
            <p:cNvSpPr txBox="1"/>
            <p:nvPr/>
          </p:nvSpPr>
          <p:spPr>
            <a:xfrm>
              <a:off x="6237286" y="1268882"/>
              <a:ext cx="2567324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10.5.0.6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ns.fuga.local.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10.5.0.6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fuga.local.      IN      MX 10  mail.fuga.local</a:t>
              </a:r>
              <a:r>
                <a:rPr lang="en-US" altLang="ja-JP" sz="900" dirty="0" smtClean="0">
                  <a:solidFill>
                    <a:srgbClr val="FF0000"/>
                  </a:solidFill>
                </a:rPr>
                <a:t>.</a:t>
              </a:r>
            </a:p>
            <a:p>
              <a:endParaRPr kumimoji="1" lang="en-US" altLang="ja-JP" sz="900" dirty="0">
                <a:solidFill>
                  <a:srgbClr val="FF0000"/>
                </a:solidFill>
              </a:endParaRP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fuga.local.   IN TXT "v=spf1 +ip4:10.5.0.6 ~all"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xmlns="" id="{52E7A708-47F0-4446-97DA-CCBCB673F983}"/>
                </a:ext>
              </a:extLst>
            </p:cNvPr>
            <p:cNvSpPr txBox="1"/>
            <p:nvPr/>
          </p:nvSpPr>
          <p:spPr>
            <a:xfrm>
              <a:off x="6237287" y="766269"/>
              <a:ext cx="2112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lang="en-US" altLang="ja-JP" sz="1050" dirty="0"/>
                <a:t>(fuga.com.zone)</a:t>
              </a:r>
              <a:endParaRPr kumimoji="1" lang="ja-JP" altLang="en-US" sz="1400" dirty="0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xmlns="" id="{7042C5D1-D95F-4A7B-8259-184C714DADA9}"/>
                </a:ext>
              </a:extLst>
            </p:cNvPr>
            <p:cNvCxnSpPr>
              <a:cxnSpLocks/>
            </p:cNvCxnSpPr>
            <p:nvPr/>
          </p:nvCxnSpPr>
          <p:spPr>
            <a:xfrm>
              <a:off x="6237287" y="1161479"/>
              <a:ext cx="2053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xmlns="" id="{86C2BD84-0BCC-4363-9FC6-E074C6F7ABC7}"/>
              </a:ext>
            </a:extLst>
          </p:cNvPr>
          <p:cNvCxnSpPr>
            <a:cxnSpLocks/>
          </p:cNvCxnSpPr>
          <p:nvPr/>
        </p:nvCxnSpPr>
        <p:spPr>
          <a:xfrm flipH="1">
            <a:off x="3531117" y="2120008"/>
            <a:ext cx="21997" cy="156366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xmlns="" id="{F1C549F2-1B4F-43E7-92F6-12DDC1B6541E}"/>
              </a:ext>
            </a:extLst>
          </p:cNvPr>
          <p:cNvCxnSpPr>
            <a:cxnSpLocks/>
          </p:cNvCxnSpPr>
          <p:nvPr/>
        </p:nvCxnSpPr>
        <p:spPr>
          <a:xfrm flipV="1">
            <a:off x="2948978" y="2108456"/>
            <a:ext cx="0" cy="148880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xmlns="" id="{76564329-25DA-4AC4-AC40-C0E9E79B4BF3}"/>
              </a:ext>
            </a:extLst>
          </p:cNvPr>
          <p:cNvGrpSpPr/>
          <p:nvPr/>
        </p:nvGrpSpPr>
        <p:grpSpPr>
          <a:xfrm>
            <a:off x="5544907" y="3061506"/>
            <a:ext cx="3275564" cy="1551566"/>
            <a:chOff x="1157250" y="2993098"/>
            <a:chExt cx="1911266" cy="924132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xmlns="" id="{A4108E78-307B-4CF5-8426-D770313A6160}"/>
                </a:ext>
              </a:extLst>
            </p:cNvPr>
            <p:cNvGrpSpPr/>
            <p:nvPr/>
          </p:nvGrpSpPr>
          <p:grpSpPr>
            <a:xfrm>
              <a:off x="1157250" y="2993098"/>
              <a:ext cx="1911266" cy="754188"/>
              <a:chOff x="1880719" y="1660437"/>
              <a:chExt cx="1911266" cy="754188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xmlns="" id="{C1214086-04C5-4B2D-8AED-10DEC8BA8F61}"/>
                  </a:ext>
                </a:extLst>
              </p:cNvPr>
              <p:cNvSpPr/>
              <p:nvPr/>
            </p:nvSpPr>
            <p:spPr>
              <a:xfrm>
                <a:off x="1992974" y="1833721"/>
                <a:ext cx="1799011" cy="58090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123" name="Picture 4" descr="C:\Users\kunii\Desktop\20151222221539.jpg">
                <a:extLst>
                  <a:ext uri="{FF2B5EF4-FFF2-40B4-BE49-F238E27FC236}">
                    <a16:creationId xmlns:a16="http://schemas.microsoft.com/office/drawing/2014/main" xmlns="" id="{8E10049E-6722-44DD-9EDC-532B6AE55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0719" y="1660437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xmlns="" id="{603D8A5D-545A-4C3C-A61A-B6705C7E7BEB}"/>
                </a:ext>
              </a:extLst>
            </p:cNvPr>
            <p:cNvSpPr txBox="1"/>
            <p:nvPr/>
          </p:nvSpPr>
          <p:spPr>
            <a:xfrm>
              <a:off x="1911052" y="3765994"/>
              <a:ext cx="478146" cy="15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10.5.0.5/16</a:t>
              </a: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xmlns="" id="{EA6382F6-DDAB-4693-8088-04797309F076}"/>
              </a:ext>
            </a:extLst>
          </p:cNvPr>
          <p:cNvSpPr txBox="1"/>
          <p:nvPr/>
        </p:nvSpPr>
        <p:spPr>
          <a:xfrm>
            <a:off x="5715654" y="3591975"/>
            <a:ext cx="7922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C00000"/>
                </a:solidFill>
                <a:latin typeface="Calibri 本文"/>
              </a:rPr>
              <a:t>receiver</a:t>
            </a: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/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xmlns="" id="{EE17151E-0E1E-4A22-96AE-7EAB6C3A345E}"/>
              </a:ext>
            </a:extLst>
          </p:cNvPr>
          <p:cNvSpPr/>
          <p:nvPr/>
        </p:nvSpPr>
        <p:spPr>
          <a:xfrm>
            <a:off x="6444208" y="3567312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xmlns="" id="{6EAB7808-B045-4D03-A23C-FBE394842669}"/>
              </a:ext>
            </a:extLst>
          </p:cNvPr>
          <p:cNvCxnSpPr>
            <a:cxnSpLocks/>
          </p:cNvCxnSpPr>
          <p:nvPr/>
        </p:nvCxnSpPr>
        <p:spPr>
          <a:xfrm>
            <a:off x="3860546" y="3380449"/>
            <a:ext cx="1860719" cy="263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xmlns="" id="{C0AD50B7-10C3-442D-8FF6-AB08C717CF23}"/>
              </a:ext>
            </a:extLst>
          </p:cNvPr>
          <p:cNvGrpSpPr/>
          <p:nvPr/>
        </p:nvGrpSpPr>
        <p:grpSpPr>
          <a:xfrm>
            <a:off x="8092439" y="3461307"/>
            <a:ext cx="615874" cy="856686"/>
            <a:chOff x="7727537" y="3971864"/>
            <a:chExt cx="615874" cy="856686"/>
          </a:xfrm>
        </p:grpSpPr>
        <p:sp>
          <p:nvSpPr>
            <p:cNvPr id="163" name="テキスト ボックス 162"/>
            <p:cNvSpPr txBox="1"/>
            <p:nvPr/>
          </p:nvSpPr>
          <p:spPr>
            <a:xfrm>
              <a:off x="7727537" y="4574634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mailbox</a:t>
              </a:r>
            </a:p>
          </p:txBody>
        </p:sp>
        <p:pic>
          <p:nvPicPr>
            <p:cNvPr id="120" name="Picture 3" descr="C:\Users\kunii\Desktop\スクリーンショット（2010-05-20-5-20木-6.10.12）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49" y="3971864"/>
              <a:ext cx="570745" cy="5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角丸四角形 125">
            <a:extLst>
              <a:ext uri="{FF2B5EF4-FFF2-40B4-BE49-F238E27FC236}">
                <a16:creationId xmlns:a16="http://schemas.microsoft.com/office/drawing/2014/main" xmlns="" id="{994A661F-4E61-4CDF-A94E-CF456BDBC075}"/>
              </a:ext>
            </a:extLst>
          </p:cNvPr>
          <p:cNvSpPr/>
          <p:nvPr/>
        </p:nvSpPr>
        <p:spPr>
          <a:xfrm>
            <a:off x="2457833" y="2726115"/>
            <a:ext cx="1507855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Refer to mx record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xmlns="" id="{EE4C4EC5-9650-4D92-88F3-F83C8FECE09A}"/>
              </a:ext>
            </a:extLst>
          </p:cNvPr>
          <p:cNvCxnSpPr>
            <a:cxnSpLocks/>
          </p:cNvCxnSpPr>
          <p:nvPr/>
        </p:nvCxnSpPr>
        <p:spPr>
          <a:xfrm>
            <a:off x="3635896" y="1915057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xmlns="" id="{97D48734-F994-4E47-9BD8-9A92CF37D5DF}"/>
              </a:ext>
            </a:extLst>
          </p:cNvPr>
          <p:cNvCxnSpPr>
            <a:cxnSpLocks/>
          </p:cNvCxnSpPr>
          <p:nvPr/>
        </p:nvCxnSpPr>
        <p:spPr>
          <a:xfrm flipH="1" flipV="1">
            <a:off x="4142946" y="1836111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角丸四角形 125">
            <a:extLst>
              <a:ext uri="{FF2B5EF4-FFF2-40B4-BE49-F238E27FC236}">
                <a16:creationId xmlns:a16="http://schemas.microsoft.com/office/drawing/2014/main" xmlns="" id="{9A2908D6-709D-4D96-8454-1624577F7422}"/>
              </a:ext>
            </a:extLst>
          </p:cNvPr>
          <p:cNvSpPr/>
          <p:nvPr/>
        </p:nvSpPr>
        <p:spPr>
          <a:xfrm>
            <a:off x="4181163" y="2374854"/>
            <a:ext cx="1702591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Check SPF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xmlns="" id="{89889B48-2369-46C0-B061-81CB7EE92D1F}"/>
              </a:ext>
            </a:extLst>
          </p:cNvPr>
          <p:cNvSpPr/>
          <p:nvPr/>
        </p:nvSpPr>
        <p:spPr>
          <a:xfrm>
            <a:off x="1714741" y="350305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xmlns="" id="{A22BE2CA-CB45-4256-9DFE-09D078BA1FC6}"/>
              </a:ext>
            </a:extLst>
          </p:cNvPr>
          <p:cNvSpPr/>
          <p:nvPr/>
        </p:nvSpPr>
        <p:spPr>
          <a:xfrm>
            <a:off x="2277339" y="2585456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xmlns="" id="{F6355D2C-3361-4C3B-B887-45992EF026D3}"/>
              </a:ext>
            </a:extLst>
          </p:cNvPr>
          <p:cNvSpPr txBox="1"/>
          <p:nvPr/>
        </p:nvSpPr>
        <p:spPr>
          <a:xfrm>
            <a:off x="1716632" y="384531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to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root@hoge.local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xmlns="" id="{4E30B1D4-3299-4C26-B9C8-1848C460AAA5}"/>
              </a:ext>
            </a:extLst>
          </p:cNvPr>
          <p:cNvSpPr/>
          <p:nvPr/>
        </p:nvSpPr>
        <p:spPr>
          <a:xfrm>
            <a:off x="4059318" y="3435000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xmlns="" id="{77D57219-6573-4B26-8927-F5BEA69E7893}"/>
              </a:ext>
            </a:extLst>
          </p:cNvPr>
          <p:cNvSpPr/>
          <p:nvPr/>
        </p:nvSpPr>
        <p:spPr>
          <a:xfrm>
            <a:off x="4104286" y="2190302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xmlns="" id="{C88099EC-B180-4EED-857C-BD244CB9631E}"/>
              </a:ext>
            </a:extLst>
          </p:cNvPr>
          <p:cNvSpPr/>
          <p:nvPr/>
        </p:nvSpPr>
        <p:spPr>
          <a:xfrm>
            <a:off x="7433545" y="350116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xmlns="" id="{BA93C6EE-F7E6-48C3-A86A-706ABD339CB3}"/>
              </a:ext>
            </a:extLst>
          </p:cNvPr>
          <p:cNvSpPr txBox="1"/>
          <p:nvPr/>
        </p:nvSpPr>
        <p:spPr>
          <a:xfrm>
            <a:off x="7447819" y="384531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Save mail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xmlns="" id="{6EAB7808-B045-4D03-A23C-FBE394842669}"/>
              </a:ext>
            </a:extLst>
          </p:cNvPr>
          <p:cNvCxnSpPr>
            <a:cxnSpLocks/>
          </p:cNvCxnSpPr>
          <p:nvPr/>
        </p:nvCxnSpPr>
        <p:spPr>
          <a:xfrm>
            <a:off x="3860546" y="4221724"/>
            <a:ext cx="1860719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C:\Users\kunii\Desktop\download.png">
            <a:extLst>
              <a:ext uri="{FF2B5EF4-FFF2-40B4-BE49-F238E27FC236}">
                <a16:creationId xmlns:a16="http://schemas.microsoft.com/office/drawing/2014/main" xmlns="" id="{6D9CF89F-351D-41AB-A5C9-93E12D6A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597678" y="4158537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楕円 151">
            <a:extLst>
              <a:ext uri="{FF2B5EF4-FFF2-40B4-BE49-F238E27FC236}">
                <a16:creationId xmlns:a16="http://schemas.microsoft.com/office/drawing/2014/main" xmlns="" id="{4E30B1D4-3299-4C26-B9C8-1848C460AAA5}"/>
              </a:ext>
            </a:extLst>
          </p:cNvPr>
          <p:cNvSpPr/>
          <p:nvPr/>
        </p:nvSpPr>
        <p:spPr>
          <a:xfrm>
            <a:off x="4102448" y="4358297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352248" y="3441528"/>
            <a:ext cx="995785" cy="77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RCPT TO:      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root@hoge.local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MROM:  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root@fuga.local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913630E1-22CA-47F3-B798-92C38EEEC800}"/>
              </a:ext>
            </a:extLst>
          </p:cNvPr>
          <p:cNvSpPr txBox="1"/>
          <p:nvPr/>
        </p:nvSpPr>
        <p:spPr>
          <a:xfrm>
            <a:off x="1575868" y="4633487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mail.fuga.local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fuga.local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117</Words>
  <Application>Microsoft Office PowerPoint</Application>
  <PresentationFormat>画面に合わせる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kunii</cp:lastModifiedBy>
  <cp:revision>156</cp:revision>
  <dcterms:created xsi:type="dcterms:W3CDTF">2017-10-05T10:03:16Z</dcterms:created>
  <dcterms:modified xsi:type="dcterms:W3CDTF">2017-10-18T07:47:12Z</dcterms:modified>
</cp:coreProperties>
</file>