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6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5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0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1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9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9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8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4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0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761857" y="5590224"/>
            <a:ext cx="79928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kunii\Desktop\syokuji_comp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22" y="5517232"/>
            <a:ext cx="1301800" cy="1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2441350" y="1139069"/>
            <a:ext cx="1540810" cy="953552"/>
            <a:chOff x="3191248" y="814004"/>
            <a:chExt cx="1540810" cy="953552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191248" y="814004"/>
              <a:ext cx="1540810" cy="699636"/>
              <a:chOff x="3146553" y="2441859"/>
              <a:chExt cx="1540810" cy="699636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3433976" y="2647790"/>
                <a:ext cx="1253387" cy="493705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bg2">
                        <a:lumMod val="10000"/>
                      </a:schemeClr>
                    </a:solidFill>
                  </a:rPr>
                  <a:t>bind</a:t>
                </a:r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67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553" y="2441859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テキスト ボックス 55"/>
            <p:cNvSpPr txBox="1"/>
            <p:nvPr/>
          </p:nvSpPr>
          <p:spPr>
            <a:xfrm>
              <a:off x="3656161" y="1513640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10.5.0.4/16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382618" y="3142311"/>
            <a:ext cx="3848961" cy="1462123"/>
            <a:chOff x="1063733" y="2996952"/>
            <a:chExt cx="2245839" cy="870859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063733" y="2996952"/>
              <a:ext cx="2245839" cy="709703"/>
              <a:chOff x="1787202" y="1664291"/>
              <a:chExt cx="2245839" cy="709703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2008485" y="1782953"/>
                <a:ext cx="2024556" cy="59104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50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7202" y="1664291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テキスト ボックス 56"/>
            <p:cNvSpPr txBox="1"/>
            <p:nvPr/>
          </p:nvSpPr>
          <p:spPr>
            <a:xfrm>
              <a:off x="1986514" y="3716575"/>
              <a:ext cx="498372" cy="15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10.5.0.6/16</a:t>
              </a: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6842794" y="246004"/>
            <a:ext cx="2164375" cy="1564442"/>
            <a:chOff x="6237287" y="766269"/>
            <a:chExt cx="2164375" cy="1564442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6237287" y="1268882"/>
              <a:ext cx="216437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@          IN A 10.5.0.5</a:t>
              </a:r>
            </a:p>
            <a:p>
              <a:endParaRPr lang="en-US" altLang="ja-JP" sz="900" dirty="0"/>
            </a:p>
            <a:p>
              <a:r>
                <a:rPr lang="en-US" altLang="ja-JP" sz="900" dirty="0"/>
                <a:t>@          IN NS ns.hoge.com.</a:t>
              </a:r>
            </a:p>
            <a:p>
              <a:r>
                <a:rPr lang="en-US" altLang="ja-JP" sz="900" dirty="0"/>
                <a:t>ns         IN A  10.5.0.4</a:t>
              </a:r>
            </a:p>
            <a:p>
              <a:endParaRPr lang="en-US" altLang="ja-JP" sz="900" dirty="0"/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mail  IN A  10.5.0.5</a:t>
              </a:r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hoge.com.      IN      MX 10  mail.hoge.com.</a:t>
              </a:r>
              <a:endParaRPr kumimoji="1" lang="ja-JP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51" name="テキスト ボックス 1050"/>
            <p:cNvSpPr txBox="1"/>
            <p:nvPr/>
          </p:nvSpPr>
          <p:spPr>
            <a:xfrm>
              <a:off x="6237287" y="766269"/>
              <a:ext cx="1965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DNS record</a:t>
              </a:r>
              <a:r>
                <a:rPr kumimoji="1" lang="en-US" altLang="ja-JP" sz="1050" dirty="0"/>
                <a:t>(hoge.com.zone)</a:t>
              </a:r>
              <a:endParaRPr kumimoji="1" lang="ja-JP" altLang="en-US" sz="1400" dirty="0"/>
            </a:p>
          </p:txBody>
        </p:sp>
        <p:cxnSp>
          <p:nvCxnSpPr>
            <p:cNvPr id="1053" name="直線コネクタ 1052"/>
            <p:cNvCxnSpPr>
              <a:cxnSpLocks/>
            </p:cNvCxnSpPr>
            <p:nvPr/>
          </p:nvCxnSpPr>
          <p:spPr>
            <a:xfrm>
              <a:off x="6237287" y="1135601"/>
              <a:ext cx="1965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テキスト ボックス 118"/>
          <p:cNvSpPr txBox="1"/>
          <p:nvPr/>
        </p:nvSpPr>
        <p:spPr>
          <a:xfrm>
            <a:off x="4549121" y="404900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To:      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root@hoge.com</a:t>
            </a:r>
          </a:p>
          <a:p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From:  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root@fuga.com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2" name="直線矢印コネクタ 121"/>
          <p:cNvCxnSpPr>
            <a:cxnSpLocks/>
            <a:endCxn id="163" idx="2"/>
          </p:cNvCxnSpPr>
          <p:nvPr/>
        </p:nvCxnSpPr>
        <p:spPr>
          <a:xfrm flipV="1">
            <a:off x="8400376" y="4317993"/>
            <a:ext cx="0" cy="1101459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13630E1-22CA-47F3-B798-92C38EEEC800}"/>
              </a:ext>
            </a:extLst>
          </p:cNvPr>
          <p:cNvSpPr txBox="1"/>
          <p:nvPr/>
        </p:nvSpPr>
        <p:spPr>
          <a:xfrm>
            <a:off x="6717639" y="47245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myhost:        mail.hoge.com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mydomain:    hoge.com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mynetworks: 10.5.0.0/16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28499B-0880-4E82-BB6F-3CB125F5801C}"/>
              </a:ext>
            </a:extLst>
          </p:cNvPr>
          <p:cNvSpPr txBox="1"/>
          <p:nvPr/>
        </p:nvSpPr>
        <p:spPr>
          <a:xfrm>
            <a:off x="961725" y="3647816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sender</a:t>
            </a:r>
            <a:b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</a:br>
            <a: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MTA: postfix</a:t>
            </a:r>
            <a:endParaRPr lang="ja-JP" altLang="en-US" sz="1200" dirty="0">
              <a:solidFill>
                <a:schemeClr val="bg2">
                  <a:lumMod val="10000"/>
                </a:schemeClr>
              </a:solidFill>
              <a:latin typeface="Calibri 本文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7B1B731-D988-49CC-BEBC-253DD6E9594D}"/>
              </a:ext>
            </a:extLst>
          </p:cNvPr>
          <p:cNvSpPr/>
          <p:nvPr/>
        </p:nvSpPr>
        <p:spPr>
          <a:xfrm>
            <a:off x="3130159" y="3629345"/>
            <a:ext cx="941506" cy="41670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DNS Resolver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892E28-D02C-40CB-8E46-F93A0F0FC29C}"/>
              </a:ext>
            </a:extLst>
          </p:cNvPr>
          <p:cNvGrpSpPr/>
          <p:nvPr/>
        </p:nvGrpSpPr>
        <p:grpSpPr>
          <a:xfrm>
            <a:off x="4667932" y="222882"/>
            <a:ext cx="2106667" cy="1564442"/>
            <a:chOff x="6237287" y="766269"/>
            <a:chExt cx="2354155" cy="1564442"/>
          </a:xfrm>
        </p:grpSpPr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C2119ED-8884-4016-89F1-1F105840DF14}"/>
                </a:ext>
              </a:extLst>
            </p:cNvPr>
            <p:cNvSpPr txBox="1"/>
            <p:nvPr/>
          </p:nvSpPr>
          <p:spPr>
            <a:xfrm>
              <a:off x="6237287" y="1268882"/>
              <a:ext cx="235415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@          IN A 10.5.0.6</a:t>
              </a:r>
            </a:p>
            <a:p>
              <a:endParaRPr lang="en-US" altLang="ja-JP" sz="900" dirty="0"/>
            </a:p>
            <a:p>
              <a:r>
                <a:rPr lang="en-US" altLang="ja-JP" sz="900" dirty="0"/>
                <a:t>@          IN NS ns.fuga.com.</a:t>
              </a:r>
            </a:p>
            <a:p>
              <a:r>
                <a:rPr lang="en-US" altLang="ja-JP" sz="900" dirty="0"/>
                <a:t>ns         IN A  10.5.0.4</a:t>
              </a:r>
            </a:p>
            <a:p>
              <a:endParaRPr lang="en-US" altLang="ja-JP" sz="900" dirty="0"/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mail  IN A  10.5.0.6</a:t>
              </a:r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fuga.com.      IN      MX 10  mail.fuga.com.</a:t>
              </a:r>
              <a:endParaRPr kumimoji="1" lang="ja-JP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52E7A708-47F0-4446-97DA-CCBCB673F983}"/>
                </a:ext>
              </a:extLst>
            </p:cNvPr>
            <p:cNvSpPr txBox="1"/>
            <p:nvPr/>
          </p:nvSpPr>
          <p:spPr>
            <a:xfrm>
              <a:off x="6237287" y="766269"/>
              <a:ext cx="2112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DNS record</a:t>
              </a:r>
              <a:r>
                <a:rPr lang="en-US" altLang="ja-JP" sz="1050" dirty="0"/>
                <a:t>(fuga.com.zone)</a:t>
              </a:r>
              <a:endParaRPr kumimoji="1" lang="ja-JP" altLang="en-US" sz="1400" dirty="0"/>
            </a:p>
          </p:txBody>
        </p: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7042C5D1-D95F-4A7B-8259-184C714DADA9}"/>
                </a:ext>
              </a:extLst>
            </p:cNvPr>
            <p:cNvCxnSpPr>
              <a:cxnSpLocks/>
            </p:cNvCxnSpPr>
            <p:nvPr/>
          </p:nvCxnSpPr>
          <p:spPr>
            <a:xfrm>
              <a:off x="6237287" y="1161479"/>
              <a:ext cx="2053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86C2BD84-0BCC-4363-9FC6-E074C6F7ABC7}"/>
              </a:ext>
            </a:extLst>
          </p:cNvPr>
          <p:cNvCxnSpPr>
            <a:cxnSpLocks/>
          </p:cNvCxnSpPr>
          <p:nvPr/>
        </p:nvCxnSpPr>
        <p:spPr>
          <a:xfrm flipH="1">
            <a:off x="3875006" y="2120008"/>
            <a:ext cx="21997" cy="156366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1C549F2-1B4F-43E7-92F6-12DDC1B6541E}"/>
              </a:ext>
            </a:extLst>
          </p:cNvPr>
          <p:cNvCxnSpPr>
            <a:cxnSpLocks/>
          </p:cNvCxnSpPr>
          <p:nvPr/>
        </p:nvCxnSpPr>
        <p:spPr>
          <a:xfrm flipV="1">
            <a:off x="3292867" y="2108456"/>
            <a:ext cx="0" cy="1488806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76564329-25DA-4AC4-AC40-C0E9E79B4BF3}"/>
              </a:ext>
            </a:extLst>
          </p:cNvPr>
          <p:cNvGrpSpPr/>
          <p:nvPr/>
        </p:nvGrpSpPr>
        <p:grpSpPr>
          <a:xfrm>
            <a:off x="5222149" y="3067976"/>
            <a:ext cx="3598323" cy="1545095"/>
            <a:chOff x="968923" y="2996952"/>
            <a:chExt cx="2099593" cy="920278"/>
          </a:xfrm>
        </p:grpSpPr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A4108E78-307B-4CF5-8426-D770313A6160}"/>
                </a:ext>
              </a:extLst>
            </p:cNvPr>
            <p:cNvGrpSpPr/>
            <p:nvPr/>
          </p:nvGrpSpPr>
          <p:grpSpPr>
            <a:xfrm>
              <a:off x="968923" y="2996952"/>
              <a:ext cx="2099593" cy="750334"/>
              <a:chOff x="1692392" y="1664291"/>
              <a:chExt cx="2099593" cy="750334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C1214086-04C5-4B2D-8AED-10DEC8BA8F61}"/>
                  </a:ext>
                </a:extLst>
              </p:cNvPr>
              <p:cNvSpPr/>
              <p:nvPr/>
            </p:nvSpPr>
            <p:spPr>
              <a:xfrm>
                <a:off x="1885943" y="1833721"/>
                <a:ext cx="1906042" cy="58090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123" name="Picture 4" descr="C:\Users\kunii\Desktop\20151222221539.jpg">
                <a:extLst>
                  <a:ext uri="{FF2B5EF4-FFF2-40B4-BE49-F238E27FC236}">
                    <a16:creationId xmlns:a16="http://schemas.microsoft.com/office/drawing/2014/main" id="{8E10049E-6722-44DD-9EDC-532B6AE55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392" y="1664291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603D8A5D-545A-4C3C-A61A-B6705C7E7BEB}"/>
                </a:ext>
              </a:extLst>
            </p:cNvPr>
            <p:cNvSpPr txBox="1"/>
            <p:nvPr/>
          </p:nvSpPr>
          <p:spPr>
            <a:xfrm>
              <a:off x="2099526" y="3765994"/>
              <a:ext cx="478146" cy="15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10.5.0.5/16</a:t>
              </a: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A6382F6-DDAB-4693-8088-04797309F076}"/>
              </a:ext>
            </a:extLst>
          </p:cNvPr>
          <p:cNvSpPr txBox="1"/>
          <p:nvPr/>
        </p:nvSpPr>
        <p:spPr>
          <a:xfrm>
            <a:off x="5721265" y="3591975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sender</a:t>
            </a:r>
            <a:b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</a:br>
            <a: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MTA: postfix</a:t>
            </a:r>
            <a:endParaRPr lang="ja-JP" altLang="en-US" sz="1200" dirty="0">
              <a:solidFill>
                <a:schemeClr val="bg2">
                  <a:lumMod val="10000"/>
                </a:schemeClr>
              </a:solidFill>
              <a:latin typeface="Calibri 本文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E17151E-0E1E-4A22-96AE-7EAB6C3A345E}"/>
              </a:ext>
            </a:extLst>
          </p:cNvPr>
          <p:cNvSpPr/>
          <p:nvPr/>
        </p:nvSpPr>
        <p:spPr>
          <a:xfrm>
            <a:off x="6444208" y="3567312"/>
            <a:ext cx="941506" cy="41670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DNS Resolver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EAB7808-B045-4D03-A23C-FBE394842669}"/>
              </a:ext>
            </a:extLst>
          </p:cNvPr>
          <p:cNvCxnSpPr>
            <a:cxnSpLocks/>
            <a:stCxn id="46" idx="3"/>
            <a:endCxn id="121" idx="1"/>
          </p:cNvCxnSpPr>
          <p:nvPr/>
        </p:nvCxnSpPr>
        <p:spPr>
          <a:xfrm>
            <a:off x="4231579" y="3837700"/>
            <a:ext cx="1322281" cy="239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0AD50B7-10C3-442D-8FF6-AB08C717CF23}"/>
              </a:ext>
            </a:extLst>
          </p:cNvPr>
          <p:cNvGrpSpPr/>
          <p:nvPr/>
        </p:nvGrpSpPr>
        <p:grpSpPr>
          <a:xfrm>
            <a:off x="8092439" y="3461307"/>
            <a:ext cx="615874" cy="856686"/>
            <a:chOff x="7727537" y="3971864"/>
            <a:chExt cx="615874" cy="856686"/>
          </a:xfrm>
        </p:grpSpPr>
        <p:sp>
          <p:nvSpPr>
            <p:cNvPr id="163" name="テキスト ボックス 162"/>
            <p:cNvSpPr txBox="1"/>
            <p:nvPr/>
          </p:nvSpPr>
          <p:spPr>
            <a:xfrm>
              <a:off x="7727537" y="4574634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mailbox</a:t>
              </a:r>
            </a:p>
          </p:txBody>
        </p:sp>
        <p:pic>
          <p:nvPicPr>
            <p:cNvPr id="120" name="Picture 3" descr="C:\Users\kunii\Desktop\スクリーンショット（2010-05-20-5-20木-6.10.12）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49" y="3971864"/>
              <a:ext cx="570745" cy="5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0" name="角丸四角形 125">
            <a:extLst>
              <a:ext uri="{FF2B5EF4-FFF2-40B4-BE49-F238E27FC236}">
                <a16:creationId xmlns:a16="http://schemas.microsoft.com/office/drawing/2014/main" id="{994A661F-4E61-4CDF-A94E-CF456BDBC075}"/>
              </a:ext>
            </a:extLst>
          </p:cNvPr>
          <p:cNvSpPr/>
          <p:nvPr/>
        </p:nvSpPr>
        <p:spPr>
          <a:xfrm>
            <a:off x="2546868" y="2662315"/>
            <a:ext cx="1507855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Refer to mx record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EE4C4EC5-9650-4D92-88F3-F83C8FECE09A}"/>
              </a:ext>
            </a:extLst>
          </p:cNvPr>
          <p:cNvCxnSpPr>
            <a:cxnSpLocks/>
          </p:cNvCxnSpPr>
          <p:nvPr/>
        </p:nvCxnSpPr>
        <p:spPr>
          <a:xfrm>
            <a:off x="3965688" y="1915057"/>
            <a:ext cx="1951223" cy="11724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97D48734-F994-4E47-9BD8-9A92CF37D5DF}"/>
              </a:ext>
            </a:extLst>
          </p:cNvPr>
          <p:cNvCxnSpPr>
            <a:cxnSpLocks/>
          </p:cNvCxnSpPr>
          <p:nvPr/>
        </p:nvCxnSpPr>
        <p:spPr>
          <a:xfrm flipH="1" flipV="1">
            <a:off x="4472738" y="1836111"/>
            <a:ext cx="1951223" cy="11724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角丸四角形 125">
            <a:extLst>
              <a:ext uri="{FF2B5EF4-FFF2-40B4-BE49-F238E27FC236}">
                <a16:creationId xmlns:a16="http://schemas.microsoft.com/office/drawing/2014/main" id="{9A2908D6-709D-4D96-8454-1624577F7422}"/>
              </a:ext>
            </a:extLst>
          </p:cNvPr>
          <p:cNvSpPr/>
          <p:nvPr/>
        </p:nvSpPr>
        <p:spPr>
          <a:xfrm>
            <a:off x="4510955" y="2374854"/>
            <a:ext cx="1702591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Check SPF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89889B48-2369-46C0-B061-81CB7EE92D1F}"/>
              </a:ext>
            </a:extLst>
          </p:cNvPr>
          <p:cNvSpPr/>
          <p:nvPr/>
        </p:nvSpPr>
        <p:spPr>
          <a:xfrm>
            <a:off x="1714741" y="3503053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A22BE2CA-CB45-4256-9DFE-09D078BA1FC6}"/>
              </a:ext>
            </a:extLst>
          </p:cNvPr>
          <p:cNvSpPr/>
          <p:nvPr/>
        </p:nvSpPr>
        <p:spPr>
          <a:xfrm>
            <a:off x="2476854" y="2529186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150" name="Picture 2" descr="C:\Users\kunii\Desktop\download.png">
            <a:extLst>
              <a:ext uri="{FF2B5EF4-FFF2-40B4-BE49-F238E27FC236}">
                <a16:creationId xmlns:a16="http://schemas.microsoft.com/office/drawing/2014/main" id="{6D9CF89F-351D-41AB-A5C9-93E12D6A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7390">
            <a:off x="4751421" y="3736397"/>
            <a:ext cx="181756" cy="1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355D2C-3361-4C3B-B887-45992EF026D3}"/>
              </a:ext>
            </a:extLst>
          </p:cNvPr>
          <p:cNvSpPr txBox="1"/>
          <p:nvPr/>
        </p:nvSpPr>
        <p:spPr>
          <a:xfrm>
            <a:off x="1716632" y="3845310"/>
            <a:ext cx="1449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to root@hoge.com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4E30B1D4-3299-4C26-B9C8-1848C460AAA5}"/>
              </a:ext>
            </a:extLst>
          </p:cNvPr>
          <p:cNvSpPr/>
          <p:nvPr/>
        </p:nvSpPr>
        <p:spPr>
          <a:xfrm>
            <a:off x="4256191" y="3932362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77D57219-6573-4B26-8927-F5BEA69E7893}"/>
              </a:ext>
            </a:extLst>
          </p:cNvPr>
          <p:cNvSpPr/>
          <p:nvPr/>
        </p:nvSpPr>
        <p:spPr>
          <a:xfrm>
            <a:off x="4434078" y="2190302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8" name="楕円 157">
            <a:extLst>
              <a:ext uri="{FF2B5EF4-FFF2-40B4-BE49-F238E27FC236}">
                <a16:creationId xmlns:a16="http://schemas.microsoft.com/office/drawing/2014/main" id="{C88099EC-B180-4EED-857C-BD244CB9631E}"/>
              </a:ext>
            </a:extLst>
          </p:cNvPr>
          <p:cNvSpPr/>
          <p:nvPr/>
        </p:nvSpPr>
        <p:spPr>
          <a:xfrm>
            <a:off x="7433545" y="3501163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BA93C6EE-F7E6-48C3-A86A-706ABD339CB3}"/>
              </a:ext>
            </a:extLst>
          </p:cNvPr>
          <p:cNvSpPr txBox="1"/>
          <p:nvPr/>
        </p:nvSpPr>
        <p:spPr>
          <a:xfrm>
            <a:off x="7447819" y="3845310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Save mail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139</Words>
  <Application>Microsoft Office PowerPoint</Application>
  <PresentationFormat>画面に合わせる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 本文</vt:lpstr>
      <vt:lpstr>ＭＳ Ｐゴシック</vt:lpstr>
      <vt:lpstr>メイリオ</vt:lpstr>
      <vt:lpstr>Arial</vt:lpstr>
      <vt:lpstr>Calibri</vt:lpstr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kunii</dc:creator>
  <cp:lastModifiedBy>koichi</cp:lastModifiedBy>
  <cp:revision>120</cp:revision>
  <dcterms:created xsi:type="dcterms:W3CDTF">2017-10-05T10:03:16Z</dcterms:created>
  <dcterms:modified xsi:type="dcterms:W3CDTF">2017-10-17T14:25:28Z</dcterms:modified>
</cp:coreProperties>
</file>