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69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9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5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0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1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4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9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9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8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4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0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/>
          <p:cNvCxnSpPr/>
          <p:nvPr/>
        </p:nvCxnSpPr>
        <p:spPr>
          <a:xfrm>
            <a:off x="761857" y="5590224"/>
            <a:ext cx="79928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kunii\Desktop\syokuji_comp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22" y="5517232"/>
            <a:ext cx="1301800" cy="12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4315880" y="606464"/>
            <a:ext cx="1540810" cy="978364"/>
            <a:chOff x="3191248" y="814004"/>
            <a:chExt cx="1540810" cy="9783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191248" y="814004"/>
              <a:ext cx="1540810" cy="699636"/>
              <a:chOff x="3146553" y="2441859"/>
              <a:chExt cx="1540810" cy="699636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3433976" y="2647790"/>
                <a:ext cx="1253387" cy="493705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bg2">
                        <a:lumMod val="10000"/>
                      </a:schemeClr>
                    </a:solidFill>
                  </a:rPr>
                  <a:t>bind</a:t>
                </a:r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67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553" y="2441859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テキスト ボックス 55"/>
            <p:cNvSpPr txBox="1"/>
            <p:nvPr/>
          </p:nvSpPr>
          <p:spPr>
            <a:xfrm>
              <a:off x="3790213" y="1538452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10.5.0.4/16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40952" y="4074191"/>
            <a:ext cx="1446938" cy="917051"/>
            <a:chOff x="968923" y="2996952"/>
            <a:chExt cx="1446938" cy="917051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968923" y="2996952"/>
              <a:ext cx="1446938" cy="663135"/>
              <a:chOff x="1692392" y="1664291"/>
              <a:chExt cx="1446938" cy="66313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885943" y="1833721"/>
                <a:ext cx="1253387" cy="493705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bg2">
                        <a:lumMod val="10000"/>
                      </a:schemeClr>
                    </a:solidFill>
                  </a:rPr>
                  <a:t>sender</a:t>
                </a:r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50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392" y="1664291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テキスト ボックス 56"/>
            <p:cNvSpPr txBox="1"/>
            <p:nvPr/>
          </p:nvSpPr>
          <p:spPr>
            <a:xfrm>
              <a:off x="1444006" y="3660087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10.5.0.6/16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5810609" y="3862066"/>
            <a:ext cx="1415487" cy="917051"/>
            <a:chOff x="6228184" y="2996952"/>
            <a:chExt cx="1415487" cy="917051"/>
          </a:xfrm>
        </p:grpSpPr>
        <p:sp>
          <p:nvSpPr>
            <p:cNvPr id="69" name="正方形/長方形 68"/>
            <p:cNvSpPr/>
            <p:nvPr/>
          </p:nvSpPr>
          <p:spPr>
            <a:xfrm>
              <a:off x="6390284" y="3176967"/>
              <a:ext cx="1253387" cy="49370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2">
                      <a:lumMod val="10000"/>
                    </a:schemeClr>
                  </a:solidFill>
                </a:rPr>
                <a:t>receiver</a:t>
              </a:r>
              <a:endParaRPr kumimoji="1" lang="ja-JP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72" name="Picture 4" descr="C:\Users\kunii\Desktop\2015122222153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996952"/>
              <a:ext cx="504323" cy="39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6751026" y="3660087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10.5.0.5/16</a:t>
              </a:r>
            </a:p>
          </p:txBody>
        </p:sp>
      </p:grpSp>
      <p:sp>
        <p:nvSpPr>
          <p:cNvPr id="79" name="正方形/長方形 78"/>
          <p:cNvSpPr/>
          <p:nvPr/>
        </p:nvSpPr>
        <p:spPr>
          <a:xfrm>
            <a:off x="3318613" y="2249880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2">
                    <a:lumMod val="10000"/>
                  </a:schemeClr>
                </a:solidFill>
              </a:rPr>
              <a:t>DNS Resolver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3" name="カギ線コネクタ 82"/>
          <p:cNvCxnSpPr>
            <a:stCxn id="79" idx="0"/>
            <a:endCxn id="66" idx="1"/>
          </p:cNvCxnSpPr>
          <p:nvPr/>
        </p:nvCxnSpPr>
        <p:spPr>
          <a:xfrm rot="5400000" flipH="1" flipV="1">
            <a:off x="3678989" y="1325566"/>
            <a:ext cx="1190632" cy="657996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56" idx="2"/>
            <a:endCxn id="79" idx="3"/>
          </p:cNvCxnSpPr>
          <p:nvPr/>
        </p:nvCxnSpPr>
        <p:spPr>
          <a:xfrm rot="5400000">
            <a:off x="4492335" y="1664494"/>
            <a:ext cx="911905" cy="752573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カギ線コネクタ 109"/>
          <p:cNvCxnSpPr>
            <a:stCxn id="1054" idx="2"/>
            <a:endCxn id="69" idx="1"/>
          </p:cNvCxnSpPr>
          <p:nvPr/>
        </p:nvCxnSpPr>
        <p:spPr>
          <a:xfrm rot="16200000" flipH="1">
            <a:off x="4079173" y="2395397"/>
            <a:ext cx="441627" cy="3345445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 125"/>
          <p:cNvSpPr/>
          <p:nvPr/>
        </p:nvSpPr>
        <p:spPr>
          <a:xfrm>
            <a:off x="3086297" y="1757473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kunii.local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角丸四角形 126"/>
          <p:cNvSpPr/>
          <p:nvPr/>
        </p:nvSpPr>
        <p:spPr>
          <a:xfrm>
            <a:off x="4868161" y="1748425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10.5.0.5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8" name="グループ化 117"/>
          <p:cNvGrpSpPr/>
          <p:nvPr/>
        </p:nvGrpSpPr>
        <p:grpSpPr>
          <a:xfrm>
            <a:off x="6208598" y="1222254"/>
            <a:ext cx="2518638" cy="1726025"/>
            <a:chOff x="6237287" y="766269"/>
            <a:chExt cx="2518638" cy="1726025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6237287" y="1268882"/>
              <a:ext cx="2518638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@          IN A 10.5.0.5</a:t>
              </a:r>
            </a:p>
            <a:p>
              <a:endParaRPr lang="en-US" altLang="ja-JP" sz="1050" dirty="0"/>
            </a:p>
            <a:p>
              <a:r>
                <a:rPr lang="en-US" altLang="ja-JP" sz="1050" dirty="0"/>
                <a:t>@          IN NS ns.kunii.local.</a:t>
              </a:r>
            </a:p>
            <a:p>
              <a:r>
                <a:rPr lang="en-US" altLang="ja-JP" sz="1050" dirty="0"/>
                <a:t>ns         IN A  10.5.0.4</a:t>
              </a:r>
            </a:p>
            <a:p>
              <a:endParaRPr lang="en-US" altLang="ja-JP" sz="1050" dirty="0"/>
            </a:p>
            <a:p>
              <a:r>
                <a:rPr lang="en-US" altLang="ja-JP" sz="1050" dirty="0">
                  <a:solidFill>
                    <a:srgbClr val="FF0000"/>
                  </a:solidFill>
                </a:rPr>
                <a:t>mail  IN A  10.5.0.5</a:t>
              </a:r>
            </a:p>
            <a:p>
              <a:r>
                <a:rPr lang="en-US" altLang="ja-JP" sz="1050" dirty="0">
                  <a:solidFill>
                    <a:srgbClr val="FF0000"/>
                  </a:solidFill>
                </a:rPr>
                <a:t>kunii.local.      IN      MX 10  mail.kunii.local.</a:t>
              </a:r>
              <a:endParaRPr kumimoji="1" lang="ja-JP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51" name="テキスト ボックス 1050"/>
            <p:cNvSpPr txBox="1"/>
            <p:nvPr/>
          </p:nvSpPr>
          <p:spPr>
            <a:xfrm>
              <a:off x="6237287" y="766269"/>
              <a:ext cx="1244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DNS record</a:t>
              </a:r>
              <a:endParaRPr kumimoji="1" lang="ja-JP" altLang="en-US" dirty="0"/>
            </a:p>
          </p:txBody>
        </p:sp>
        <p:cxnSp>
          <p:nvCxnSpPr>
            <p:cNvPr id="1053" name="直線コネクタ 1052"/>
            <p:cNvCxnSpPr/>
            <p:nvPr/>
          </p:nvCxnSpPr>
          <p:spPr>
            <a:xfrm>
              <a:off x="6237287" y="1161479"/>
              <a:ext cx="25186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5" name="グループ化 1054"/>
          <p:cNvGrpSpPr/>
          <p:nvPr/>
        </p:nvGrpSpPr>
        <p:grpSpPr>
          <a:xfrm>
            <a:off x="1889203" y="3585697"/>
            <a:ext cx="1303280" cy="261610"/>
            <a:chOff x="1950886" y="4368306"/>
            <a:chExt cx="1303280" cy="261610"/>
          </a:xfrm>
        </p:grpSpPr>
        <p:pic>
          <p:nvPicPr>
            <p:cNvPr id="1026" name="Picture 2" descr="C:\Users\kunii\Desktop\downloa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57390">
              <a:off x="1950886" y="4399918"/>
              <a:ext cx="181756" cy="181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4" name="テキスト ボックス 1053"/>
            <p:cNvSpPr txBox="1"/>
            <p:nvPr/>
          </p:nvSpPr>
          <p:spPr>
            <a:xfrm>
              <a:off x="2123728" y="4368306"/>
              <a:ext cx="1130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root@kunii.local</a:t>
              </a:r>
              <a:endParaRPr kumimoji="1" lang="ja-JP" altLang="en-US" sz="1100" dirty="0"/>
            </a:p>
          </p:txBody>
        </p:sp>
      </p:grpSp>
      <p:cxnSp>
        <p:nvCxnSpPr>
          <p:cNvPr id="133" name="カギ線コネクタ 132"/>
          <p:cNvCxnSpPr>
            <a:stCxn id="46" idx="0"/>
            <a:endCxn id="1026" idx="1"/>
          </p:cNvCxnSpPr>
          <p:nvPr/>
        </p:nvCxnSpPr>
        <p:spPr>
          <a:xfrm rot="5400000" flipH="1" flipV="1">
            <a:off x="1383467" y="3727707"/>
            <a:ext cx="493645" cy="538184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stCxn id="79" idx="2"/>
            <a:endCxn id="1054" idx="3"/>
          </p:cNvCxnSpPr>
          <p:nvPr/>
        </p:nvCxnSpPr>
        <p:spPr>
          <a:xfrm rot="5400000">
            <a:off x="3082437" y="2853631"/>
            <a:ext cx="972917" cy="752824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054" idx="0"/>
            <a:endCxn id="79" idx="1"/>
          </p:cNvCxnSpPr>
          <p:nvPr/>
        </p:nvCxnSpPr>
        <p:spPr>
          <a:xfrm rot="5400000" flipH="1" flipV="1">
            <a:off x="2428456" y="2695541"/>
            <a:ext cx="1088964" cy="691349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角丸四角形 154"/>
          <p:cNvSpPr/>
          <p:nvPr/>
        </p:nvSpPr>
        <p:spPr>
          <a:xfrm>
            <a:off x="1906103" y="2999963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kunii.local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6" name="角丸四角形 155"/>
          <p:cNvSpPr/>
          <p:nvPr/>
        </p:nvSpPr>
        <p:spPr>
          <a:xfrm>
            <a:off x="3687967" y="2990915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10.5.0.5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9" name="Picture 2" descr="C:\Users\kunii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7390">
            <a:off x="4114704" y="4179493"/>
            <a:ext cx="181756" cy="1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/>
          <p:cNvSpPr txBox="1"/>
          <p:nvPr/>
        </p:nvSpPr>
        <p:spPr>
          <a:xfrm>
            <a:off x="3407126" y="449774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kunii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.local -&gt; 10.5.0.5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0" name="Picture 3" descr="C:\Users\kunii\Desktop\スクリーンショット（2010-05-20-5-20木-6.10.12）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49" y="3971864"/>
            <a:ext cx="570745" cy="5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テキスト ボックス 162"/>
          <p:cNvSpPr txBox="1"/>
          <p:nvPr/>
        </p:nvSpPr>
        <p:spPr>
          <a:xfrm>
            <a:off x="7727537" y="4574634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mailbox</a:t>
            </a:r>
          </a:p>
        </p:txBody>
      </p:sp>
      <p:cxnSp>
        <p:nvCxnSpPr>
          <p:cNvPr id="122" name="直線矢印コネクタ 121"/>
          <p:cNvCxnSpPr>
            <a:stCxn id="8" idx="0"/>
            <a:endCxn id="163" idx="2"/>
          </p:cNvCxnSpPr>
          <p:nvPr/>
        </p:nvCxnSpPr>
        <p:spPr>
          <a:xfrm flipV="1">
            <a:off x="8025722" y="4828550"/>
            <a:ext cx="9752" cy="688682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13630E1-22CA-47F3-B798-92C38EEEC800}"/>
              </a:ext>
            </a:extLst>
          </p:cNvPr>
          <p:cNvSpPr txBox="1"/>
          <p:nvPr/>
        </p:nvSpPr>
        <p:spPr>
          <a:xfrm>
            <a:off x="5856690" y="4849726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myhost:        mail.kunii.local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mydomain:    kunii.local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mynetworks: 10.5.0.0/16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1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11078</TotalTime>
  <Words>78</Words>
  <Application>Microsoft Office PowerPoint</Application>
  <PresentationFormat>画面に合わせる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kunii</dc:creator>
  <cp:lastModifiedBy>koichi</cp:lastModifiedBy>
  <cp:revision>90</cp:revision>
  <dcterms:created xsi:type="dcterms:W3CDTF">2017-10-05T10:03:16Z</dcterms:created>
  <dcterms:modified xsi:type="dcterms:W3CDTF">2017-10-17T00:05:01Z</dcterms:modified>
</cp:coreProperties>
</file>