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ontserrat"/>
      <p:regular r:id="rId28"/>
      <p:bold r:id="rId29"/>
      <p:italic r:id="rId30"/>
      <p:boldItalic r:id="rId31"/>
    </p:embeddedFont>
    <p:embeddedFont>
      <p:font typeface="Lato"/>
      <p:regular r:id="rId32"/>
      <p:bold r:id="rId33"/>
      <p:italic r:id="rId34"/>
      <p:boldItalic r:id="rId35"/>
    </p:embeddedFont>
    <p:embeddedFont>
      <p:font typeface="Alata"/>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BD3C92-144D-46B9-8E90-1403A27CF7C2}">
  <a:tblStyle styleId="{E0BD3C92-144D-46B9-8E90-1403A27CF7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Alat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1daa3859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1daa3859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d960996673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d960996673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1daa3859d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1daa3859d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127db13037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127db13037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127db13037d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127db13037d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1daa385d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1daa385d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27db13037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27db13037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1daa385df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11daa385df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dcc031ca31_0_18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dcc031ca31_0_18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1daa3859d0_1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1daa3859d0_1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d96099667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d96099667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1daa385df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1daa385df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1daa385df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1daa385df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1daa3859d0_1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1daa3859d0_1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1daa3859d0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1daa3859d0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1daa3859d0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1daa3859d0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1daa385df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1daa385df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14300" y="951300"/>
            <a:ext cx="4328700" cy="23976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49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714300" y="3623525"/>
            <a:ext cx="2680800" cy="72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11"/>
          <p:cNvSpPr txBox="1"/>
          <p:nvPr>
            <p:ph hasCustomPrompt="1" type="title"/>
          </p:nvPr>
        </p:nvSpPr>
        <p:spPr>
          <a:xfrm>
            <a:off x="1636500" y="2097350"/>
            <a:ext cx="6213900" cy="1126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None/>
              <a:defRPr sz="69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72" name="Google Shape;72;p11"/>
          <p:cNvSpPr txBox="1"/>
          <p:nvPr>
            <p:ph idx="1" type="subTitle"/>
          </p:nvPr>
        </p:nvSpPr>
        <p:spPr>
          <a:xfrm>
            <a:off x="2133600" y="3310675"/>
            <a:ext cx="5219700" cy="3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5" name="Shape 75"/>
        <p:cNvGrpSpPr/>
        <p:nvPr/>
      </p:nvGrpSpPr>
      <p:grpSpPr>
        <a:xfrm>
          <a:off x="0" y="0"/>
          <a:ext cx="0" cy="0"/>
          <a:chOff x="0" y="0"/>
          <a:chExt cx="0" cy="0"/>
        </a:xfrm>
      </p:grpSpPr>
      <p:sp>
        <p:nvSpPr>
          <p:cNvPr id="76" name="Google Shape;76;p13"/>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3"/>
          <p:cNvSpPr txBox="1"/>
          <p:nvPr>
            <p:ph idx="2" type="title"/>
          </p:nvPr>
        </p:nvSpPr>
        <p:spPr>
          <a:xfrm>
            <a:off x="1662000" y="1536850"/>
            <a:ext cx="26670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8" name="Google Shape;78;p13"/>
          <p:cNvSpPr txBox="1"/>
          <p:nvPr>
            <p:ph hasCustomPrompt="1" idx="3" type="title"/>
          </p:nvPr>
        </p:nvSpPr>
        <p:spPr>
          <a:xfrm>
            <a:off x="766875" y="15869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79" name="Google Shape;79;p13"/>
          <p:cNvSpPr txBox="1"/>
          <p:nvPr>
            <p:ph idx="1" type="subTitle"/>
          </p:nvPr>
        </p:nvSpPr>
        <p:spPr>
          <a:xfrm>
            <a:off x="1662000" y="1933575"/>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80" name="Google Shape;80;p13"/>
          <p:cNvSpPr txBox="1"/>
          <p:nvPr>
            <p:ph idx="4" type="title"/>
          </p:nvPr>
        </p:nvSpPr>
        <p:spPr>
          <a:xfrm>
            <a:off x="1662000" y="3098950"/>
            <a:ext cx="26670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1" name="Google Shape;81;p13"/>
          <p:cNvSpPr txBox="1"/>
          <p:nvPr>
            <p:ph hasCustomPrompt="1" idx="5" type="title"/>
          </p:nvPr>
        </p:nvSpPr>
        <p:spPr>
          <a:xfrm>
            <a:off x="766725" y="31490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82" name="Google Shape;82;p13"/>
          <p:cNvSpPr txBox="1"/>
          <p:nvPr>
            <p:ph idx="6" type="subTitle"/>
          </p:nvPr>
        </p:nvSpPr>
        <p:spPr>
          <a:xfrm>
            <a:off x="1662000" y="3495675"/>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83" name="Google Shape;83;p13"/>
          <p:cNvSpPr txBox="1"/>
          <p:nvPr>
            <p:ph idx="7" type="title"/>
          </p:nvPr>
        </p:nvSpPr>
        <p:spPr>
          <a:xfrm>
            <a:off x="5652975" y="1536850"/>
            <a:ext cx="2724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4" name="Google Shape;84;p13"/>
          <p:cNvSpPr txBox="1"/>
          <p:nvPr>
            <p:ph hasCustomPrompt="1" idx="8" type="title"/>
          </p:nvPr>
        </p:nvSpPr>
        <p:spPr>
          <a:xfrm>
            <a:off x="4757625" y="15869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85" name="Google Shape;85;p13"/>
          <p:cNvSpPr txBox="1"/>
          <p:nvPr>
            <p:ph idx="9" type="subTitle"/>
          </p:nvPr>
        </p:nvSpPr>
        <p:spPr>
          <a:xfrm>
            <a:off x="5652975" y="1933575"/>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86" name="Google Shape;86;p13"/>
          <p:cNvSpPr txBox="1"/>
          <p:nvPr>
            <p:ph idx="13" type="title"/>
          </p:nvPr>
        </p:nvSpPr>
        <p:spPr>
          <a:xfrm>
            <a:off x="5652975" y="3098950"/>
            <a:ext cx="2724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7" name="Google Shape;87;p13"/>
          <p:cNvSpPr txBox="1"/>
          <p:nvPr>
            <p:ph hasCustomPrompt="1" idx="14" type="title"/>
          </p:nvPr>
        </p:nvSpPr>
        <p:spPr>
          <a:xfrm>
            <a:off x="4757700" y="31490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88" name="Google Shape;88;p13"/>
          <p:cNvSpPr txBox="1"/>
          <p:nvPr>
            <p:ph idx="15" type="subTitle"/>
          </p:nvPr>
        </p:nvSpPr>
        <p:spPr>
          <a:xfrm>
            <a:off x="5652975" y="3495675"/>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89" name="Shape 89"/>
        <p:cNvGrpSpPr/>
        <p:nvPr/>
      </p:nvGrpSpPr>
      <p:grpSpPr>
        <a:xfrm>
          <a:off x="0" y="0"/>
          <a:ext cx="0" cy="0"/>
          <a:chOff x="0" y="0"/>
          <a:chExt cx="0" cy="0"/>
        </a:xfrm>
      </p:grpSpPr>
      <p:sp>
        <p:nvSpPr>
          <p:cNvPr id="90" name="Google Shape;90;p14"/>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1" name="Google Shape;91;p14"/>
          <p:cNvSpPr txBox="1"/>
          <p:nvPr>
            <p:ph idx="2" type="title"/>
          </p:nvPr>
        </p:nvSpPr>
        <p:spPr>
          <a:xfrm>
            <a:off x="714300" y="30608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2" name="Google Shape;92;p14"/>
          <p:cNvSpPr txBox="1"/>
          <p:nvPr>
            <p:ph idx="1" type="subTitle"/>
          </p:nvPr>
        </p:nvSpPr>
        <p:spPr>
          <a:xfrm>
            <a:off x="714300" y="3457575"/>
            <a:ext cx="22767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93" name="Google Shape;93;p14"/>
          <p:cNvSpPr txBox="1"/>
          <p:nvPr>
            <p:ph idx="3" type="title"/>
          </p:nvPr>
        </p:nvSpPr>
        <p:spPr>
          <a:xfrm>
            <a:off x="3433650" y="30608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4" name="Google Shape;94;p14"/>
          <p:cNvSpPr txBox="1"/>
          <p:nvPr>
            <p:ph idx="4" type="subTitle"/>
          </p:nvPr>
        </p:nvSpPr>
        <p:spPr>
          <a:xfrm>
            <a:off x="3433650" y="3457575"/>
            <a:ext cx="22767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95" name="Google Shape;95;p14"/>
          <p:cNvSpPr txBox="1"/>
          <p:nvPr>
            <p:ph idx="5" type="title"/>
          </p:nvPr>
        </p:nvSpPr>
        <p:spPr>
          <a:xfrm>
            <a:off x="6153000" y="30608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6" name="Google Shape;96;p14"/>
          <p:cNvSpPr txBox="1"/>
          <p:nvPr>
            <p:ph idx="6" type="subTitle"/>
          </p:nvPr>
        </p:nvSpPr>
        <p:spPr>
          <a:xfrm>
            <a:off x="6153000" y="3457575"/>
            <a:ext cx="22767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97" name="Google Shape;97;p14"/>
          <p:cNvGrpSpPr/>
          <p:nvPr/>
        </p:nvGrpSpPr>
        <p:grpSpPr>
          <a:xfrm>
            <a:off x="-25" y="0"/>
            <a:ext cx="9144020" cy="342900"/>
            <a:chOff x="-25" y="0"/>
            <a:chExt cx="9144020" cy="342900"/>
          </a:xfrm>
        </p:grpSpPr>
        <p:sp>
          <p:nvSpPr>
            <p:cNvPr id="98" name="Google Shape;98;p1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14"/>
            <p:cNvGrpSpPr/>
            <p:nvPr/>
          </p:nvGrpSpPr>
          <p:grpSpPr>
            <a:xfrm>
              <a:off x="215975" y="111150"/>
              <a:ext cx="642950" cy="120600"/>
              <a:chOff x="215975" y="152625"/>
              <a:chExt cx="642950" cy="120600"/>
            </a:xfrm>
          </p:grpSpPr>
          <p:sp>
            <p:nvSpPr>
              <p:cNvPr id="100" name="Google Shape;100;p14"/>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2">
    <p:spTree>
      <p:nvGrpSpPr>
        <p:cNvPr id="103" name="Shape 103"/>
        <p:cNvGrpSpPr/>
        <p:nvPr/>
      </p:nvGrpSpPr>
      <p:grpSpPr>
        <a:xfrm>
          <a:off x="0" y="0"/>
          <a:ext cx="0" cy="0"/>
          <a:chOff x="0" y="0"/>
          <a:chExt cx="0" cy="0"/>
        </a:xfrm>
      </p:grpSpPr>
      <p:sp>
        <p:nvSpPr>
          <p:cNvPr id="104" name="Google Shape;104;p15"/>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 name="Google Shape;105;p15"/>
          <p:cNvSpPr txBox="1"/>
          <p:nvPr>
            <p:ph idx="2" type="title"/>
          </p:nvPr>
        </p:nvSpPr>
        <p:spPr>
          <a:xfrm>
            <a:off x="778688" y="1932875"/>
            <a:ext cx="2164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6" name="Google Shape;106;p15"/>
          <p:cNvSpPr txBox="1"/>
          <p:nvPr>
            <p:ph idx="1" type="subTitle"/>
          </p:nvPr>
        </p:nvSpPr>
        <p:spPr>
          <a:xfrm>
            <a:off x="778688" y="3449225"/>
            <a:ext cx="21642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07" name="Google Shape;107;p15"/>
          <p:cNvSpPr txBox="1"/>
          <p:nvPr>
            <p:ph idx="3" type="title"/>
          </p:nvPr>
        </p:nvSpPr>
        <p:spPr>
          <a:xfrm>
            <a:off x="3468525" y="1932875"/>
            <a:ext cx="2164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8" name="Google Shape;108;p15"/>
          <p:cNvSpPr txBox="1"/>
          <p:nvPr>
            <p:ph idx="4" type="subTitle"/>
          </p:nvPr>
        </p:nvSpPr>
        <p:spPr>
          <a:xfrm>
            <a:off x="3468525" y="3449225"/>
            <a:ext cx="21642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09" name="Google Shape;109;p15"/>
          <p:cNvSpPr txBox="1"/>
          <p:nvPr>
            <p:ph idx="5" type="title"/>
          </p:nvPr>
        </p:nvSpPr>
        <p:spPr>
          <a:xfrm>
            <a:off x="6160753" y="1932875"/>
            <a:ext cx="2164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0" name="Google Shape;110;p15"/>
          <p:cNvSpPr txBox="1"/>
          <p:nvPr>
            <p:ph idx="6" type="subTitle"/>
          </p:nvPr>
        </p:nvSpPr>
        <p:spPr>
          <a:xfrm>
            <a:off x="6160753" y="3449225"/>
            <a:ext cx="21642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11" name="Shape 111"/>
        <p:cNvGrpSpPr/>
        <p:nvPr/>
      </p:nvGrpSpPr>
      <p:grpSpPr>
        <a:xfrm>
          <a:off x="0" y="0"/>
          <a:ext cx="0" cy="0"/>
          <a:chOff x="0" y="0"/>
          <a:chExt cx="0" cy="0"/>
        </a:xfrm>
      </p:grpSpPr>
      <p:sp>
        <p:nvSpPr>
          <p:cNvPr id="112" name="Google Shape;112;p16"/>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3" name="Google Shape;113;p16"/>
          <p:cNvSpPr txBox="1"/>
          <p:nvPr>
            <p:ph idx="2" type="title"/>
          </p:nvPr>
        </p:nvSpPr>
        <p:spPr>
          <a:xfrm>
            <a:off x="5716125" y="3559175"/>
            <a:ext cx="27264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4" name="Google Shape;114;p16"/>
          <p:cNvSpPr txBox="1"/>
          <p:nvPr>
            <p:ph idx="1" type="subTitle"/>
          </p:nvPr>
        </p:nvSpPr>
        <p:spPr>
          <a:xfrm>
            <a:off x="5716125" y="3955900"/>
            <a:ext cx="2726400" cy="77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15" name="Google Shape;115;p16"/>
          <p:cNvSpPr txBox="1"/>
          <p:nvPr>
            <p:ph idx="3" type="title"/>
          </p:nvPr>
        </p:nvSpPr>
        <p:spPr>
          <a:xfrm>
            <a:off x="5716134" y="2238450"/>
            <a:ext cx="27264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6" name="Google Shape;116;p16"/>
          <p:cNvSpPr txBox="1"/>
          <p:nvPr>
            <p:ph idx="4" type="subTitle"/>
          </p:nvPr>
        </p:nvSpPr>
        <p:spPr>
          <a:xfrm>
            <a:off x="5716134" y="2635175"/>
            <a:ext cx="2726400" cy="77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17" name="Google Shape;117;p16"/>
          <p:cNvSpPr txBox="1"/>
          <p:nvPr>
            <p:ph idx="5" type="title"/>
          </p:nvPr>
        </p:nvSpPr>
        <p:spPr>
          <a:xfrm>
            <a:off x="5716118" y="917725"/>
            <a:ext cx="27264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8" name="Google Shape;118;p16"/>
          <p:cNvSpPr txBox="1"/>
          <p:nvPr>
            <p:ph idx="6" type="subTitle"/>
          </p:nvPr>
        </p:nvSpPr>
        <p:spPr>
          <a:xfrm>
            <a:off x="5716118" y="1314450"/>
            <a:ext cx="2726400" cy="77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119" name="Google Shape;119;p16"/>
          <p:cNvGrpSpPr/>
          <p:nvPr/>
        </p:nvGrpSpPr>
        <p:grpSpPr>
          <a:xfrm>
            <a:off x="-25" y="0"/>
            <a:ext cx="9144020" cy="342900"/>
            <a:chOff x="-25" y="0"/>
            <a:chExt cx="9144020" cy="342900"/>
          </a:xfrm>
        </p:grpSpPr>
        <p:sp>
          <p:nvSpPr>
            <p:cNvPr id="120" name="Google Shape;120;p1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16"/>
            <p:cNvGrpSpPr/>
            <p:nvPr/>
          </p:nvGrpSpPr>
          <p:grpSpPr>
            <a:xfrm>
              <a:off x="215975" y="111150"/>
              <a:ext cx="642950" cy="120600"/>
              <a:chOff x="215975" y="152625"/>
              <a:chExt cx="642950" cy="120600"/>
            </a:xfrm>
          </p:grpSpPr>
          <p:sp>
            <p:nvSpPr>
              <p:cNvPr id="122" name="Google Shape;122;p16"/>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25" name="Shape 125"/>
        <p:cNvGrpSpPr/>
        <p:nvPr/>
      </p:nvGrpSpPr>
      <p:grpSpPr>
        <a:xfrm>
          <a:off x="0" y="0"/>
          <a:ext cx="0" cy="0"/>
          <a:chOff x="0" y="0"/>
          <a:chExt cx="0" cy="0"/>
        </a:xfrm>
      </p:grpSpPr>
      <p:sp>
        <p:nvSpPr>
          <p:cNvPr id="126" name="Google Shape;126;p17"/>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17"/>
          <p:cNvSpPr txBox="1"/>
          <p:nvPr>
            <p:ph idx="2" type="title"/>
          </p:nvPr>
        </p:nvSpPr>
        <p:spPr>
          <a:xfrm>
            <a:off x="1764375" y="1536850"/>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8" name="Google Shape;128;p17"/>
          <p:cNvSpPr txBox="1"/>
          <p:nvPr>
            <p:ph idx="1" type="subTitle"/>
          </p:nvPr>
        </p:nvSpPr>
        <p:spPr>
          <a:xfrm>
            <a:off x="1764375" y="1933575"/>
            <a:ext cx="2276700" cy="7620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29" name="Google Shape;129;p17"/>
          <p:cNvSpPr txBox="1"/>
          <p:nvPr>
            <p:ph idx="3" type="title"/>
          </p:nvPr>
        </p:nvSpPr>
        <p:spPr>
          <a:xfrm>
            <a:off x="1764375" y="3098950"/>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0" name="Google Shape;130;p17"/>
          <p:cNvSpPr txBox="1"/>
          <p:nvPr>
            <p:ph idx="4" type="subTitle"/>
          </p:nvPr>
        </p:nvSpPr>
        <p:spPr>
          <a:xfrm>
            <a:off x="1764375" y="3495675"/>
            <a:ext cx="2276700" cy="6951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31" name="Google Shape;131;p17"/>
          <p:cNvSpPr txBox="1"/>
          <p:nvPr>
            <p:ph idx="5" type="title"/>
          </p:nvPr>
        </p:nvSpPr>
        <p:spPr>
          <a:xfrm>
            <a:off x="5874375" y="1536850"/>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2" name="Google Shape;132;p17"/>
          <p:cNvSpPr txBox="1"/>
          <p:nvPr>
            <p:ph idx="6" type="subTitle"/>
          </p:nvPr>
        </p:nvSpPr>
        <p:spPr>
          <a:xfrm>
            <a:off x="5874375" y="1933575"/>
            <a:ext cx="2276700" cy="7620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33" name="Google Shape;133;p17"/>
          <p:cNvSpPr txBox="1"/>
          <p:nvPr>
            <p:ph idx="7" type="title"/>
          </p:nvPr>
        </p:nvSpPr>
        <p:spPr>
          <a:xfrm>
            <a:off x="5874375" y="3098950"/>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4" name="Google Shape;134;p17"/>
          <p:cNvSpPr txBox="1"/>
          <p:nvPr>
            <p:ph idx="8" type="subTitle"/>
          </p:nvPr>
        </p:nvSpPr>
        <p:spPr>
          <a:xfrm>
            <a:off x="5874375" y="3495675"/>
            <a:ext cx="2276700" cy="6951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135" name="Google Shape;135;p17"/>
          <p:cNvGrpSpPr/>
          <p:nvPr/>
        </p:nvGrpSpPr>
        <p:grpSpPr>
          <a:xfrm>
            <a:off x="-25" y="0"/>
            <a:ext cx="9144020" cy="342900"/>
            <a:chOff x="-25" y="0"/>
            <a:chExt cx="9144020" cy="342900"/>
          </a:xfrm>
        </p:grpSpPr>
        <p:sp>
          <p:nvSpPr>
            <p:cNvPr id="136" name="Google Shape;136;p17"/>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7"/>
            <p:cNvGrpSpPr/>
            <p:nvPr/>
          </p:nvGrpSpPr>
          <p:grpSpPr>
            <a:xfrm>
              <a:off x="215975" y="111150"/>
              <a:ext cx="642950" cy="120600"/>
              <a:chOff x="215975" y="152625"/>
              <a:chExt cx="642950" cy="120600"/>
            </a:xfrm>
          </p:grpSpPr>
          <p:sp>
            <p:nvSpPr>
              <p:cNvPr id="138" name="Google Shape;138;p17"/>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3">
    <p:spTree>
      <p:nvGrpSpPr>
        <p:cNvPr id="141" name="Shape 141"/>
        <p:cNvGrpSpPr/>
        <p:nvPr/>
      </p:nvGrpSpPr>
      <p:grpSpPr>
        <a:xfrm>
          <a:off x="0" y="0"/>
          <a:ext cx="0" cy="0"/>
          <a:chOff x="0" y="0"/>
          <a:chExt cx="0" cy="0"/>
        </a:xfrm>
      </p:grpSpPr>
      <p:sp>
        <p:nvSpPr>
          <p:cNvPr id="142" name="Google Shape;142;p18"/>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18"/>
          <p:cNvSpPr txBox="1"/>
          <p:nvPr>
            <p:ph idx="2" type="title"/>
          </p:nvPr>
        </p:nvSpPr>
        <p:spPr>
          <a:xfrm>
            <a:off x="1378650" y="213620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4" name="Google Shape;144;p18"/>
          <p:cNvSpPr txBox="1"/>
          <p:nvPr>
            <p:ph idx="1" type="subTitle"/>
          </p:nvPr>
        </p:nvSpPr>
        <p:spPr>
          <a:xfrm>
            <a:off x="1378650" y="1593500"/>
            <a:ext cx="22767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45" name="Google Shape;145;p18"/>
          <p:cNvSpPr txBox="1"/>
          <p:nvPr>
            <p:ph idx="3" type="title"/>
          </p:nvPr>
        </p:nvSpPr>
        <p:spPr>
          <a:xfrm>
            <a:off x="1378650" y="39173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6" name="Google Shape;146;p18"/>
          <p:cNvSpPr txBox="1"/>
          <p:nvPr>
            <p:ph idx="4" type="subTitle"/>
          </p:nvPr>
        </p:nvSpPr>
        <p:spPr>
          <a:xfrm>
            <a:off x="1378650" y="3374675"/>
            <a:ext cx="2276700" cy="69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47" name="Google Shape;147;p18"/>
          <p:cNvSpPr txBox="1"/>
          <p:nvPr>
            <p:ph idx="5" type="title"/>
          </p:nvPr>
        </p:nvSpPr>
        <p:spPr>
          <a:xfrm>
            <a:off x="5488650" y="213620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8" name="Google Shape;148;p18"/>
          <p:cNvSpPr txBox="1"/>
          <p:nvPr>
            <p:ph idx="6" type="subTitle"/>
          </p:nvPr>
        </p:nvSpPr>
        <p:spPr>
          <a:xfrm>
            <a:off x="5488650" y="1593500"/>
            <a:ext cx="22767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49" name="Google Shape;149;p18"/>
          <p:cNvSpPr txBox="1"/>
          <p:nvPr>
            <p:ph idx="7" type="title"/>
          </p:nvPr>
        </p:nvSpPr>
        <p:spPr>
          <a:xfrm>
            <a:off x="5488650" y="39173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0" name="Google Shape;150;p18"/>
          <p:cNvSpPr txBox="1"/>
          <p:nvPr>
            <p:ph idx="8" type="subTitle"/>
          </p:nvPr>
        </p:nvSpPr>
        <p:spPr>
          <a:xfrm>
            <a:off x="5488650" y="3374675"/>
            <a:ext cx="2276700" cy="69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
    <p:spTree>
      <p:nvGrpSpPr>
        <p:cNvPr id="151" name="Shape 151"/>
        <p:cNvGrpSpPr/>
        <p:nvPr/>
      </p:nvGrpSpPr>
      <p:grpSpPr>
        <a:xfrm>
          <a:off x="0" y="0"/>
          <a:ext cx="0" cy="0"/>
          <a:chOff x="0" y="0"/>
          <a:chExt cx="0" cy="0"/>
        </a:xfrm>
      </p:grpSpPr>
      <p:sp>
        <p:nvSpPr>
          <p:cNvPr id="152" name="Google Shape;152;p19"/>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3" name="Google Shape;153;p19"/>
          <p:cNvSpPr txBox="1"/>
          <p:nvPr>
            <p:ph idx="2" type="title"/>
          </p:nvPr>
        </p:nvSpPr>
        <p:spPr>
          <a:xfrm>
            <a:off x="714300" y="19559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4" name="Google Shape;154;p19"/>
          <p:cNvSpPr txBox="1"/>
          <p:nvPr>
            <p:ph idx="1" type="subTitle"/>
          </p:nvPr>
        </p:nvSpPr>
        <p:spPr>
          <a:xfrm>
            <a:off x="714300" y="2314575"/>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55" name="Google Shape;155;p19"/>
          <p:cNvSpPr txBox="1"/>
          <p:nvPr>
            <p:ph idx="3" type="title"/>
          </p:nvPr>
        </p:nvSpPr>
        <p:spPr>
          <a:xfrm>
            <a:off x="3433638" y="19559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6" name="Google Shape;156;p19"/>
          <p:cNvSpPr txBox="1"/>
          <p:nvPr>
            <p:ph idx="4" type="subTitle"/>
          </p:nvPr>
        </p:nvSpPr>
        <p:spPr>
          <a:xfrm>
            <a:off x="3433642" y="2314575"/>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57" name="Google Shape;157;p19"/>
          <p:cNvSpPr txBox="1"/>
          <p:nvPr>
            <p:ph idx="5" type="title"/>
          </p:nvPr>
        </p:nvSpPr>
        <p:spPr>
          <a:xfrm>
            <a:off x="6152988" y="19559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8" name="Google Shape;158;p19"/>
          <p:cNvSpPr txBox="1"/>
          <p:nvPr>
            <p:ph idx="6" type="subTitle"/>
          </p:nvPr>
        </p:nvSpPr>
        <p:spPr>
          <a:xfrm>
            <a:off x="6152996" y="2314575"/>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59" name="Google Shape;159;p19"/>
          <p:cNvSpPr txBox="1"/>
          <p:nvPr>
            <p:ph idx="7" type="title"/>
          </p:nvPr>
        </p:nvSpPr>
        <p:spPr>
          <a:xfrm>
            <a:off x="714300" y="37599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0" name="Google Shape;160;p19"/>
          <p:cNvSpPr txBox="1"/>
          <p:nvPr>
            <p:ph idx="8" type="subTitle"/>
          </p:nvPr>
        </p:nvSpPr>
        <p:spPr>
          <a:xfrm>
            <a:off x="714300" y="4118600"/>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61" name="Google Shape;161;p19"/>
          <p:cNvSpPr txBox="1"/>
          <p:nvPr>
            <p:ph idx="9" type="title"/>
          </p:nvPr>
        </p:nvSpPr>
        <p:spPr>
          <a:xfrm>
            <a:off x="3433638" y="37599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2" name="Google Shape;162;p19"/>
          <p:cNvSpPr txBox="1"/>
          <p:nvPr>
            <p:ph idx="13" type="subTitle"/>
          </p:nvPr>
        </p:nvSpPr>
        <p:spPr>
          <a:xfrm>
            <a:off x="3433642" y="4118600"/>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63" name="Google Shape;163;p19"/>
          <p:cNvSpPr txBox="1"/>
          <p:nvPr>
            <p:ph idx="14" type="title"/>
          </p:nvPr>
        </p:nvSpPr>
        <p:spPr>
          <a:xfrm>
            <a:off x="6152988" y="37599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4" name="Google Shape;164;p19"/>
          <p:cNvSpPr txBox="1"/>
          <p:nvPr>
            <p:ph idx="15" type="subTitle"/>
          </p:nvPr>
        </p:nvSpPr>
        <p:spPr>
          <a:xfrm>
            <a:off x="6152996" y="4118600"/>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165" name="Google Shape;165;p19"/>
          <p:cNvGrpSpPr/>
          <p:nvPr/>
        </p:nvGrpSpPr>
        <p:grpSpPr>
          <a:xfrm>
            <a:off x="-25" y="0"/>
            <a:ext cx="9144020" cy="342900"/>
            <a:chOff x="-25" y="0"/>
            <a:chExt cx="9144020" cy="342900"/>
          </a:xfrm>
        </p:grpSpPr>
        <p:sp>
          <p:nvSpPr>
            <p:cNvPr id="166" name="Google Shape;166;p1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 name="Google Shape;167;p19"/>
            <p:cNvGrpSpPr/>
            <p:nvPr/>
          </p:nvGrpSpPr>
          <p:grpSpPr>
            <a:xfrm>
              <a:off x="215975" y="111150"/>
              <a:ext cx="642950" cy="120600"/>
              <a:chOff x="215975" y="152625"/>
              <a:chExt cx="642950" cy="120600"/>
            </a:xfrm>
          </p:grpSpPr>
          <p:sp>
            <p:nvSpPr>
              <p:cNvPr id="168" name="Google Shape;168;p19"/>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 name="Google Shape;171;p19"/>
          <p:cNvGrpSpPr/>
          <p:nvPr/>
        </p:nvGrpSpPr>
        <p:grpSpPr>
          <a:xfrm>
            <a:off x="66650" y="204750"/>
            <a:ext cx="9077378" cy="4938900"/>
            <a:chOff x="104750" y="204750"/>
            <a:chExt cx="9077378" cy="4938900"/>
          </a:xfrm>
        </p:grpSpPr>
        <p:grpSp>
          <p:nvGrpSpPr>
            <p:cNvPr id="172" name="Google Shape;172;p19"/>
            <p:cNvGrpSpPr/>
            <p:nvPr/>
          </p:nvGrpSpPr>
          <p:grpSpPr>
            <a:xfrm>
              <a:off x="104750" y="206700"/>
              <a:ext cx="9077378" cy="342900"/>
              <a:chOff x="-25" y="0"/>
              <a:chExt cx="9182983" cy="342900"/>
            </a:xfrm>
          </p:grpSpPr>
          <p:sp>
            <p:nvSpPr>
              <p:cNvPr id="173" name="Google Shape;173;p19"/>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9"/>
              <p:cNvGrpSpPr/>
              <p:nvPr/>
            </p:nvGrpSpPr>
            <p:grpSpPr>
              <a:xfrm>
                <a:off x="215975" y="111150"/>
                <a:ext cx="642950" cy="120600"/>
                <a:chOff x="215975" y="152625"/>
                <a:chExt cx="642950" cy="120600"/>
              </a:xfrm>
            </p:grpSpPr>
            <p:sp>
              <p:nvSpPr>
                <p:cNvPr id="175" name="Google Shape;175;p19"/>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78" name="Google Shape;178;p19"/>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179" name="Shape 179"/>
        <p:cNvGrpSpPr/>
        <p:nvPr/>
      </p:nvGrpSpPr>
      <p:grpSpPr>
        <a:xfrm>
          <a:off x="0" y="0"/>
          <a:ext cx="0" cy="0"/>
          <a:chOff x="0" y="0"/>
          <a:chExt cx="0" cy="0"/>
        </a:xfrm>
      </p:grpSpPr>
      <p:sp>
        <p:nvSpPr>
          <p:cNvPr id="180" name="Google Shape;180;p20"/>
          <p:cNvSpPr txBox="1"/>
          <p:nvPr>
            <p:ph type="title"/>
          </p:nvPr>
        </p:nvSpPr>
        <p:spPr>
          <a:xfrm>
            <a:off x="5059982" y="1531700"/>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81" name="Google Shape;181;p20"/>
          <p:cNvSpPr txBox="1"/>
          <p:nvPr>
            <p:ph idx="1" type="subTitle"/>
          </p:nvPr>
        </p:nvSpPr>
        <p:spPr>
          <a:xfrm>
            <a:off x="1520525" y="3734850"/>
            <a:ext cx="2563500" cy="59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182" name="Google Shape;182;p20"/>
          <p:cNvSpPr txBox="1"/>
          <p:nvPr>
            <p:ph idx="2" type="subTitle"/>
          </p:nvPr>
        </p:nvSpPr>
        <p:spPr>
          <a:xfrm>
            <a:off x="5059975" y="3734850"/>
            <a:ext cx="2563500" cy="59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183" name="Google Shape;183;p20"/>
          <p:cNvSpPr txBox="1"/>
          <p:nvPr>
            <p:ph idx="3" type="title"/>
          </p:nvPr>
        </p:nvSpPr>
        <p:spPr>
          <a:xfrm>
            <a:off x="1520525" y="1531700"/>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84" name="Google Shape;184;p20"/>
          <p:cNvSpPr txBox="1"/>
          <p:nvPr>
            <p:ph idx="4"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85" name="Google Shape;185;p20"/>
          <p:cNvGrpSpPr/>
          <p:nvPr/>
        </p:nvGrpSpPr>
        <p:grpSpPr>
          <a:xfrm>
            <a:off x="-25" y="0"/>
            <a:ext cx="9144020" cy="342900"/>
            <a:chOff x="-25" y="0"/>
            <a:chExt cx="9144020" cy="342900"/>
          </a:xfrm>
        </p:grpSpPr>
        <p:sp>
          <p:nvSpPr>
            <p:cNvPr id="186" name="Google Shape;186;p20"/>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0"/>
            <p:cNvGrpSpPr/>
            <p:nvPr/>
          </p:nvGrpSpPr>
          <p:grpSpPr>
            <a:xfrm>
              <a:off x="215975" y="111150"/>
              <a:ext cx="642950" cy="120600"/>
              <a:chOff x="215975" y="152625"/>
              <a:chExt cx="642950" cy="120600"/>
            </a:xfrm>
          </p:grpSpPr>
          <p:sp>
            <p:nvSpPr>
              <p:cNvPr id="188" name="Google Shape;188;p20"/>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1" name="Google Shape;191;p20"/>
          <p:cNvGrpSpPr/>
          <p:nvPr/>
        </p:nvGrpSpPr>
        <p:grpSpPr>
          <a:xfrm>
            <a:off x="66650" y="204750"/>
            <a:ext cx="9077378" cy="4938900"/>
            <a:chOff x="104750" y="204750"/>
            <a:chExt cx="9077378" cy="4938900"/>
          </a:xfrm>
        </p:grpSpPr>
        <p:grpSp>
          <p:nvGrpSpPr>
            <p:cNvPr id="192" name="Google Shape;192;p20"/>
            <p:cNvGrpSpPr/>
            <p:nvPr/>
          </p:nvGrpSpPr>
          <p:grpSpPr>
            <a:xfrm>
              <a:off x="104750" y="206700"/>
              <a:ext cx="9077378" cy="342900"/>
              <a:chOff x="-25" y="0"/>
              <a:chExt cx="9182983" cy="342900"/>
            </a:xfrm>
          </p:grpSpPr>
          <p:sp>
            <p:nvSpPr>
              <p:cNvPr id="193" name="Google Shape;193;p20"/>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20"/>
              <p:cNvGrpSpPr/>
              <p:nvPr/>
            </p:nvGrpSpPr>
            <p:grpSpPr>
              <a:xfrm>
                <a:off x="215975" y="111150"/>
                <a:ext cx="642950" cy="120600"/>
                <a:chOff x="215975" y="152625"/>
                <a:chExt cx="642950" cy="120600"/>
              </a:xfrm>
            </p:grpSpPr>
            <p:sp>
              <p:nvSpPr>
                <p:cNvPr id="195" name="Google Shape;195;p20"/>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98" name="Google Shape;198;p20"/>
            <p:cNvCxnSpPr/>
            <p:nvPr/>
          </p:nvCxnSpPr>
          <p:spPr>
            <a:xfrm>
              <a:off x="104775" y="204750"/>
              <a:ext cx="0" cy="49389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714300" y="2354175"/>
            <a:ext cx="3048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 name="Google Shape;14;p3"/>
          <p:cNvSpPr txBox="1"/>
          <p:nvPr>
            <p:ph idx="1" type="subTitle"/>
          </p:nvPr>
        </p:nvSpPr>
        <p:spPr>
          <a:xfrm>
            <a:off x="714300" y="3453150"/>
            <a:ext cx="2521800" cy="58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15" name="Google Shape;15;p3"/>
          <p:cNvSpPr txBox="1"/>
          <p:nvPr>
            <p:ph hasCustomPrompt="1" idx="2" type="title"/>
          </p:nvPr>
        </p:nvSpPr>
        <p:spPr>
          <a:xfrm>
            <a:off x="714300" y="1010100"/>
            <a:ext cx="3048000" cy="1398300"/>
          </a:xfrm>
          <a:prstGeom prst="rect">
            <a:avLst/>
          </a:prstGeom>
        </p:spPr>
        <p:txBody>
          <a:bodyPr anchorCtr="0" anchor="b" bIns="91425" lIns="91425" spcFirstLastPara="1" rIns="91425" wrap="square" tIns="91425">
            <a:noAutofit/>
          </a:bodyPr>
          <a:lstStyle>
            <a:lvl1pPr lvl="0" rtl="0">
              <a:spcBef>
                <a:spcPts val="0"/>
              </a:spcBef>
              <a:spcAft>
                <a:spcPts val="0"/>
              </a:spcAft>
              <a:buSzPts val="10000"/>
              <a:buNone/>
              <a:defRPr sz="78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_1">
    <p:spTree>
      <p:nvGrpSpPr>
        <p:cNvPr id="199" name="Shape 199"/>
        <p:cNvGrpSpPr/>
        <p:nvPr/>
      </p:nvGrpSpPr>
      <p:grpSpPr>
        <a:xfrm>
          <a:off x="0" y="0"/>
          <a:ext cx="0" cy="0"/>
          <a:chOff x="0" y="0"/>
          <a:chExt cx="0" cy="0"/>
        </a:xfrm>
      </p:grpSpPr>
      <p:sp>
        <p:nvSpPr>
          <p:cNvPr id="200" name="Google Shape;200;p21"/>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1" name="Google Shape;201;p21"/>
          <p:cNvSpPr txBox="1"/>
          <p:nvPr>
            <p:ph hasCustomPrompt="1" idx="2" type="title"/>
          </p:nvPr>
        </p:nvSpPr>
        <p:spPr>
          <a:xfrm>
            <a:off x="4457700" y="1326125"/>
            <a:ext cx="3229200" cy="584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4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02" name="Google Shape;202;p21"/>
          <p:cNvSpPr txBox="1"/>
          <p:nvPr>
            <p:ph idx="1" type="subTitle"/>
          </p:nvPr>
        </p:nvSpPr>
        <p:spPr>
          <a:xfrm>
            <a:off x="4457700" y="1787075"/>
            <a:ext cx="3229200" cy="412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203" name="Google Shape;203;p21"/>
          <p:cNvSpPr txBox="1"/>
          <p:nvPr>
            <p:ph hasCustomPrompt="1" idx="3" type="title"/>
          </p:nvPr>
        </p:nvSpPr>
        <p:spPr>
          <a:xfrm>
            <a:off x="4457700" y="2463350"/>
            <a:ext cx="3229200" cy="584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4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04" name="Google Shape;204;p21"/>
          <p:cNvSpPr txBox="1"/>
          <p:nvPr>
            <p:ph idx="4" type="subTitle"/>
          </p:nvPr>
        </p:nvSpPr>
        <p:spPr>
          <a:xfrm>
            <a:off x="4457700" y="2924300"/>
            <a:ext cx="3229200" cy="412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205" name="Google Shape;205;p21"/>
          <p:cNvSpPr txBox="1"/>
          <p:nvPr>
            <p:ph hasCustomPrompt="1" idx="5" type="title"/>
          </p:nvPr>
        </p:nvSpPr>
        <p:spPr>
          <a:xfrm>
            <a:off x="4457700" y="3600575"/>
            <a:ext cx="3229200" cy="584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4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06" name="Google Shape;206;p21"/>
          <p:cNvSpPr txBox="1"/>
          <p:nvPr>
            <p:ph idx="6" type="subTitle"/>
          </p:nvPr>
        </p:nvSpPr>
        <p:spPr>
          <a:xfrm>
            <a:off x="4457700" y="4061525"/>
            <a:ext cx="3229200" cy="412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_1_1">
    <p:spTree>
      <p:nvGrpSpPr>
        <p:cNvPr id="207" name="Shape 207"/>
        <p:cNvGrpSpPr/>
        <p:nvPr/>
      </p:nvGrpSpPr>
      <p:grpSpPr>
        <a:xfrm>
          <a:off x="0" y="0"/>
          <a:ext cx="0" cy="0"/>
          <a:chOff x="0" y="0"/>
          <a:chExt cx="0" cy="0"/>
        </a:xfrm>
      </p:grpSpPr>
      <p:sp>
        <p:nvSpPr>
          <p:cNvPr id="208" name="Google Shape;208;p22"/>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9" name="Google Shape;209;p22"/>
          <p:cNvSpPr txBox="1"/>
          <p:nvPr>
            <p:ph hasCustomPrompt="1" idx="2" type="title"/>
          </p:nvPr>
        </p:nvSpPr>
        <p:spPr>
          <a:xfrm>
            <a:off x="4462551" y="1945300"/>
            <a:ext cx="1653900" cy="56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10" name="Google Shape;210;p22"/>
          <p:cNvSpPr txBox="1"/>
          <p:nvPr>
            <p:ph hasCustomPrompt="1" idx="3" type="title"/>
          </p:nvPr>
        </p:nvSpPr>
        <p:spPr>
          <a:xfrm>
            <a:off x="3027550" y="1793256"/>
            <a:ext cx="1653900" cy="56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11" name="Google Shape;211;p22"/>
          <p:cNvSpPr txBox="1"/>
          <p:nvPr>
            <p:ph idx="1" type="subTitle"/>
          </p:nvPr>
        </p:nvSpPr>
        <p:spPr>
          <a:xfrm>
            <a:off x="6153000" y="3699450"/>
            <a:ext cx="2276700" cy="584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212" name="Google Shape;212;p22"/>
          <p:cNvSpPr txBox="1"/>
          <p:nvPr>
            <p:ph hasCustomPrompt="1" idx="4" type="title"/>
          </p:nvPr>
        </p:nvSpPr>
        <p:spPr>
          <a:xfrm>
            <a:off x="3361005" y="3383200"/>
            <a:ext cx="1653900" cy="56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13" name="Google Shape;213;p22"/>
          <p:cNvSpPr txBox="1"/>
          <p:nvPr>
            <p:ph idx="5" type="subTitle"/>
          </p:nvPr>
        </p:nvSpPr>
        <p:spPr>
          <a:xfrm>
            <a:off x="714300" y="2780363"/>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214" name="Google Shape;214;p22"/>
          <p:cNvSpPr txBox="1"/>
          <p:nvPr>
            <p:ph idx="6" type="title"/>
          </p:nvPr>
        </p:nvSpPr>
        <p:spPr>
          <a:xfrm>
            <a:off x="6153000" y="3292125"/>
            <a:ext cx="22767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15" name="Google Shape;215;p22"/>
          <p:cNvSpPr txBox="1"/>
          <p:nvPr>
            <p:ph idx="7" type="title"/>
          </p:nvPr>
        </p:nvSpPr>
        <p:spPr>
          <a:xfrm>
            <a:off x="714300" y="2373038"/>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16" name="Google Shape;216;p22"/>
          <p:cNvSpPr txBox="1"/>
          <p:nvPr>
            <p:ph idx="8" type="subTitle"/>
          </p:nvPr>
        </p:nvSpPr>
        <p:spPr>
          <a:xfrm>
            <a:off x="6153000" y="1988063"/>
            <a:ext cx="2276700" cy="584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217" name="Google Shape;217;p22"/>
          <p:cNvSpPr txBox="1"/>
          <p:nvPr>
            <p:ph idx="9" type="title"/>
          </p:nvPr>
        </p:nvSpPr>
        <p:spPr>
          <a:xfrm>
            <a:off x="6153000" y="1580738"/>
            <a:ext cx="22767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218" name="Shape 218"/>
        <p:cNvGrpSpPr/>
        <p:nvPr/>
      </p:nvGrpSpPr>
      <p:grpSpPr>
        <a:xfrm>
          <a:off x="0" y="0"/>
          <a:ext cx="0" cy="0"/>
          <a:chOff x="0" y="0"/>
          <a:chExt cx="0" cy="0"/>
        </a:xfrm>
      </p:grpSpPr>
      <p:sp>
        <p:nvSpPr>
          <p:cNvPr id="219" name="Google Shape;219;p23"/>
          <p:cNvSpPr txBox="1"/>
          <p:nvPr>
            <p:ph type="title"/>
          </p:nvPr>
        </p:nvSpPr>
        <p:spPr>
          <a:xfrm>
            <a:off x="3047300" y="3284538"/>
            <a:ext cx="2807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0" name="Google Shape;220;p23"/>
          <p:cNvSpPr txBox="1"/>
          <p:nvPr>
            <p:ph idx="1" type="subTitle"/>
          </p:nvPr>
        </p:nvSpPr>
        <p:spPr>
          <a:xfrm>
            <a:off x="2436350" y="1804848"/>
            <a:ext cx="4029600" cy="143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900"/>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_1">
    <p:spTree>
      <p:nvGrpSpPr>
        <p:cNvPr id="221" name="Shape 221"/>
        <p:cNvGrpSpPr/>
        <p:nvPr/>
      </p:nvGrpSpPr>
      <p:grpSpPr>
        <a:xfrm>
          <a:off x="0" y="0"/>
          <a:ext cx="0" cy="0"/>
          <a:chOff x="0" y="0"/>
          <a:chExt cx="0" cy="0"/>
        </a:xfrm>
      </p:grpSpPr>
      <p:grpSp>
        <p:nvGrpSpPr>
          <p:cNvPr id="222" name="Google Shape;222;p24"/>
          <p:cNvGrpSpPr/>
          <p:nvPr/>
        </p:nvGrpSpPr>
        <p:grpSpPr>
          <a:xfrm>
            <a:off x="-25" y="0"/>
            <a:ext cx="9144020" cy="342900"/>
            <a:chOff x="-25" y="0"/>
            <a:chExt cx="9144020" cy="342900"/>
          </a:xfrm>
        </p:grpSpPr>
        <p:sp>
          <p:nvSpPr>
            <p:cNvPr id="223" name="Google Shape;223;p2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24"/>
            <p:cNvGrpSpPr/>
            <p:nvPr/>
          </p:nvGrpSpPr>
          <p:grpSpPr>
            <a:xfrm>
              <a:off x="215975" y="111150"/>
              <a:ext cx="642950" cy="120600"/>
              <a:chOff x="215975" y="152625"/>
              <a:chExt cx="642950" cy="120600"/>
            </a:xfrm>
          </p:grpSpPr>
          <p:sp>
            <p:nvSpPr>
              <p:cNvPr id="225" name="Google Shape;225;p2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8" name="Google Shape;228;p24"/>
          <p:cNvSpPr txBox="1"/>
          <p:nvPr>
            <p:ph type="title"/>
          </p:nvPr>
        </p:nvSpPr>
        <p:spPr>
          <a:xfrm>
            <a:off x="4896300" y="1504950"/>
            <a:ext cx="3533400" cy="74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29" name="Google Shape;229;p24"/>
          <p:cNvSpPr txBox="1"/>
          <p:nvPr>
            <p:ph idx="1" type="subTitle"/>
          </p:nvPr>
        </p:nvSpPr>
        <p:spPr>
          <a:xfrm>
            <a:off x="4905375" y="2368275"/>
            <a:ext cx="3533400" cy="112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_1">
    <p:spTree>
      <p:nvGrpSpPr>
        <p:cNvPr id="230" name="Shape 230"/>
        <p:cNvGrpSpPr/>
        <p:nvPr/>
      </p:nvGrpSpPr>
      <p:grpSpPr>
        <a:xfrm>
          <a:off x="0" y="0"/>
          <a:ext cx="0" cy="0"/>
          <a:chOff x="0" y="0"/>
          <a:chExt cx="0" cy="0"/>
        </a:xfrm>
      </p:grpSpPr>
      <p:grpSp>
        <p:nvGrpSpPr>
          <p:cNvPr id="231" name="Google Shape;231;p25"/>
          <p:cNvGrpSpPr/>
          <p:nvPr/>
        </p:nvGrpSpPr>
        <p:grpSpPr>
          <a:xfrm>
            <a:off x="-25" y="0"/>
            <a:ext cx="9144020" cy="342900"/>
            <a:chOff x="-25" y="0"/>
            <a:chExt cx="9144020" cy="342900"/>
          </a:xfrm>
        </p:grpSpPr>
        <p:sp>
          <p:nvSpPr>
            <p:cNvPr id="232" name="Google Shape;232;p25"/>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25"/>
            <p:cNvGrpSpPr/>
            <p:nvPr/>
          </p:nvGrpSpPr>
          <p:grpSpPr>
            <a:xfrm>
              <a:off x="215975" y="111150"/>
              <a:ext cx="642950" cy="120600"/>
              <a:chOff x="215975" y="152625"/>
              <a:chExt cx="642950" cy="120600"/>
            </a:xfrm>
          </p:grpSpPr>
          <p:sp>
            <p:nvSpPr>
              <p:cNvPr id="234" name="Google Shape;234;p25"/>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7" name="Google Shape;237;p25"/>
          <p:cNvSpPr txBox="1"/>
          <p:nvPr>
            <p:ph type="title"/>
          </p:nvPr>
        </p:nvSpPr>
        <p:spPr>
          <a:xfrm>
            <a:off x="714300" y="1398525"/>
            <a:ext cx="3422400" cy="848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38" name="Google Shape;238;p25"/>
          <p:cNvSpPr txBox="1"/>
          <p:nvPr>
            <p:ph idx="1" type="subTitle"/>
          </p:nvPr>
        </p:nvSpPr>
        <p:spPr>
          <a:xfrm>
            <a:off x="723225" y="2368275"/>
            <a:ext cx="3077400" cy="11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1_1_1">
    <p:spTree>
      <p:nvGrpSpPr>
        <p:cNvPr id="239" name="Shape 239"/>
        <p:cNvGrpSpPr/>
        <p:nvPr/>
      </p:nvGrpSpPr>
      <p:grpSpPr>
        <a:xfrm>
          <a:off x="0" y="0"/>
          <a:ext cx="0" cy="0"/>
          <a:chOff x="0" y="0"/>
          <a:chExt cx="0" cy="0"/>
        </a:xfrm>
      </p:grpSpPr>
      <p:sp>
        <p:nvSpPr>
          <p:cNvPr id="240" name="Google Shape;240;p26"/>
          <p:cNvSpPr txBox="1"/>
          <p:nvPr>
            <p:ph type="title"/>
          </p:nvPr>
        </p:nvSpPr>
        <p:spPr>
          <a:xfrm>
            <a:off x="714300" y="2054525"/>
            <a:ext cx="3422400" cy="848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41" name="Google Shape;241;p26"/>
          <p:cNvSpPr txBox="1"/>
          <p:nvPr>
            <p:ph idx="1" type="subTitle"/>
          </p:nvPr>
        </p:nvSpPr>
        <p:spPr>
          <a:xfrm>
            <a:off x="723225" y="3024275"/>
            <a:ext cx="2896200" cy="103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grpSp>
        <p:nvGrpSpPr>
          <p:cNvPr id="242" name="Google Shape;242;p26"/>
          <p:cNvGrpSpPr/>
          <p:nvPr/>
        </p:nvGrpSpPr>
        <p:grpSpPr>
          <a:xfrm>
            <a:off x="-25" y="0"/>
            <a:ext cx="9144020" cy="342900"/>
            <a:chOff x="-25" y="0"/>
            <a:chExt cx="9144020" cy="342900"/>
          </a:xfrm>
        </p:grpSpPr>
        <p:sp>
          <p:nvSpPr>
            <p:cNvPr id="243" name="Google Shape;243;p2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26"/>
            <p:cNvGrpSpPr/>
            <p:nvPr/>
          </p:nvGrpSpPr>
          <p:grpSpPr>
            <a:xfrm>
              <a:off x="215975" y="111150"/>
              <a:ext cx="642950" cy="120600"/>
              <a:chOff x="215975" y="152625"/>
              <a:chExt cx="642950" cy="120600"/>
            </a:xfrm>
          </p:grpSpPr>
          <p:sp>
            <p:nvSpPr>
              <p:cNvPr id="245" name="Google Shape;245;p26"/>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8" name="Google Shape;248;p26"/>
          <p:cNvGrpSpPr/>
          <p:nvPr/>
        </p:nvGrpSpPr>
        <p:grpSpPr>
          <a:xfrm>
            <a:off x="66650" y="204750"/>
            <a:ext cx="9077378" cy="4938900"/>
            <a:chOff x="104750" y="204750"/>
            <a:chExt cx="9077378" cy="4938900"/>
          </a:xfrm>
        </p:grpSpPr>
        <p:grpSp>
          <p:nvGrpSpPr>
            <p:cNvPr id="249" name="Google Shape;249;p26"/>
            <p:cNvGrpSpPr/>
            <p:nvPr/>
          </p:nvGrpSpPr>
          <p:grpSpPr>
            <a:xfrm>
              <a:off x="104750" y="206700"/>
              <a:ext cx="9077378" cy="342900"/>
              <a:chOff x="-25" y="0"/>
              <a:chExt cx="9182983" cy="342900"/>
            </a:xfrm>
          </p:grpSpPr>
          <p:sp>
            <p:nvSpPr>
              <p:cNvPr id="250" name="Google Shape;250;p26"/>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26"/>
              <p:cNvGrpSpPr/>
              <p:nvPr/>
            </p:nvGrpSpPr>
            <p:grpSpPr>
              <a:xfrm>
                <a:off x="215975" y="111150"/>
                <a:ext cx="642950" cy="120600"/>
                <a:chOff x="215975" y="152625"/>
                <a:chExt cx="642950" cy="120600"/>
              </a:xfrm>
            </p:grpSpPr>
            <p:sp>
              <p:nvSpPr>
                <p:cNvPr id="252" name="Google Shape;252;p26"/>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255" name="Google Shape;255;p26"/>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_1_1_1">
    <p:spTree>
      <p:nvGrpSpPr>
        <p:cNvPr id="256" name="Shape 256"/>
        <p:cNvGrpSpPr/>
        <p:nvPr/>
      </p:nvGrpSpPr>
      <p:grpSpPr>
        <a:xfrm>
          <a:off x="0" y="0"/>
          <a:ext cx="0" cy="0"/>
          <a:chOff x="0" y="0"/>
          <a:chExt cx="0" cy="0"/>
        </a:xfrm>
      </p:grpSpPr>
      <p:grpSp>
        <p:nvGrpSpPr>
          <p:cNvPr id="257" name="Google Shape;257;p27"/>
          <p:cNvGrpSpPr/>
          <p:nvPr/>
        </p:nvGrpSpPr>
        <p:grpSpPr>
          <a:xfrm>
            <a:off x="-25" y="0"/>
            <a:ext cx="9144020" cy="342900"/>
            <a:chOff x="-25" y="0"/>
            <a:chExt cx="9144020" cy="342900"/>
          </a:xfrm>
        </p:grpSpPr>
        <p:sp>
          <p:nvSpPr>
            <p:cNvPr id="258" name="Google Shape;258;p27"/>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27"/>
            <p:cNvGrpSpPr/>
            <p:nvPr/>
          </p:nvGrpSpPr>
          <p:grpSpPr>
            <a:xfrm>
              <a:off x="215975" y="111150"/>
              <a:ext cx="642950" cy="120600"/>
              <a:chOff x="215975" y="152625"/>
              <a:chExt cx="642950" cy="120600"/>
            </a:xfrm>
          </p:grpSpPr>
          <p:sp>
            <p:nvSpPr>
              <p:cNvPr id="260" name="Google Shape;260;p27"/>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3" name="Google Shape;263;p27"/>
          <p:cNvSpPr txBox="1"/>
          <p:nvPr>
            <p:ph idx="1" type="subTitle"/>
          </p:nvPr>
        </p:nvSpPr>
        <p:spPr>
          <a:xfrm>
            <a:off x="714300" y="1443625"/>
            <a:ext cx="7715400" cy="316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p:txBody>
      </p:sp>
      <p:sp>
        <p:nvSpPr>
          <p:cNvPr id="264" name="Google Shape;264;p27"/>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265" name="Shape 265"/>
        <p:cNvGrpSpPr/>
        <p:nvPr/>
      </p:nvGrpSpPr>
      <p:grpSpPr>
        <a:xfrm>
          <a:off x="0" y="0"/>
          <a:ext cx="0" cy="0"/>
          <a:chOff x="0" y="0"/>
          <a:chExt cx="0" cy="0"/>
        </a:xfrm>
      </p:grpSpPr>
      <p:grpSp>
        <p:nvGrpSpPr>
          <p:cNvPr id="266" name="Google Shape;266;p28"/>
          <p:cNvGrpSpPr/>
          <p:nvPr/>
        </p:nvGrpSpPr>
        <p:grpSpPr>
          <a:xfrm flipH="1">
            <a:off x="214694" y="123860"/>
            <a:ext cx="8552969" cy="4510486"/>
            <a:chOff x="45421" y="890559"/>
            <a:chExt cx="6688800" cy="3527400"/>
          </a:xfrm>
        </p:grpSpPr>
        <p:sp>
          <p:nvSpPr>
            <p:cNvPr id="267" name="Google Shape;267;p28"/>
            <p:cNvSpPr/>
            <p:nvPr/>
          </p:nvSpPr>
          <p:spPr>
            <a:xfrm>
              <a:off x="45421" y="890559"/>
              <a:ext cx="6688800" cy="3527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95031" y="1109631"/>
              <a:ext cx="6572400" cy="32469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28"/>
          <p:cNvGrpSpPr/>
          <p:nvPr/>
        </p:nvGrpSpPr>
        <p:grpSpPr>
          <a:xfrm flipH="1">
            <a:off x="394192" y="461737"/>
            <a:ext cx="8552969" cy="4510486"/>
            <a:chOff x="45421" y="890559"/>
            <a:chExt cx="6688800" cy="3527400"/>
          </a:xfrm>
        </p:grpSpPr>
        <p:sp>
          <p:nvSpPr>
            <p:cNvPr id="273" name="Google Shape;273;p28"/>
            <p:cNvSpPr/>
            <p:nvPr/>
          </p:nvSpPr>
          <p:spPr>
            <a:xfrm>
              <a:off x="45421" y="890559"/>
              <a:ext cx="6688800" cy="3527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95031" y="1109631"/>
              <a:ext cx="6572400" cy="32469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28"/>
          <p:cNvSpPr txBox="1"/>
          <p:nvPr>
            <p:ph type="title"/>
          </p:nvPr>
        </p:nvSpPr>
        <p:spPr>
          <a:xfrm>
            <a:off x="1019175" y="808600"/>
            <a:ext cx="3552900" cy="1037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61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79" name="Google Shape;279;p28"/>
          <p:cNvSpPr txBox="1"/>
          <p:nvPr>
            <p:ph idx="1" type="subTitle"/>
          </p:nvPr>
        </p:nvSpPr>
        <p:spPr>
          <a:xfrm>
            <a:off x="1019175" y="1789000"/>
            <a:ext cx="3552900" cy="11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280" name="Google Shape;280;p28"/>
          <p:cNvSpPr txBox="1"/>
          <p:nvPr/>
        </p:nvSpPr>
        <p:spPr>
          <a:xfrm>
            <a:off x="1019175" y="3812950"/>
            <a:ext cx="3422400" cy="685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900">
                <a:solidFill>
                  <a:srgbClr val="434343"/>
                </a:solidFill>
                <a:latin typeface="Montserrat"/>
                <a:ea typeface="Montserrat"/>
                <a:cs typeface="Montserrat"/>
                <a:sym typeface="Montserrat"/>
              </a:rPr>
              <a:t>CREDITS: This presentation template was created by </a:t>
            </a:r>
            <a:r>
              <a:rPr lang="en" sz="900">
                <a:solidFill>
                  <a:srgbClr val="434343"/>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900">
                <a:solidFill>
                  <a:srgbClr val="434343"/>
                </a:solidFill>
                <a:latin typeface="Montserrat"/>
                <a:ea typeface="Montserrat"/>
                <a:cs typeface="Montserrat"/>
                <a:sym typeface="Montserrat"/>
              </a:rPr>
              <a:t>, including icons by </a:t>
            </a:r>
            <a:r>
              <a:rPr lang="en" sz="900">
                <a:solidFill>
                  <a:srgbClr val="434343"/>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900">
                <a:solidFill>
                  <a:srgbClr val="434343"/>
                </a:solidFill>
                <a:latin typeface="Montserrat"/>
                <a:ea typeface="Montserrat"/>
                <a:cs typeface="Montserrat"/>
                <a:sym typeface="Montserrat"/>
              </a:rPr>
              <a:t>, and infographics &amp; images by </a:t>
            </a:r>
            <a:r>
              <a:rPr lang="en" sz="900">
                <a:solidFill>
                  <a:srgbClr val="434343"/>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900">
                <a:solidFill>
                  <a:srgbClr val="434343"/>
                </a:solidFill>
                <a:latin typeface="Montserrat"/>
                <a:ea typeface="Montserrat"/>
                <a:cs typeface="Montserrat"/>
                <a:sym typeface="Montserrat"/>
              </a:rPr>
              <a:t> and illustrations</a:t>
            </a:r>
            <a:endParaRPr sz="1300">
              <a:latin typeface="Montserrat"/>
              <a:ea typeface="Montserrat"/>
              <a:cs typeface="Montserrat"/>
              <a:sym typeface="Montserra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281" name="Shape 281"/>
        <p:cNvGrpSpPr/>
        <p:nvPr/>
      </p:nvGrpSpPr>
      <p:grpSpPr>
        <a:xfrm>
          <a:off x="0" y="0"/>
          <a:ext cx="0" cy="0"/>
          <a:chOff x="0" y="0"/>
          <a:chExt cx="0" cy="0"/>
        </a:xfrm>
      </p:grpSpPr>
      <p:grpSp>
        <p:nvGrpSpPr>
          <p:cNvPr id="282" name="Google Shape;282;p29"/>
          <p:cNvGrpSpPr/>
          <p:nvPr/>
        </p:nvGrpSpPr>
        <p:grpSpPr>
          <a:xfrm>
            <a:off x="-25" y="0"/>
            <a:ext cx="9144020" cy="342900"/>
            <a:chOff x="-25" y="0"/>
            <a:chExt cx="9144020" cy="342900"/>
          </a:xfrm>
        </p:grpSpPr>
        <p:sp>
          <p:nvSpPr>
            <p:cNvPr id="283" name="Google Shape;283;p2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29"/>
            <p:cNvGrpSpPr/>
            <p:nvPr/>
          </p:nvGrpSpPr>
          <p:grpSpPr>
            <a:xfrm>
              <a:off x="215975" y="111150"/>
              <a:ext cx="642950" cy="120600"/>
              <a:chOff x="215975" y="152625"/>
              <a:chExt cx="642950" cy="120600"/>
            </a:xfrm>
          </p:grpSpPr>
          <p:sp>
            <p:nvSpPr>
              <p:cNvPr id="285" name="Google Shape;285;p29"/>
              <p:cNvSpPr/>
              <p:nvPr/>
            </p:nvSpPr>
            <p:spPr>
              <a:xfrm>
                <a:off x="215975"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a:off x="477150"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a:off x="738325"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
    <p:spTree>
      <p:nvGrpSpPr>
        <p:cNvPr id="288" name="Shape 288"/>
        <p:cNvGrpSpPr/>
        <p:nvPr/>
      </p:nvGrpSpPr>
      <p:grpSpPr>
        <a:xfrm>
          <a:off x="0" y="0"/>
          <a:ext cx="0" cy="0"/>
          <a:chOff x="0" y="0"/>
          <a:chExt cx="0" cy="0"/>
        </a:xfrm>
      </p:grpSpPr>
      <p:grpSp>
        <p:nvGrpSpPr>
          <p:cNvPr id="289" name="Google Shape;289;p30"/>
          <p:cNvGrpSpPr/>
          <p:nvPr/>
        </p:nvGrpSpPr>
        <p:grpSpPr>
          <a:xfrm>
            <a:off x="-25" y="0"/>
            <a:ext cx="9144020" cy="342900"/>
            <a:chOff x="-25" y="0"/>
            <a:chExt cx="9144020" cy="342900"/>
          </a:xfrm>
        </p:grpSpPr>
        <p:sp>
          <p:nvSpPr>
            <p:cNvPr id="290" name="Google Shape;290;p30"/>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 name="Google Shape;291;p30"/>
            <p:cNvGrpSpPr/>
            <p:nvPr/>
          </p:nvGrpSpPr>
          <p:grpSpPr>
            <a:xfrm>
              <a:off x="215975" y="111150"/>
              <a:ext cx="642950" cy="120600"/>
              <a:chOff x="215975" y="152625"/>
              <a:chExt cx="642950" cy="120600"/>
            </a:xfrm>
          </p:grpSpPr>
          <p:sp>
            <p:nvSpPr>
              <p:cNvPr id="292" name="Google Shape;292;p30"/>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5" name="Google Shape;295;p30"/>
          <p:cNvGrpSpPr/>
          <p:nvPr/>
        </p:nvGrpSpPr>
        <p:grpSpPr>
          <a:xfrm>
            <a:off x="66650" y="204750"/>
            <a:ext cx="9077378" cy="4938900"/>
            <a:chOff x="104750" y="204750"/>
            <a:chExt cx="9077378" cy="4938900"/>
          </a:xfrm>
        </p:grpSpPr>
        <p:grpSp>
          <p:nvGrpSpPr>
            <p:cNvPr id="296" name="Google Shape;296;p30"/>
            <p:cNvGrpSpPr/>
            <p:nvPr/>
          </p:nvGrpSpPr>
          <p:grpSpPr>
            <a:xfrm>
              <a:off x="104750" y="206700"/>
              <a:ext cx="9077378" cy="342900"/>
              <a:chOff x="-25" y="0"/>
              <a:chExt cx="9182983" cy="342900"/>
            </a:xfrm>
          </p:grpSpPr>
          <p:sp>
            <p:nvSpPr>
              <p:cNvPr id="297" name="Google Shape;297;p30"/>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30"/>
              <p:cNvGrpSpPr/>
              <p:nvPr/>
            </p:nvGrpSpPr>
            <p:grpSpPr>
              <a:xfrm>
                <a:off x="215975" y="111150"/>
                <a:ext cx="642950" cy="120600"/>
                <a:chOff x="215975" y="152625"/>
                <a:chExt cx="642950" cy="120600"/>
              </a:xfrm>
            </p:grpSpPr>
            <p:sp>
              <p:nvSpPr>
                <p:cNvPr id="299" name="Google Shape;299;p30"/>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02" name="Google Shape;302;p30"/>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grpSp>
        <p:nvGrpSpPr>
          <p:cNvPr id="303" name="Google Shape;303;p30"/>
          <p:cNvGrpSpPr/>
          <p:nvPr/>
        </p:nvGrpSpPr>
        <p:grpSpPr>
          <a:xfrm>
            <a:off x="157050" y="405675"/>
            <a:ext cx="8986935" cy="4747800"/>
            <a:chOff x="104746" y="204750"/>
            <a:chExt cx="8986935" cy="4747800"/>
          </a:xfrm>
        </p:grpSpPr>
        <p:grpSp>
          <p:nvGrpSpPr>
            <p:cNvPr id="304" name="Google Shape;304;p30"/>
            <p:cNvGrpSpPr/>
            <p:nvPr/>
          </p:nvGrpSpPr>
          <p:grpSpPr>
            <a:xfrm>
              <a:off x="104746" y="206700"/>
              <a:ext cx="8986935" cy="342900"/>
              <a:chOff x="-29" y="0"/>
              <a:chExt cx="9091487" cy="342900"/>
            </a:xfrm>
          </p:grpSpPr>
          <p:sp>
            <p:nvSpPr>
              <p:cNvPr id="305" name="Google Shape;305;p30"/>
              <p:cNvSpPr/>
              <p:nvPr/>
            </p:nvSpPr>
            <p:spPr>
              <a:xfrm>
                <a:off x="-29" y="0"/>
                <a:ext cx="9091487" cy="342900"/>
              </a:xfrm>
              <a:custGeom>
                <a:rect b="b" l="l" r="r" t="t"/>
                <a:pathLst>
                  <a:path extrusionOk="0" h="1407" w="43778">
                    <a:moveTo>
                      <a:pt x="0" y="0"/>
                    </a:moveTo>
                    <a:lnTo>
                      <a:pt x="0" y="1406"/>
                    </a:lnTo>
                    <a:lnTo>
                      <a:pt x="43777" y="1406"/>
                    </a:lnTo>
                    <a:lnTo>
                      <a:pt x="437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30"/>
              <p:cNvGrpSpPr/>
              <p:nvPr/>
            </p:nvGrpSpPr>
            <p:grpSpPr>
              <a:xfrm>
                <a:off x="215975" y="111150"/>
                <a:ext cx="642950" cy="120600"/>
                <a:chOff x="215975" y="152625"/>
                <a:chExt cx="642950" cy="120600"/>
              </a:xfrm>
            </p:grpSpPr>
            <p:sp>
              <p:nvSpPr>
                <p:cNvPr id="307" name="Google Shape;307;p30"/>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10" name="Google Shape;310;p30"/>
            <p:cNvCxnSpPr/>
            <p:nvPr/>
          </p:nvCxnSpPr>
          <p:spPr>
            <a:xfrm>
              <a:off x="104775" y="204750"/>
              <a:ext cx="0" cy="47478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grpSp>
        <p:nvGrpSpPr>
          <p:cNvPr id="17" name="Google Shape;17;p4"/>
          <p:cNvGrpSpPr/>
          <p:nvPr/>
        </p:nvGrpSpPr>
        <p:grpSpPr>
          <a:xfrm>
            <a:off x="-25" y="0"/>
            <a:ext cx="9144020" cy="342900"/>
            <a:chOff x="-25" y="0"/>
            <a:chExt cx="9144020" cy="342900"/>
          </a:xfrm>
        </p:grpSpPr>
        <p:sp>
          <p:nvSpPr>
            <p:cNvPr id="18" name="Google Shape;18;p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4"/>
            <p:cNvGrpSpPr/>
            <p:nvPr/>
          </p:nvGrpSpPr>
          <p:grpSpPr>
            <a:xfrm>
              <a:off x="215975" y="111150"/>
              <a:ext cx="642950" cy="120600"/>
              <a:chOff x="215975" y="152625"/>
              <a:chExt cx="642950" cy="120600"/>
            </a:xfrm>
          </p:grpSpPr>
          <p:sp>
            <p:nvSpPr>
              <p:cNvPr id="20" name="Google Shape;20;p4"/>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 name="Google Shape;23;p4"/>
          <p:cNvSpPr txBox="1"/>
          <p:nvPr>
            <p:ph idx="1" type="subTitle"/>
          </p:nvPr>
        </p:nvSpPr>
        <p:spPr>
          <a:xfrm>
            <a:off x="714300" y="1206800"/>
            <a:ext cx="7715400" cy="339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24" name="Google Shape;24;p4"/>
          <p:cNvSpPr txBox="1"/>
          <p:nvPr>
            <p:ph type="title"/>
          </p:nvPr>
        </p:nvSpPr>
        <p:spPr>
          <a:xfrm>
            <a:off x="714300" y="54085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5" name="Google Shape;25;p4"/>
          <p:cNvGrpSpPr/>
          <p:nvPr/>
        </p:nvGrpSpPr>
        <p:grpSpPr>
          <a:xfrm>
            <a:off x="66650" y="204750"/>
            <a:ext cx="9077378" cy="4938900"/>
            <a:chOff x="104750" y="204750"/>
            <a:chExt cx="9077378" cy="4938900"/>
          </a:xfrm>
        </p:grpSpPr>
        <p:grpSp>
          <p:nvGrpSpPr>
            <p:cNvPr id="26" name="Google Shape;26;p4"/>
            <p:cNvGrpSpPr/>
            <p:nvPr/>
          </p:nvGrpSpPr>
          <p:grpSpPr>
            <a:xfrm>
              <a:off x="104750" y="206700"/>
              <a:ext cx="9077378" cy="342900"/>
              <a:chOff x="-25" y="0"/>
              <a:chExt cx="9182983" cy="342900"/>
            </a:xfrm>
          </p:grpSpPr>
          <p:sp>
            <p:nvSpPr>
              <p:cNvPr id="27" name="Google Shape;27;p4"/>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4"/>
              <p:cNvGrpSpPr/>
              <p:nvPr/>
            </p:nvGrpSpPr>
            <p:grpSpPr>
              <a:xfrm>
                <a:off x="215975" y="111150"/>
                <a:ext cx="642950" cy="120600"/>
                <a:chOff x="215975" y="152625"/>
                <a:chExt cx="642950" cy="120600"/>
              </a:xfrm>
            </p:grpSpPr>
            <p:sp>
              <p:nvSpPr>
                <p:cNvPr id="29" name="Google Shape;29;p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2" name="Google Shape;32;p4"/>
            <p:cNvCxnSpPr/>
            <p:nvPr/>
          </p:nvCxnSpPr>
          <p:spPr>
            <a:xfrm>
              <a:off x="104775" y="204750"/>
              <a:ext cx="0" cy="49389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txBox="1"/>
          <p:nvPr>
            <p:ph type="title"/>
          </p:nvPr>
        </p:nvSpPr>
        <p:spPr>
          <a:xfrm>
            <a:off x="5059982" y="2360375"/>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 name="Google Shape;35;p5"/>
          <p:cNvSpPr txBox="1"/>
          <p:nvPr>
            <p:ph idx="1" type="subTitle"/>
          </p:nvPr>
        </p:nvSpPr>
        <p:spPr>
          <a:xfrm>
            <a:off x="1518675" y="3010950"/>
            <a:ext cx="25635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6" name="Google Shape;36;p5"/>
          <p:cNvSpPr txBox="1"/>
          <p:nvPr>
            <p:ph idx="2" type="subTitle"/>
          </p:nvPr>
        </p:nvSpPr>
        <p:spPr>
          <a:xfrm>
            <a:off x="5059976" y="3010950"/>
            <a:ext cx="25635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7" name="Google Shape;37;p5"/>
          <p:cNvSpPr txBox="1"/>
          <p:nvPr>
            <p:ph idx="3" type="title"/>
          </p:nvPr>
        </p:nvSpPr>
        <p:spPr>
          <a:xfrm>
            <a:off x="1518675" y="2360375"/>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0" name="Google Shape;40;p6"/>
          <p:cNvGrpSpPr/>
          <p:nvPr/>
        </p:nvGrpSpPr>
        <p:grpSpPr>
          <a:xfrm>
            <a:off x="-25" y="0"/>
            <a:ext cx="9144020" cy="342900"/>
            <a:chOff x="-25" y="0"/>
            <a:chExt cx="9144020" cy="342900"/>
          </a:xfrm>
        </p:grpSpPr>
        <p:sp>
          <p:nvSpPr>
            <p:cNvPr id="41" name="Google Shape;41;p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215975" y="111150"/>
              <a:ext cx="642950" cy="120600"/>
              <a:chOff x="215975" y="152625"/>
              <a:chExt cx="642950" cy="120600"/>
            </a:xfrm>
          </p:grpSpPr>
          <p:sp>
            <p:nvSpPr>
              <p:cNvPr id="43" name="Google Shape;43;p6"/>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idx="1" type="subTitle"/>
          </p:nvPr>
        </p:nvSpPr>
        <p:spPr>
          <a:xfrm>
            <a:off x="714300" y="1806875"/>
            <a:ext cx="3789000" cy="269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AutoNum type="arabicPeriod"/>
              <a:defRPr sz="1400"/>
            </a:lvl1pPr>
            <a:lvl2pPr lvl="1" rtl="0">
              <a:lnSpc>
                <a:spcPct val="100000"/>
              </a:lnSpc>
              <a:spcBef>
                <a:spcPts val="0"/>
              </a:spcBef>
              <a:spcAft>
                <a:spcPts val="0"/>
              </a:spcAft>
              <a:buSzPts val="1300"/>
              <a:buAutoNum type="alphaLcPeriod"/>
              <a:defRPr/>
            </a:lvl2pPr>
            <a:lvl3pPr lvl="2" rtl="0">
              <a:lnSpc>
                <a:spcPct val="100000"/>
              </a:lnSpc>
              <a:spcBef>
                <a:spcPts val="0"/>
              </a:spcBef>
              <a:spcAft>
                <a:spcPts val="0"/>
              </a:spcAft>
              <a:buSzPts val="1300"/>
              <a:buAutoNum type="romanLcPeriod"/>
              <a:defRPr/>
            </a:lvl3pPr>
            <a:lvl4pPr lvl="3" rtl="0">
              <a:lnSpc>
                <a:spcPct val="100000"/>
              </a:lnSpc>
              <a:spcBef>
                <a:spcPts val="0"/>
              </a:spcBef>
              <a:spcAft>
                <a:spcPts val="0"/>
              </a:spcAft>
              <a:buSzPts val="1300"/>
              <a:buAutoNum type="arabicPeriod"/>
              <a:defRPr/>
            </a:lvl4pPr>
            <a:lvl5pPr lvl="4" rtl="0">
              <a:lnSpc>
                <a:spcPct val="100000"/>
              </a:lnSpc>
              <a:spcBef>
                <a:spcPts val="0"/>
              </a:spcBef>
              <a:spcAft>
                <a:spcPts val="0"/>
              </a:spcAft>
              <a:buSzPts val="1300"/>
              <a:buAutoNum type="alphaLcPeriod"/>
              <a:defRPr/>
            </a:lvl5pPr>
            <a:lvl6pPr lvl="5" rtl="0">
              <a:lnSpc>
                <a:spcPct val="100000"/>
              </a:lnSpc>
              <a:spcBef>
                <a:spcPts val="0"/>
              </a:spcBef>
              <a:spcAft>
                <a:spcPts val="0"/>
              </a:spcAft>
              <a:buSzPts val="1300"/>
              <a:buAutoNum type="romanLcPeriod"/>
              <a:defRPr/>
            </a:lvl6pPr>
            <a:lvl7pPr lvl="6" rtl="0">
              <a:lnSpc>
                <a:spcPct val="100000"/>
              </a:lnSpc>
              <a:spcBef>
                <a:spcPts val="0"/>
              </a:spcBef>
              <a:spcAft>
                <a:spcPts val="0"/>
              </a:spcAft>
              <a:buSzPts val="1300"/>
              <a:buAutoNum type="arabicPeriod"/>
              <a:defRPr/>
            </a:lvl7pPr>
            <a:lvl8pPr lvl="7" rtl="0">
              <a:lnSpc>
                <a:spcPct val="100000"/>
              </a:lnSpc>
              <a:spcBef>
                <a:spcPts val="0"/>
              </a:spcBef>
              <a:spcAft>
                <a:spcPts val="0"/>
              </a:spcAft>
              <a:buSzPts val="1300"/>
              <a:buAutoNum type="alphaLcPeriod"/>
              <a:defRPr/>
            </a:lvl8pPr>
            <a:lvl9pPr lvl="8" rtl="0">
              <a:lnSpc>
                <a:spcPct val="100000"/>
              </a:lnSpc>
              <a:spcBef>
                <a:spcPts val="0"/>
              </a:spcBef>
              <a:spcAft>
                <a:spcPts val="0"/>
              </a:spcAft>
              <a:buSzPts val="1300"/>
              <a:buAutoNum type="romanLcPeriod"/>
              <a:defRPr/>
            </a:lvl9pPr>
          </a:lstStyle>
          <a:p/>
        </p:txBody>
      </p:sp>
      <p:sp>
        <p:nvSpPr>
          <p:cNvPr id="48" name="Google Shape;48;p7"/>
          <p:cNvSpPr txBox="1"/>
          <p:nvPr>
            <p:ph type="title"/>
          </p:nvPr>
        </p:nvSpPr>
        <p:spPr>
          <a:xfrm>
            <a:off x="714300" y="1068850"/>
            <a:ext cx="30021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8"/>
          <p:cNvSpPr txBox="1"/>
          <p:nvPr>
            <p:ph type="title"/>
          </p:nvPr>
        </p:nvSpPr>
        <p:spPr>
          <a:xfrm>
            <a:off x="2321475" y="2020138"/>
            <a:ext cx="4041000" cy="179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9"/>
          <p:cNvSpPr txBox="1"/>
          <p:nvPr>
            <p:ph type="title"/>
          </p:nvPr>
        </p:nvSpPr>
        <p:spPr>
          <a:xfrm>
            <a:off x="4189800" y="1398513"/>
            <a:ext cx="4239900" cy="848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sz="35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3" name="Google Shape;53;p9"/>
          <p:cNvSpPr txBox="1"/>
          <p:nvPr>
            <p:ph idx="1" type="subTitle"/>
          </p:nvPr>
        </p:nvSpPr>
        <p:spPr>
          <a:xfrm>
            <a:off x="5016225" y="2368275"/>
            <a:ext cx="3422400" cy="1491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grpSp>
        <p:nvGrpSpPr>
          <p:cNvPr id="54" name="Google Shape;54;p9"/>
          <p:cNvGrpSpPr/>
          <p:nvPr/>
        </p:nvGrpSpPr>
        <p:grpSpPr>
          <a:xfrm>
            <a:off x="-25" y="0"/>
            <a:ext cx="9144020" cy="342900"/>
            <a:chOff x="-25" y="0"/>
            <a:chExt cx="9144020" cy="342900"/>
          </a:xfrm>
        </p:grpSpPr>
        <p:sp>
          <p:nvSpPr>
            <p:cNvPr id="55" name="Google Shape;55;p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9"/>
            <p:cNvGrpSpPr/>
            <p:nvPr/>
          </p:nvGrpSpPr>
          <p:grpSpPr>
            <a:xfrm>
              <a:off x="215975" y="111150"/>
              <a:ext cx="642950" cy="120600"/>
              <a:chOff x="215975" y="152625"/>
              <a:chExt cx="642950" cy="120600"/>
            </a:xfrm>
          </p:grpSpPr>
          <p:sp>
            <p:nvSpPr>
              <p:cNvPr id="57" name="Google Shape;57;p9"/>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 name="Google Shape;60;p9"/>
          <p:cNvGrpSpPr/>
          <p:nvPr/>
        </p:nvGrpSpPr>
        <p:grpSpPr>
          <a:xfrm>
            <a:off x="66650" y="204750"/>
            <a:ext cx="9077378" cy="4938900"/>
            <a:chOff x="104750" y="204750"/>
            <a:chExt cx="9077378" cy="4938900"/>
          </a:xfrm>
        </p:grpSpPr>
        <p:grpSp>
          <p:nvGrpSpPr>
            <p:cNvPr id="61" name="Google Shape;61;p9"/>
            <p:cNvGrpSpPr/>
            <p:nvPr/>
          </p:nvGrpSpPr>
          <p:grpSpPr>
            <a:xfrm>
              <a:off x="104750" y="206700"/>
              <a:ext cx="9077378" cy="342900"/>
              <a:chOff x="-25" y="0"/>
              <a:chExt cx="9182983" cy="342900"/>
            </a:xfrm>
          </p:grpSpPr>
          <p:sp>
            <p:nvSpPr>
              <p:cNvPr id="62" name="Google Shape;62;p9"/>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215975" y="111150"/>
                <a:ext cx="642950" cy="120600"/>
                <a:chOff x="215975" y="152625"/>
                <a:chExt cx="642950" cy="120600"/>
              </a:xfrm>
            </p:grpSpPr>
            <p:sp>
              <p:nvSpPr>
                <p:cNvPr id="64" name="Google Shape;64;p9"/>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67" name="Google Shape;67;p9"/>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10"/>
          <p:cNvSpPr txBox="1"/>
          <p:nvPr>
            <p:ph type="title"/>
          </p:nvPr>
        </p:nvSpPr>
        <p:spPr>
          <a:xfrm>
            <a:off x="4139225" y="3145613"/>
            <a:ext cx="4290900" cy="1173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indent="-311150" lvl="1" marL="91440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indent="-311150" lvl="2" marL="137160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indent="-311150" lvl="3" marL="182880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indent="-311150" lvl="4" marL="228600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indent="-311150" lvl="5" marL="274320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indent="-311150" lvl="6" marL="320040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indent="-311150" lvl="7" marL="365760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indent="-311150" lvl="8" marL="4114800" rtl="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s://www.hindawi.com/journals/jhe/2021/5528622/" TargetMode="External"/><Relationship Id="rId4" Type="http://schemas.openxmlformats.org/officeDocument/2006/relationships/hyperlink" Target="https://www.kaggle.com/code/paultimothymooney/predict-idc-in-breast-cancer-histology-images/data" TargetMode="External"/><Relationship Id="rId5" Type="http://schemas.openxmlformats.org/officeDocument/2006/relationships/hyperlink" Target="https://link.springer.com/article/10.1007/s00521-020-05394-5" TargetMode="External"/><Relationship Id="rId6" Type="http://schemas.openxmlformats.org/officeDocument/2006/relationships/hyperlink" Target="https://doi.org/10.1016/j.dib.2019.10486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s://doi.org/10.1371/journal.pone.0161501" TargetMode="External"/><Relationship Id="rId4" Type="http://schemas.openxmlformats.org/officeDocument/2006/relationships/hyperlink" Target="http://archive.ics.uci.edu/ml/" TargetMode="External"/><Relationship Id="rId5" Type="http://schemas.openxmlformats.org/officeDocument/2006/relationships/hyperlink" Target="https://scholar.google.com/scholar?q=Using+three+machine+learning+techniques+for+predicting+breast+cancer+recurrence+Ahmad+201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grpSp>
        <p:nvGrpSpPr>
          <p:cNvPr id="315" name="Google Shape;315;p31"/>
          <p:cNvGrpSpPr/>
          <p:nvPr/>
        </p:nvGrpSpPr>
        <p:grpSpPr>
          <a:xfrm>
            <a:off x="4361253" y="372841"/>
            <a:ext cx="4509041" cy="3554532"/>
            <a:chOff x="4398025" y="622868"/>
            <a:chExt cx="4671130" cy="3682308"/>
          </a:xfrm>
        </p:grpSpPr>
        <p:sp>
          <p:nvSpPr>
            <p:cNvPr id="316" name="Google Shape;316;p31"/>
            <p:cNvSpPr/>
            <p:nvPr/>
          </p:nvSpPr>
          <p:spPr>
            <a:xfrm>
              <a:off x="7506382" y="781174"/>
              <a:ext cx="689050" cy="684983"/>
            </a:xfrm>
            <a:custGeom>
              <a:rect b="b" l="l" r="r" t="t"/>
              <a:pathLst>
                <a:path extrusionOk="0" h="9094" w="9148">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4613946" y="697900"/>
              <a:ext cx="4028811" cy="3329952"/>
            </a:xfrm>
            <a:custGeom>
              <a:rect b="b" l="l" r="r" t="t"/>
              <a:pathLst>
                <a:path extrusionOk="0" h="35317" w="42729">
                  <a:moveTo>
                    <a:pt x="19690" y="1"/>
                  </a:moveTo>
                  <a:cubicBezTo>
                    <a:pt x="18145" y="1"/>
                    <a:pt x="16885" y="1260"/>
                    <a:pt x="16885" y="2834"/>
                  </a:cubicBezTo>
                  <a:lnTo>
                    <a:pt x="16885" y="6898"/>
                  </a:lnTo>
                  <a:cubicBezTo>
                    <a:pt x="16885" y="7356"/>
                    <a:pt x="16513" y="7728"/>
                    <a:pt x="16084" y="7728"/>
                  </a:cubicBezTo>
                  <a:cubicBezTo>
                    <a:pt x="15626" y="7728"/>
                    <a:pt x="15283" y="7356"/>
                    <a:pt x="15283" y="6898"/>
                  </a:cubicBezTo>
                  <a:lnTo>
                    <a:pt x="15283" y="6383"/>
                  </a:lnTo>
                  <a:cubicBezTo>
                    <a:pt x="15283" y="4837"/>
                    <a:pt x="14024" y="3607"/>
                    <a:pt x="12507" y="3607"/>
                  </a:cubicBezTo>
                  <a:cubicBezTo>
                    <a:pt x="10961" y="3607"/>
                    <a:pt x="9702" y="4837"/>
                    <a:pt x="9702" y="6383"/>
                  </a:cubicBezTo>
                  <a:lnTo>
                    <a:pt x="9702" y="16800"/>
                  </a:lnTo>
                  <a:cubicBezTo>
                    <a:pt x="9702" y="17201"/>
                    <a:pt x="9387" y="17515"/>
                    <a:pt x="8987" y="17515"/>
                  </a:cubicBezTo>
                  <a:cubicBezTo>
                    <a:pt x="8615" y="17515"/>
                    <a:pt x="8271" y="17201"/>
                    <a:pt x="8271" y="16800"/>
                  </a:cubicBezTo>
                  <a:lnTo>
                    <a:pt x="8271" y="16113"/>
                  </a:lnTo>
                  <a:cubicBezTo>
                    <a:pt x="8271" y="15026"/>
                    <a:pt x="7413" y="14138"/>
                    <a:pt x="6325" y="14138"/>
                  </a:cubicBezTo>
                  <a:cubicBezTo>
                    <a:pt x="5237" y="14138"/>
                    <a:pt x="4350" y="15026"/>
                    <a:pt x="4379" y="16113"/>
                  </a:cubicBezTo>
                  <a:lnTo>
                    <a:pt x="4379" y="22467"/>
                  </a:lnTo>
                  <a:cubicBezTo>
                    <a:pt x="4379" y="22839"/>
                    <a:pt x="4035" y="23182"/>
                    <a:pt x="3663" y="23182"/>
                  </a:cubicBezTo>
                  <a:cubicBezTo>
                    <a:pt x="3263" y="23182"/>
                    <a:pt x="2948" y="22839"/>
                    <a:pt x="2948" y="22467"/>
                  </a:cubicBezTo>
                  <a:cubicBezTo>
                    <a:pt x="2948" y="21637"/>
                    <a:pt x="2261" y="20978"/>
                    <a:pt x="1460" y="20978"/>
                  </a:cubicBezTo>
                  <a:cubicBezTo>
                    <a:pt x="658" y="20978"/>
                    <a:pt x="0" y="21637"/>
                    <a:pt x="0" y="22467"/>
                  </a:cubicBezTo>
                  <a:lnTo>
                    <a:pt x="0" y="35317"/>
                  </a:lnTo>
                  <a:lnTo>
                    <a:pt x="42729" y="35317"/>
                  </a:lnTo>
                  <a:lnTo>
                    <a:pt x="42729" y="22839"/>
                  </a:lnTo>
                  <a:cubicBezTo>
                    <a:pt x="42729" y="21808"/>
                    <a:pt x="41899" y="20978"/>
                    <a:pt x="40897" y="20978"/>
                  </a:cubicBezTo>
                  <a:cubicBezTo>
                    <a:pt x="39867" y="20978"/>
                    <a:pt x="39037" y="21808"/>
                    <a:pt x="39037" y="22839"/>
                  </a:cubicBezTo>
                  <a:lnTo>
                    <a:pt x="39037" y="23497"/>
                  </a:lnTo>
                  <a:cubicBezTo>
                    <a:pt x="39037" y="23955"/>
                    <a:pt x="38665" y="24298"/>
                    <a:pt x="38235" y="24298"/>
                  </a:cubicBezTo>
                  <a:cubicBezTo>
                    <a:pt x="37806" y="24298"/>
                    <a:pt x="37434" y="23955"/>
                    <a:pt x="37434" y="23497"/>
                  </a:cubicBezTo>
                  <a:lnTo>
                    <a:pt x="37434" y="10990"/>
                  </a:lnTo>
                  <a:cubicBezTo>
                    <a:pt x="37434" y="9702"/>
                    <a:pt x="36375" y="8644"/>
                    <a:pt x="35087" y="8644"/>
                  </a:cubicBezTo>
                  <a:cubicBezTo>
                    <a:pt x="33799" y="8644"/>
                    <a:pt x="32741" y="9702"/>
                    <a:pt x="32741" y="10990"/>
                  </a:cubicBezTo>
                  <a:lnTo>
                    <a:pt x="32741" y="11763"/>
                  </a:lnTo>
                  <a:cubicBezTo>
                    <a:pt x="32741" y="12479"/>
                    <a:pt x="32168" y="13022"/>
                    <a:pt x="31481" y="13022"/>
                  </a:cubicBezTo>
                  <a:cubicBezTo>
                    <a:pt x="30766" y="13022"/>
                    <a:pt x="30222" y="12479"/>
                    <a:pt x="30222" y="11763"/>
                  </a:cubicBezTo>
                  <a:lnTo>
                    <a:pt x="30222" y="5324"/>
                  </a:lnTo>
                  <a:cubicBezTo>
                    <a:pt x="30222" y="3807"/>
                    <a:pt x="28963" y="2548"/>
                    <a:pt x="27446" y="2548"/>
                  </a:cubicBezTo>
                  <a:cubicBezTo>
                    <a:pt x="25901" y="2548"/>
                    <a:pt x="24641" y="3807"/>
                    <a:pt x="24641" y="5324"/>
                  </a:cubicBezTo>
                  <a:lnTo>
                    <a:pt x="24641" y="5696"/>
                  </a:lnTo>
                  <a:cubicBezTo>
                    <a:pt x="24641" y="6268"/>
                    <a:pt x="24155" y="6755"/>
                    <a:pt x="23582" y="6755"/>
                  </a:cubicBezTo>
                  <a:cubicBezTo>
                    <a:pt x="22981" y="6755"/>
                    <a:pt x="22495" y="6268"/>
                    <a:pt x="22495" y="5696"/>
                  </a:cubicBezTo>
                  <a:lnTo>
                    <a:pt x="22495" y="2834"/>
                  </a:lnTo>
                  <a:cubicBezTo>
                    <a:pt x="22495" y="1260"/>
                    <a:pt x="21236" y="1"/>
                    <a:pt x="19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4476284" y="4168083"/>
              <a:ext cx="4228512" cy="91836"/>
            </a:xfrm>
            <a:custGeom>
              <a:rect b="b" l="l" r="r" t="t"/>
              <a:pathLst>
                <a:path extrusionOk="0" h="974" w="44847">
                  <a:moveTo>
                    <a:pt x="659" y="1"/>
                  </a:moveTo>
                  <a:cubicBezTo>
                    <a:pt x="1" y="1"/>
                    <a:pt x="1" y="974"/>
                    <a:pt x="659" y="974"/>
                  </a:cubicBezTo>
                  <a:lnTo>
                    <a:pt x="44360" y="974"/>
                  </a:lnTo>
                  <a:cubicBezTo>
                    <a:pt x="44618" y="974"/>
                    <a:pt x="44847" y="745"/>
                    <a:pt x="44847" y="487"/>
                  </a:cubicBezTo>
                  <a:cubicBezTo>
                    <a:pt x="44847" y="201"/>
                    <a:pt x="44618" y="1"/>
                    <a:pt x="443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4476284" y="4168083"/>
              <a:ext cx="1848506" cy="94570"/>
            </a:xfrm>
            <a:custGeom>
              <a:rect b="b" l="l" r="r" t="t"/>
              <a:pathLst>
                <a:path extrusionOk="0" h="1003" w="19605">
                  <a:moveTo>
                    <a:pt x="659" y="1"/>
                  </a:moveTo>
                  <a:cubicBezTo>
                    <a:pt x="1" y="1"/>
                    <a:pt x="1" y="1003"/>
                    <a:pt x="659" y="1003"/>
                  </a:cubicBezTo>
                  <a:lnTo>
                    <a:pt x="19605" y="1003"/>
                  </a:lnTo>
                  <a:lnTo>
                    <a:pt x="196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6222224" y="4120939"/>
              <a:ext cx="202435" cy="184238"/>
            </a:xfrm>
            <a:custGeom>
              <a:rect b="b" l="l" r="r" t="t"/>
              <a:pathLst>
                <a:path extrusionOk="0" h="1954" w="2147">
                  <a:moveTo>
                    <a:pt x="1073" y="0"/>
                  </a:moveTo>
                  <a:cubicBezTo>
                    <a:pt x="823" y="0"/>
                    <a:pt x="573" y="100"/>
                    <a:pt x="372" y="301"/>
                  </a:cubicBezTo>
                  <a:cubicBezTo>
                    <a:pt x="0" y="673"/>
                    <a:pt x="0" y="1302"/>
                    <a:pt x="372" y="1674"/>
                  </a:cubicBezTo>
                  <a:cubicBezTo>
                    <a:pt x="573" y="1860"/>
                    <a:pt x="823" y="1953"/>
                    <a:pt x="1073" y="1953"/>
                  </a:cubicBezTo>
                  <a:cubicBezTo>
                    <a:pt x="1324" y="1953"/>
                    <a:pt x="1574" y="1860"/>
                    <a:pt x="1775" y="1674"/>
                  </a:cubicBezTo>
                  <a:cubicBezTo>
                    <a:pt x="2147" y="1302"/>
                    <a:pt x="2147" y="673"/>
                    <a:pt x="1775" y="301"/>
                  </a:cubicBezTo>
                  <a:cubicBezTo>
                    <a:pt x="1574" y="100"/>
                    <a:pt x="1324" y="0"/>
                    <a:pt x="10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7638907" y="2002377"/>
              <a:ext cx="1430247" cy="2025484"/>
            </a:xfrm>
            <a:custGeom>
              <a:rect b="b" l="l" r="r" t="t"/>
              <a:pathLst>
                <a:path extrusionOk="0" h="21482" w="15169">
                  <a:moveTo>
                    <a:pt x="5892" y="0"/>
                  </a:moveTo>
                  <a:cubicBezTo>
                    <a:pt x="1137" y="0"/>
                    <a:pt x="0" y="21482"/>
                    <a:pt x="0" y="21482"/>
                  </a:cubicBezTo>
                  <a:lnTo>
                    <a:pt x="8701" y="21482"/>
                  </a:lnTo>
                  <a:cubicBezTo>
                    <a:pt x="8701" y="21482"/>
                    <a:pt x="15168" y="2364"/>
                    <a:pt x="12020" y="1706"/>
                  </a:cubicBezTo>
                  <a:cubicBezTo>
                    <a:pt x="11914" y="1683"/>
                    <a:pt x="11808" y="1672"/>
                    <a:pt x="11704" y="1672"/>
                  </a:cubicBezTo>
                  <a:cubicBezTo>
                    <a:pt x="8733" y="1672"/>
                    <a:pt x="6560" y="10641"/>
                    <a:pt x="6443" y="10641"/>
                  </a:cubicBezTo>
                  <a:cubicBezTo>
                    <a:pt x="6442" y="10641"/>
                    <a:pt x="6440" y="10639"/>
                    <a:pt x="6440" y="10635"/>
                  </a:cubicBezTo>
                  <a:cubicBezTo>
                    <a:pt x="6382" y="10320"/>
                    <a:pt x="9216" y="447"/>
                    <a:pt x="6125" y="17"/>
                  </a:cubicBezTo>
                  <a:cubicBezTo>
                    <a:pt x="6046" y="6"/>
                    <a:pt x="5969" y="0"/>
                    <a:pt x="58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5266893" y="1680100"/>
              <a:ext cx="2860494" cy="1856615"/>
            </a:xfrm>
            <a:custGeom>
              <a:rect b="b" l="l" r="r" t="t"/>
              <a:pathLst>
                <a:path extrusionOk="0" h="19691" w="30338">
                  <a:moveTo>
                    <a:pt x="3292" y="1"/>
                  </a:moveTo>
                  <a:cubicBezTo>
                    <a:pt x="1461" y="1"/>
                    <a:pt x="1" y="1461"/>
                    <a:pt x="1" y="3264"/>
                  </a:cubicBezTo>
                  <a:lnTo>
                    <a:pt x="1" y="16400"/>
                  </a:lnTo>
                  <a:cubicBezTo>
                    <a:pt x="1" y="18203"/>
                    <a:pt x="1461" y="19691"/>
                    <a:pt x="3292" y="19691"/>
                  </a:cubicBezTo>
                  <a:lnTo>
                    <a:pt x="27075" y="19691"/>
                  </a:lnTo>
                  <a:cubicBezTo>
                    <a:pt x="28878" y="19691"/>
                    <a:pt x="30337" y="18203"/>
                    <a:pt x="30337" y="16400"/>
                  </a:cubicBezTo>
                  <a:lnTo>
                    <a:pt x="30337" y="3264"/>
                  </a:lnTo>
                  <a:cubicBezTo>
                    <a:pt x="30337" y="1461"/>
                    <a:pt x="28878" y="1"/>
                    <a:pt x="270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p:nvPr/>
          </p:nvSpPr>
          <p:spPr>
            <a:xfrm>
              <a:off x="5391071" y="1788060"/>
              <a:ext cx="2614875" cy="1495023"/>
            </a:xfrm>
            <a:custGeom>
              <a:rect b="b" l="l" r="r" t="t"/>
              <a:pathLst>
                <a:path extrusionOk="0" h="15856" w="27733">
                  <a:moveTo>
                    <a:pt x="0" y="1"/>
                  </a:moveTo>
                  <a:lnTo>
                    <a:pt x="0" y="15856"/>
                  </a:lnTo>
                  <a:lnTo>
                    <a:pt x="27732" y="15856"/>
                  </a:lnTo>
                  <a:lnTo>
                    <a:pt x="277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
            <p:cNvSpPr/>
            <p:nvPr/>
          </p:nvSpPr>
          <p:spPr>
            <a:xfrm>
              <a:off x="6176305" y="3536635"/>
              <a:ext cx="1041688" cy="302380"/>
            </a:xfrm>
            <a:custGeom>
              <a:rect b="b" l="l" r="r" t="t"/>
              <a:pathLst>
                <a:path extrusionOk="0" h="3207" w="11048">
                  <a:moveTo>
                    <a:pt x="1" y="1"/>
                  </a:moveTo>
                  <a:lnTo>
                    <a:pt x="1" y="3206"/>
                  </a:lnTo>
                  <a:lnTo>
                    <a:pt x="11048" y="3206"/>
                  </a:lnTo>
                  <a:lnTo>
                    <a:pt x="11048" y="1"/>
                  </a:lnTo>
                  <a:close/>
                </a:path>
              </a:pathLst>
            </a:custGeom>
            <a:solidFill>
              <a:srgbClr val="E3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p:nvPr/>
          </p:nvSpPr>
          <p:spPr>
            <a:xfrm>
              <a:off x="5879485" y="3817331"/>
              <a:ext cx="1635322" cy="210544"/>
            </a:xfrm>
            <a:custGeom>
              <a:rect b="b" l="l" r="r" t="t"/>
              <a:pathLst>
                <a:path extrusionOk="0" h="2233" w="17344">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p:nvPr/>
          </p:nvSpPr>
          <p:spPr>
            <a:xfrm>
              <a:off x="5987445" y="3479967"/>
              <a:ext cx="1432981" cy="110788"/>
            </a:xfrm>
            <a:custGeom>
              <a:rect b="b" l="l" r="r" t="t"/>
              <a:pathLst>
                <a:path extrusionOk="0" h="1175" w="15198">
                  <a:moveTo>
                    <a:pt x="716" y="1"/>
                  </a:moveTo>
                  <a:cubicBezTo>
                    <a:pt x="0" y="58"/>
                    <a:pt x="0" y="1117"/>
                    <a:pt x="716" y="1174"/>
                  </a:cubicBezTo>
                  <a:lnTo>
                    <a:pt x="14482" y="1174"/>
                  </a:lnTo>
                  <a:cubicBezTo>
                    <a:pt x="15197" y="1117"/>
                    <a:pt x="15197" y="58"/>
                    <a:pt x="144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p:nvPr/>
          </p:nvSpPr>
          <p:spPr>
            <a:xfrm>
              <a:off x="5007883" y="3652703"/>
              <a:ext cx="688204" cy="375170"/>
            </a:xfrm>
            <a:custGeom>
              <a:rect b="b" l="l" r="r" t="t"/>
              <a:pathLst>
                <a:path extrusionOk="0" h="3979" w="7299">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p:nvPr/>
          </p:nvSpPr>
          <p:spPr>
            <a:xfrm>
              <a:off x="4940466" y="3091217"/>
              <a:ext cx="831144" cy="561576"/>
            </a:xfrm>
            <a:custGeom>
              <a:rect b="b" l="l" r="r" t="t"/>
              <a:pathLst>
                <a:path extrusionOk="0" h="5956" w="8815">
                  <a:moveTo>
                    <a:pt x="4624" y="1"/>
                  </a:moveTo>
                  <a:cubicBezTo>
                    <a:pt x="4609" y="1"/>
                    <a:pt x="4594" y="2"/>
                    <a:pt x="4579" y="3"/>
                  </a:cubicBezTo>
                  <a:cubicBezTo>
                    <a:pt x="3492" y="60"/>
                    <a:pt x="3492" y="2951"/>
                    <a:pt x="3492" y="2951"/>
                  </a:cubicBezTo>
                  <a:cubicBezTo>
                    <a:pt x="3492" y="2951"/>
                    <a:pt x="2695" y="1756"/>
                    <a:pt x="2081" y="1756"/>
                  </a:cubicBezTo>
                  <a:cubicBezTo>
                    <a:pt x="1923" y="1756"/>
                    <a:pt x="1777" y="1835"/>
                    <a:pt x="1660" y="2035"/>
                  </a:cubicBezTo>
                  <a:cubicBezTo>
                    <a:pt x="1240" y="2714"/>
                    <a:pt x="1630" y="3394"/>
                    <a:pt x="1904" y="3742"/>
                  </a:cubicBezTo>
                  <a:lnTo>
                    <a:pt x="1904" y="3742"/>
                  </a:lnTo>
                  <a:cubicBezTo>
                    <a:pt x="1716" y="3560"/>
                    <a:pt x="1428" y="3341"/>
                    <a:pt x="1125" y="3341"/>
                  </a:cubicBezTo>
                  <a:cubicBezTo>
                    <a:pt x="959" y="3341"/>
                    <a:pt x="789" y="3407"/>
                    <a:pt x="630" y="3580"/>
                  </a:cubicBezTo>
                  <a:cubicBezTo>
                    <a:pt x="0" y="4296"/>
                    <a:pt x="2375" y="5927"/>
                    <a:pt x="2375" y="5927"/>
                  </a:cubicBezTo>
                  <a:lnTo>
                    <a:pt x="5924" y="5956"/>
                  </a:lnTo>
                  <a:cubicBezTo>
                    <a:pt x="5924" y="5956"/>
                    <a:pt x="8815" y="3552"/>
                    <a:pt x="8099" y="3094"/>
                  </a:cubicBezTo>
                  <a:cubicBezTo>
                    <a:pt x="7981" y="3013"/>
                    <a:pt x="7858" y="2980"/>
                    <a:pt x="7734" y="2980"/>
                  </a:cubicBezTo>
                  <a:cubicBezTo>
                    <a:pt x="7106" y="2980"/>
                    <a:pt x="6468" y="3838"/>
                    <a:pt x="6468" y="3838"/>
                  </a:cubicBezTo>
                  <a:cubicBezTo>
                    <a:pt x="6468" y="3838"/>
                    <a:pt x="8357" y="1262"/>
                    <a:pt x="7241" y="1062"/>
                  </a:cubicBezTo>
                  <a:cubicBezTo>
                    <a:pt x="7183" y="1050"/>
                    <a:pt x="7125" y="1044"/>
                    <a:pt x="7069" y="1044"/>
                  </a:cubicBezTo>
                  <a:cubicBezTo>
                    <a:pt x="6038" y="1044"/>
                    <a:pt x="5266" y="2922"/>
                    <a:pt x="5266" y="2922"/>
                  </a:cubicBezTo>
                  <a:cubicBezTo>
                    <a:pt x="5266" y="2922"/>
                    <a:pt x="5655" y="1"/>
                    <a:pt x="4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1"/>
            <p:cNvSpPr/>
            <p:nvPr/>
          </p:nvSpPr>
          <p:spPr>
            <a:xfrm>
              <a:off x="4398025" y="3999590"/>
              <a:ext cx="4368906" cy="57704"/>
            </a:xfrm>
            <a:custGeom>
              <a:rect b="b" l="l" r="r" t="t"/>
              <a:pathLst>
                <a:path extrusionOk="0" h="612" w="46336">
                  <a:moveTo>
                    <a:pt x="1060" y="1"/>
                  </a:moveTo>
                  <a:cubicBezTo>
                    <a:pt x="859" y="1"/>
                    <a:pt x="659" y="4"/>
                    <a:pt x="459" y="13"/>
                  </a:cubicBezTo>
                  <a:lnTo>
                    <a:pt x="401" y="13"/>
                  </a:lnTo>
                  <a:cubicBezTo>
                    <a:pt x="1" y="13"/>
                    <a:pt x="1" y="586"/>
                    <a:pt x="401" y="586"/>
                  </a:cubicBezTo>
                  <a:lnTo>
                    <a:pt x="44103" y="586"/>
                  </a:lnTo>
                  <a:cubicBezTo>
                    <a:pt x="44484" y="586"/>
                    <a:pt x="44879" y="611"/>
                    <a:pt x="45277" y="611"/>
                  </a:cubicBezTo>
                  <a:cubicBezTo>
                    <a:pt x="45477" y="611"/>
                    <a:pt x="45677" y="605"/>
                    <a:pt x="45877" y="586"/>
                  </a:cubicBezTo>
                  <a:lnTo>
                    <a:pt x="45963" y="586"/>
                  </a:lnTo>
                  <a:cubicBezTo>
                    <a:pt x="46335" y="586"/>
                    <a:pt x="46335" y="13"/>
                    <a:pt x="45963" y="13"/>
                  </a:cubicBezTo>
                  <a:lnTo>
                    <a:pt x="2262" y="13"/>
                  </a:lnTo>
                  <a:cubicBezTo>
                    <a:pt x="1861" y="13"/>
                    <a:pt x="1460" y="1"/>
                    <a:pt x="10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 name="Google Shape;330;p31"/>
            <p:cNvGrpSpPr/>
            <p:nvPr/>
          </p:nvGrpSpPr>
          <p:grpSpPr>
            <a:xfrm>
              <a:off x="5887555" y="1894040"/>
              <a:ext cx="1635387" cy="1330888"/>
              <a:chOff x="2357113" y="709250"/>
              <a:chExt cx="2171252" cy="1766978"/>
            </a:xfrm>
          </p:grpSpPr>
          <p:sp>
            <p:nvSpPr>
              <p:cNvPr id="331" name="Google Shape;331;p31"/>
              <p:cNvSpPr/>
              <p:nvPr/>
            </p:nvSpPr>
            <p:spPr>
              <a:xfrm>
                <a:off x="3734270" y="747515"/>
                <a:ext cx="491253" cy="292716"/>
              </a:xfrm>
              <a:custGeom>
                <a:rect b="b" l="l" r="r" t="t"/>
                <a:pathLst>
                  <a:path extrusionOk="0" h="6701" w="11246">
                    <a:moveTo>
                      <a:pt x="7977" y="2830"/>
                    </a:moveTo>
                    <a:cubicBezTo>
                      <a:pt x="9146" y="3597"/>
                      <a:pt x="10917" y="4272"/>
                      <a:pt x="11190" y="5787"/>
                    </a:cubicBezTo>
                    <a:cubicBezTo>
                      <a:pt x="11245" y="6079"/>
                      <a:pt x="11209" y="6390"/>
                      <a:pt x="11117" y="6700"/>
                    </a:cubicBezTo>
                    <a:cubicBezTo>
                      <a:pt x="7485" y="4875"/>
                      <a:pt x="3706" y="3159"/>
                      <a:pt x="0" y="1406"/>
                    </a:cubicBezTo>
                    <a:cubicBezTo>
                      <a:pt x="164" y="968"/>
                      <a:pt x="511" y="639"/>
                      <a:pt x="931" y="493"/>
                    </a:cubicBezTo>
                    <a:cubicBezTo>
                      <a:pt x="2209" y="0"/>
                      <a:pt x="3907" y="968"/>
                      <a:pt x="4911" y="1333"/>
                    </a:cubicBezTo>
                    <a:cubicBezTo>
                      <a:pt x="5257" y="767"/>
                      <a:pt x="5714" y="329"/>
                      <a:pt x="6499" y="329"/>
                    </a:cubicBezTo>
                    <a:cubicBezTo>
                      <a:pt x="7722" y="366"/>
                      <a:pt x="8525" y="1570"/>
                      <a:pt x="7977" y="283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3960717" y="796963"/>
                <a:ext cx="124451" cy="106891"/>
              </a:xfrm>
              <a:custGeom>
                <a:rect b="b" l="l" r="r" t="t"/>
                <a:pathLst>
                  <a:path extrusionOk="0" h="2447" w="2849">
                    <a:moveTo>
                      <a:pt x="1516" y="19"/>
                    </a:moveTo>
                    <a:cubicBezTo>
                      <a:pt x="2848" y="55"/>
                      <a:pt x="2319" y="2446"/>
                      <a:pt x="1004" y="1935"/>
                    </a:cubicBezTo>
                    <a:cubicBezTo>
                      <a:pt x="0" y="1552"/>
                      <a:pt x="585" y="0"/>
                      <a:pt x="151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3015791" y="723578"/>
                <a:ext cx="1337296" cy="1547059"/>
              </a:xfrm>
              <a:custGeom>
                <a:rect b="b" l="l" r="r" t="t"/>
                <a:pathLst>
                  <a:path extrusionOk="0" h="35416" w="30614">
                    <a:moveTo>
                      <a:pt x="9274" y="4948"/>
                    </a:moveTo>
                    <a:cubicBezTo>
                      <a:pt x="9456" y="4473"/>
                      <a:pt x="9767" y="3761"/>
                      <a:pt x="10095" y="3068"/>
                    </a:cubicBezTo>
                    <a:cubicBezTo>
                      <a:pt x="10771" y="1644"/>
                      <a:pt x="11337" y="1"/>
                      <a:pt x="12614" y="56"/>
                    </a:cubicBezTo>
                    <a:cubicBezTo>
                      <a:pt x="13235" y="92"/>
                      <a:pt x="14075" y="402"/>
                      <a:pt x="14896" y="731"/>
                    </a:cubicBezTo>
                    <a:cubicBezTo>
                      <a:pt x="15718" y="1041"/>
                      <a:pt x="16466" y="1461"/>
                      <a:pt x="17215" y="1808"/>
                    </a:cubicBezTo>
                    <a:cubicBezTo>
                      <a:pt x="20482" y="3378"/>
                      <a:pt x="22837" y="4820"/>
                      <a:pt x="26233" y="6317"/>
                    </a:cubicBezTo>
                    <a:cubicBezTo>
                      <a:pt x="26981" y="6646"/>
                      <a:pt x="27748" y="7047"/>
                      <a:pt x="28478" y="7431"/>
                    </a:cubicBezTo>
                    <a:cubicBezTo>
                      <a:pt x="29482" y="7978"/>
                      <a:pt x="30559" y="8471"/>
                      <a:pt x="30596" y="9347"/>
                    </a:cubicBezTo>
                    <a:cubicBezTo>
                      <a:pt x="30614" y="9767"/>
                      <a:pt x="30267" y="10333"/>
                      <a:pt x="30048" y="10917"/>
                    </a:cubicBezTo>
                    <a:cubicBezTo>
                      <a:pt x="29811" y="11501"/>
                      <a:pt x="29500" y="12031"/>
                      <a:pt x="29281" y="12506"/>
                    </a:cubicBezTo>
                    <a:cubicBezTo>
                      <a:pt x="28734" y="13637"/>
                      <a:pt x="28223" y="14678"/>
                      <a:pt x="27766" y="15645"/>
                    </a:cubicBezTo>
                    <a:cubicBezTo>
                      <a:pt x="26653" y="17964"/>
                      <a:pt x="25813" y="19990"/>
                      <a:pt x="24845" y="22199"/>
                    </a:cubicBezTo>
                    <a:cubicBezTo>
                      <a:pt x="23933" y="24298"/>
                      <a:pt x="23056" y="26562"/>
                      <a:pt x="22016" y="28771"/>
                    </a:cubicBezTo>
                    <a:cubicBezTo>
                      <a:pt x="21121" y="30651"/>
                      <a:pt x="20263" y="33353"/>
                      <a:pt x="18876" y="34503"/>
                    </a:cubicBezTo>
                    <a:cubicBezTo>
                      <a:pt x="17762" y="35416"/>
                      <a:pt x="16247" y="34850"/>
                      <a:pt x="14458" y="34138"/>
                    </a:cubicBezTo>
                    <a:cubicBezTo>
                      <a:pt x="10935" y="32732"/>
                      <a:pt x="7886" y="31016"/>
                      <a:pt x="4637" y="29483"/>
                    </a:cubicBezTo>
                    <a:cubicBezTo>
                      <a:pt x="3870" y="29118"/>
                      <a:pt x="2958" y="28734"/>
                      <a:pt x="2154" y="28333"/>
                    </a:cubicBezTo>
                    <a:cubicBezTo>
                      <a:pt x="1223" y="27876"/>
                      <a:pt x="329" y="27347"/>
                      <a:pt x="164" y="26781"/>
                    </a:cubicBezTo>
                    <a:cubicBezTo>
                      <a:pt x="0" y="26233"/>
                      <a:pt x="457" y="25138"/>
                      <a:pt x="876" y="24207"/>
                    </a:cubicBezTo>
                    <a:cubicBezTo>
                      <a:pt x="1296" y="23221"/>
                      <a:pt x="1753" y="22308"/>
                      <a:pt x="2136" y="21487"/>
                    </a:cubicBezTo>
                    <a:cubicBezTo>
                      <a:pt x="4637" y="16138"/>
                      <a:pt x="6882" y="10406"/>
                      <a:pt x="9256" y="5003"/>
                    </a:cubicBezTo>
                    <a:cubicBezTo>
                      <a:pt x="9256" y="4984"/>
                      <a:pt x="9274" y="4966"/>
                      <a:pt x="9274" y="49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1"/>
              <p:cNvSpPr/>
              <p:nvPr/>
            </p:nvSpPr>
            <p:spPr>
              <a:xfrm>
                <a:off x="3142556" y="1637446"/>
                <a:ext cx="52681" cy="77362"/>
              </a:xfrm>
              <a:custGeom>
                <a:rect b="b" l="l" r="r" t="t"/>
                <a:pathLst>
                  <a:path extrusionOk="0" h="1771" w="1206">
                    <a:moveTo>
                      <a:pt x="1206" y="128"/>
                    </a:moveTo>
                    <a:cubicBezTo>
                      <a:pt x="1206" y="420"/>
                      <a:pt x="950" y="876"/>
                      <a:pt x="658" y="1296"/>
                    </a:cubicBezTo>
                    <a:cubicBezTo>
                      <a:pt x="548" y="1479"/>
                      <a:pt x="348" y="1771"/>
                      <a:pt x="165" y="1680"/>
                    </a:cubicBezTo>
                    <a:cubicBezTo>
                      <a:pt x="1" y="1588"/>
                      <a:pt x="129" y="1205"/>
                      <a:pt x="202" y="1077"/>
                    </a:cubicBezTo>
                    <a:cubicBezTo>
                      <a:pt x="384" y="676"/>
                      <a:pt x="640" y="310"/>
                      <a:pt x="968" y="18"/>
                    </a:cubicBezTo>
                    <a:cubicBezTo>
                      <a:pt x="1060" y="0"/>
                      <a:pt x="1151" y="55"/>
                      <a:pt x="1206" y="12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1"/>
              <p:cNvSpPr/>
              <p:nvPr/>
            </p:nvSpPr>
            <p:spPr>
              <a:xfrm>
                <a:off x="3168896" y="1703624"/>
                <a:ext cx="42285" cy="50279"/>
              </a:xfrm>
              <a:custGeom>
                <a:rect b="b" l="l" r="r" t="t"/>
                <a:pathLst>
                  <a:path extrusionOk="0" h="1151" w="968">
                    <a:moveTo>
                      <a:pt x="493" y="37"/>
                    </a:moveTo>
                    <a:cubicBezTo>
                      <a:pt x="968" y="165"/>
                      <a:pt x="493" y="1150"/>
                      <a:pt x="146" y="931"/>
                    </a:cubicBezTo>
                    <a:cubicBezTo>
                      <a:pt x="0" y="822"/>
                      <a:pt x="55" y="274"/>
                      <a:pt x="237" y="92"/>
                    </a:cubicBezTo>
                    <a:cubicBezTo>
                      <a:pt x="311" y="19"/>
                      <a:pt x="402" y="0"/>
                      <a:pt x="493" y="3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1"/>
              <p:cNvSpPr/>
              <p:nvPr/>
            </p:nvSpPr>
            <p:spPr>
              <a:xfrm>
                <a:off x="3103504" y="1804092"/>
                <a:ext cx="27127" cy="50279"/>
              </a:xfrm>
              <a:custGeom>
                <a:rect b="b" l="l" r="r" t="t"/>
                <a:pathLst>
                  <a:path extrusionOk="0" h="1151" w="621">
                    <a:moveTo>
                      <a:pt x="384" y="37"/>
                    </a:moveTo>
                    <a:cubicBezTo>
                      <a:pt x="566" y="73"/>
                      <a:pt x="621" y="329"/>
                      <a:pt x="566" y="566"/>
                    </a:cubicBezTo>
                    <a:cubicBezTo>
                      <a:pt x="548" y="767"/>
                      <a:pt x="384" y="1150"/>
                      <a:pt x="183" y="1041"/>
                    </a:cubicBezTo>
                    <a:cubicBezTo>
                      <a:pt x="55" y="931"/>
                      <a:pt x="0" y="749"/>
                      <a:pt x="37" y="585"/>
                    </a:cubicBezTo>
                    <a:cubicBezTo>
                      <a:pt x="73" y="329"/>
                      <a:pt x="165" y="0"/>
                      <a:pt x="384" y="3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1"/>
              <p:cNvSpPr/>
              <p:nvPr/>
            </p:nvSpPr>
            <p:spPr>
              <a:xfrm>
                <a:off x="3179249" y="887865"/>
                <a:ext cx="1011163" cy="1217693"/>
              </a:xfrm>
              <a:custGeom>
                <a:rect b="b" l="l" r="r" t="t"/>
                <a:pathLst>
                  <a:path extrusionOk="0" h="27876" w="23148">
                    <a:moveTo>
                      <a:pt x="7485" y="3962"/>
                    </a:moveTo>
                    <a:cubicBezTo>
                      <a:pt x="7631" y="3597"/>
                      <a:pt x="7887" y="3012"/>
                      <a:pt x="8161" y="2465"/>
                    </a:cubicBezTo>
                    <a:cubicBezTo>
                      <a:pt x="8690" y="1315"/>
                      <a:pt x="9146" y="0"/>
                      <a:pt x="10096" y="0"/>
                    </a:cubicBezTo>
                    <a:cubicBezTo>
                      <a:pt x="10570" y="0"/>
                      <a:pt x="11173" y="219"/>
                      <a:pt x="11757" y="457"/>
                    </a:cubicBezTo>
                    <a:cubicBezTo>
                      <a:pt x="12359" y="676"/>
                      <a:pt x="12907" y="986"/>
                      <a:pt x="13454" y="1260"/>
                    </a:cubicBezTo>
                    <a:cubicBezTo>
                      <a:pt x="15828" y="2392"/>
                      <a:pt x="17544" y="3469"/>
                      <a:pt x="20008" y="4564"/>
                    </a:cubicBezTo>
                    <a:cubicBezTo>
                      <a:pt x="20556" y="4801"/>
                      <a:pt x="21103" y="5093"/>
                      <a:pt x="21633" y="5386"/>
                    </a:cubicBezTo>
                    <a:cubicBezTo>
                      <a:pt x="22381" y="5787"/>
                      <a:pt x="23148" y="6134"/>
                      <a:pt x="23148" y="6846"/>
                    </a:cubicBezTo>
                    <a:cubicBezTo>
                      <a:pt x="23148" y="7175"/>
                      <a:pt x="22874" y="7631"/>
                      <a:pt x="22692" y="8106"/>
                    </a:cubicBezTo>
                    <a:cubicBezTo>
                      <a:pt x="22509" y="8580"/>
                      <a:pt x="22272" y="9000"/>
                      <a:pt x="22089" y="9383"/>
                    </a:cubicBezTo>
                    <a:cubicBezTo>
                      <a:pt x="21651" y="10296"/>
                      <a:pt x="21249" y="11136"/>
                      <a:pt x="20866" y="11921"/>
                    </a:cubicBezTo>
                    <a:cubicBezTo>
                      <a:pt x="19990" y="13783"/>
                      <a:pt x="19314" y="15426"/>
                      <a:pt x="18529" y="17197"/>
                    </a:cubicBezTo>
                    <a:cubicBezTo>
                      <a:pt x="17781" y="18894"/>
                      <a:pt x="17087" y="20720"/>
                      <a:pt x="16248" y="22491"/>
                    </a:cubicBezTo>
                    <a:cubicBezTo>
                      <a:pt x="15536" y="24006"/>
                      <a:pt x="14805" y="26178"/>
                      <a:pt x="13747" y="27127"/>
                    </a:cubicBezTo>
                    <a:cubicBezTo>
                      <a:pt x="12907" y="27876"/>
                      <a:pt x="11793" y="27474"/>
                      <a:pt x="10479" y="26963"/>
                    </a:cubicBezTo>
                    <a:cubicBezTo>
                      <a:pt x="7923" y="25941"/>
                      <a:pt x="5714" y="24663"/>
                      <a:pt x="3341" y="23549"/>
                    </a:cubicBezTo>
                    <a:cubicBezTo>
                      <a:pt x="2775" y="23276"/>
                      <a:pt x="2118" y="23002"/>
                      <a:pt x="1534" y="22691"/>
                    </a:cubicBezTo>
                    <a:cubicBezTo>
                      <a:pt x="858" y="22363"/>
                      <a:pt x="201" y="21979"/>
                      <a:pt x="110" y="21541"/>
                    </a:cubicBezTo>
                    <a:cubicBezTo>
                      <a:pt x="0" y="21103"/>
                      <a:pt x="384" y="20227"/>
                      <a:pt x="712" y="19460"/>
                    </a:cubicBezTo>
                    <a:cubicBezTo>
                      <a:pt x="1041" y="18712"/>
                      <a:pt x="1406" y="17945"/>
                      <a:pt x="1716" y="17288"/>
                    </a:cubicBezTo>
                    <a:cubicBezTo>
                      <a:pt x="3725" y="12980"/>
                      <a:pt x="5550" y="8361"/>
                      <a:pt x="7467" y="3998"/>
                    </a:cubicBezTo>
                    <a:cubicBezTo>
                      <a:pt x="7467" y="3998"/>
                      <a:pt x="7485" y="3980"/>
                      <a:pt x="7485" y="39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
              <p:cNvSpPr/>
              <p:nvPr/>
            </p:nvSpPr>
            <p:spPr>
              <a:xfrm>
                <a:off x="3597109" y="954829"/>
                <a:ext cx="116458" cy="110080"/>
              </a:xfrm>
              <a:custGeom>
                <a:rect b="b" l="l" r="r" t="t"/>
                <a:pathLst>
                  <a:path extrusionOk="0" h="2520" w="2666">
                    <a:moveTo>
                      <a:pt x="749" y="1297"/>
                    </a:moveTo>
                    <a:cubicBezTo>
                      <a:pt x="968" y="1133"/>
                      <a:pt x="1205" y="877"/>
                      <a:pt x="1461" y="658"/>
                    </a:cubicBezTo>
                    <a:cubicBezTo>
                      <a:pt x="1698" y="457"/>
                      <a:pt x="1972" y="147"/>
                      <a:pt x="2264" y="74"/>
                    </a:cubicBezTo>
                    <a:cubicBezTo>
                      <a:pt x="2410" y="19"/>
                      <a:pt x="2574" y="110"/>
                      <a:pt x="2629" y="256"/>
                    </a:cubicBezTo>
                    <a:cubicBezTo>
                      <a:pt x="2665" y="585"/>
                      <a:pt x="1972" y="1187"/>
                      <a:pt x="1826" y="1370"/>
                    </a:cubicBezTo>
                    <a:cubicBezTo>
                      <a:pt x="1552" y="1717"/>
                      <a:pt x="1260" y="2045"/>
                      <a:pt x="931" y="2337"/>
                    </a:cubicBezTo>
                    <a:cubicBezTo>
                      <a:pt x="785" y="2447"/>
                      <a:pt x="621" y="2502"/>
                      <a:pt x="457" y="2520"/>
                    </a:cubicBezTo>
                    <a:cubicBezTo>
                      <a:pt x="0" y="2465"/>
                      <a:pt x="0" y="1498"/>
                      <a:pt x="0" y="950"/>
                    </a:cubicBezTo>
                    <a:cubicBezTo>
                      <a:pt x="0" y="640"/>
                      <a:pt x="37" y="19"/>
                      <a:pt x="329" y="1"/>
                    </a:cubicBezTo>
                    <a:cubicBezTo>
                      <a:pt x="749" y="1"/>
                      <a:pt x="712" y="877"/>
                      <a:pt x="749" y="129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p:nvPr/>
            </p:nvSpPr>
            <p:spPr>
              <a:xfrm>
                <a:off x="3444004" y="1271436"/>
                <a:ext cx="116458" cy="110080"/>
              </a:xfrm>
              <a:custGeom>
                <a:rect b="b" l="l" r="r" t="t"/>
                <a:pathLst>
                  <a:path extrusionOk="0" h="2520" w="2666">
                    <a:moveTo>
                      <a:pt x="749" y="1278"/>
                    </a:moveTo>
                    <a:cubicBezTo>
                      <a:pt x="968" y="1114"/>
                      <a:pt x="1205" y="876"/>
                      <a:pt x="1461" y="639"/>
                    </a:cubicBezTo>
                    <a:cubicBezTo>
                      <a:pt x="1698" y="456"/>
                      <a:pt x="1972" y="146"/>
                      <a:pt x="2264" y="55"/>
                    </a:cubicBezTo>
                    <a:cubicBezTo>
                      <a:pt x="2410" y="18"/>
                      <a:pt x="2574" y="110"/>
                      <a:pt x="2611" y="256"/>
                    </a:cubicBezTo>
                    <a:cubicBezTo>
                      <a:pt x="2665" y="566"/>
                      <a:pt x="1972" y="1187"/>
                      <a:pt x="1826" y="1351"/>
                    </a:cubicBezTo>
                    <a:cubicBezTo>
                      <a:pt x="1552" y="1716"/>
                      <a:pt x="1260" y="2026"/>
                      <a:pt x="931" y="2318"/>
                    </a:cubicBezTo>
                    <a:cubicBezTo>
                      <a:pt x="785" y="2428"/>
                      <a:pt x="621" y="2501"/>
                      <a:pt x="457" y="2519"/>
                    </a:cubicBezTo>
                    <a:cubicBezTo>
                      <a:pt x="0" y="2464"/>
                      <a:pt x="0" y="1497"/>
                      <a:pt x="0" y="949"/>
                    </a:cubicBezTo>
                    <a:cubicBezTo>
                      <a:pt x="0" y="639"/>
                      <a:pt x="37" y="18"/>
                      <a:pt x="329" y="0"/>
                    </a:cubicBezTo>
                    <a:cubicBezTo>
                      <a:pt x="749" y="0"/>
                      <a:pt x="712" y="876"/>
                      <a:pt x="749" y="127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p:nvPr/>
            </p:nvSpPr>
            <p:spPr>
              <a:xfrm>
                <a:off x="3500616" y="1122306"/>
                <a:ext cx="126810" cy="106105"/>
              </a:xfrm>
              <a:custGeom>
                <a:rect b="b" l="l" r="r" t="t"/>
                <a:pathLst>
                  <a:path extrusionOk="0" h="2429" w="2903">
                    <a:moveTo>
                      <a:pt x="621" y="1406"/>
                    </a:moveTo>
                    <a:cubicBezTo>
                      <a:pt x="895" y="1223"/>
                      <a:pt x="1187" y="931"/>
                      <a:pt x="1534" y="676"/>
                    </a:cubicBezTo>
                    <a:cubicBezTo>
                      <a:pt x="1881" y="420"/>
                      <a:pt x="2209" y="128"/>
                      <a:pt x="2574" y="19"/>
                    </a:cubicBezTo>
                    <a:cubicBezTo>
                      <a:pt x="2702" y="0"/>
                      <a:pt x="2830" y="92"/>
                      <a:pt x="2866" y="219"/>
                    </a:cubicBezTo>
                    <a:cubicBezTo>
                      <a:pt x="2903" y="457"/>
                      <a:pt x="2465" y="785"/>
                      <a:pt x="2373" y="877"/>
                    </a:cubicBezTo>
                    <a:cubicBezTo>
                      <a:pt x="1990" y="1242"/>
                      <a:pt x="1570" y="1570"/>
                      <a:pt x="1150" y="1899"/>
                    </a:cubicBezTo>
                    <a:cubicBezTo>
                      <a:pt x="877" y="2100"/>
                      <a:pt x="365" y="2428"/>
                      <a:pt x="128" y="2008"/>
                    </a:cubicBezTo>
                    <a:cubicBezTo>
                      <a:pt x="0" y="1789"/>
                      <a:pt x="37" y="1260"/>
                      <a:pt x="73" y="895"/>
                    </a:cubicBezTo>
                    <a:cubicBezTo>
                      <a:pt x="110" y="548"/>
                      <a:pt x="219" y="219"/>
                      <a:pt x="457" y="292"/>
                    </a:cubicBezTo>
                    <a:cubicBezTo>
                      <a:pt x="712" y="365"/>
                      <a:pt x="603" y="1041"/>
                      <a:pt x="621" y="14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1"/>
              <p:cNvSpPr/>
              <p:nvPr/>
            </p:nvSpPr>
            <p:spPr>
              <a:xfrm>
                <a:off x="3293258" y="1576029"/>
                <a:ext cx="126068" cy="106105"/>
              </a:xfrm>
              <a:custGeom>
                <a:rect b="b" l="l" r="r" t="t"/>
                <a:pathLst>
                  <a:path extrusionOk="0" h="2429" w="2886">
                    <a:moveTo>
                      <a:pt x="603" y="1406"/>
                    </a:moveTo>
                    <a:cubicBezTo>
                      <a:pt x="877" y="1224"/>
                      <a:pt x="1188" y="913"/>
                      <a:pt x="1516" y="676"/>
                    </a:cubicBezTo>
                    <a:cubicBezTo>
                      <a:pt x="1863" y="420"/>
                      <a:pt x="2192" y="110"/>
                      <a:pt x="2557" y="19"/>
                    </a:cubicBezTo>
                    <a:cubicBezTo>
                      <a:pt x="2684" y="0"/>
                      <a:pt x="2812" y="73"/>
                      <a:pt x="2867" y="220"/>
                    </a:cubicBezTo>
                    <a:cubicBezTo>
                      <a:pt x="2885" y="457"/>
                      <a:pt x="2465" y="785"/>
                      <a:pt x="2374" y="858"/>
                    </a:cubicBezTo>
                    <a:cubicBezTo>
                      <a:pt x="1973" y="1224"/>
                      <a:pt x="1571" y="1570"/>
                      <a:pt x="1133" y="1899"/>
                    </a:cubicBezTo>
                    <a:cubicBezTo>
                      <a:pt x="859" y="2100"/>
                      <a:pt x="366" y="2428"/>
                      <a:pt x="129" y="2009"/>
                    </a:cubicBezTo>
                    <a:cubicBezTo>
                      <a:pt x="1" y="1771"/>
                      <a:pt x="19" y="1260"/>
                      <a:pt x="74" y="895"/>
                    </a:cubicBezTo>
                    <a:cubicBezTo>
                      <a:pt x="110" y="548"/>
                      <a:pt x="202" y="220"/>
                      <a:pt x="457" y="293"/>
                    </a:cubicBezTo>
                    <a:cubicBezTo>
                      <a:pt x="713" y="384"/>
                      <a:pt x="603" y="1041"/>
                      <a:pt x="603" y="14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p:nvPr/>
            </p:nvSpPr>
            <p:spPr>
              <a:xfrm>
                <a:off x="3350700" y="1440484"/>
                <a:ext cx="110866" cy="104489"/>
              </a:xfrm>
              <a:custGeom>
                <a:rect b="b" l="l" r="r" t="t"/>
                <a:pathLst>
                  <a:path extrusionOk="0" h="2392" w="2538">
                    <a:moveTo>
                      <a:pt x="1716" y="0"/>
                    </a:moveTo>
                    <a:cubicBezTo>
                      <a:pt x="1534" y="0"/>
                      <a:pt x="1406" y="256"/>
                      <a:pt x="1278" y="511"/>
                    </a:cubicBezTo>
                    <a:lnTo>
                      <a:pt x="1223" y="621"/>
                    </a:lnTo>
                    <a:cubicBezTo>
                      <a:pt x="1187" y="676"/>
                      <a:pt x="1150" y="749"/>
                      <a:pt x="1114" y="822"/>
                    </a:cubicBezTo>
                    <a:lnTo>
                      <a:pt x="1041" y="785"/>
                    </a:lnTo>
                    <a:lnTo>
                      <a:pt x="895" y="730"/>
                    </a:lnTo>
                    <a:cubicBezTo>
                      <a:pt x="712" y="657"/>
                      <a:pt x="530" y="603"/>
                      <a:pt x="329" y="584"/>
                    </a:cubicBezTo>
                    <a:cubicBezTo>
                      <a:pt x="128" y="584"/>
                      <a:pt x="73" y="676"/>
                      <a:pt x="55" y="749"/>
                    </a:cubicBezTo>
                    <a:cubicBezTo>
                      <a:pt x="0" y="986"/>
                      <a:pt x="365" y="1205"/>
                      <a:pt x="840" y="1406"/>
                    </a:cubicBezTo>
                    <a:cubicBezTo>
                      <a:pt x="822" y="1461"/>
                      <a:pt x="804" y="1497"/>
                      <a:pt x="785" y="1552"/>
                    </a:cubicBezTo>
                    <a:cubicBezTo>
                      <a:pt x="658" y="1826"/>
                      <a:pt x="548" y="2118"/>
                      <a:pt x="621" y="2282"/>
                    </a:cubicBezTo>
                    <a:cubicBezTo>
                      <a:pt x="639" y="2337"/>
                      <a:pt x="694" y="2373"/>
                      <a:pt x="767" y="2392"/>
                    </a:cubicBezTo>
                    <a:lnTo>
                      <a:pt x="804" y="2392"/>
                    </a:lnTo>
                    <a:cubicBezTo>
                      <a:pt x="1023" y="2392"/>
                      <a:pt x="1242" y="2045"/>
                      <a:pt x="1461" y="1625"/>
                    </a:cubicBezTo>
                    <a:cubicBezTo>
                      <a:pt x="1607" y="1661"/>
                      <a:pt x="1753" y="1698"/>
                      <a:pt x="1881" y="1734"/>
                    </a:cubicBezTo>
                    <a:cubicBezTo>
                      <a:pt x="1972" y="1771"/>
                      <a:pt x="2081" y="1789"/>
                      <a:pt x="2191" y="1807"/>
                    </a:cubicBezTo>
                    <a:cubicBezTo>
                      <a:pt x="2392" y="1807"/>
                      <a:pt x="2465" y="1716"/>
                      <a:pt x="2501" y="1643"/>
                    </a:cubicBezTo>
                    <a:cubicBezTo>
                      <a:pt x="2538" y="1424"/>
                      <a:pt x="2246" y="1296"/>
                      <a:pt x="1972" y="1168"/>
                    </a:cubicBezTo>
                    <a:lnTo>
                      <a:pt x="1862" y="1132"/>
                    </a:lnTo>
                    <a:cubicBezTo>
                      <a:pt x="1808" y="1095"/>
                      <a:pt x="1753" y="1077"/>
                      <a:pt x="1698" y="1041"/>
                    </a:cubicBezTo>
                    <a:cubicBezTo>
                      <a:pt x="1753" y="895"/>
                      <a:pt x="1808" y="749"/>
                      <a:pt x="1844" y="621"/>
                    </a:cubicBezTo>
                    <a:cubicBezTo>
                      <a:pt x="1899" y="493"/>
                      <a:pt x="2027" y="91"/>
                      <a:pt x="1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a:off x="3698364" y="1017032"/>
                <a:ext cx="429879" cy="256023"/>
              </a:xfrm>
              <a:custGeom>
                <a:rect b="b" l="l" r="r" t="t"/>
                <a:pathLst>
                  <a:path extrusionOk="0" h="5861" w="9841">
                    <a:moveTo>
                      <a:pt x="475" y="1"/>
                    </a:moveTo>
                    <a:lnTo>
                      <a:pt x="1" y="986"/>
                    </a:lnTo>
                    <a:cubicBezTo>
                      <a:pt x="201" y="1096"/>
                      <a:pt x="402" y="1187"/>
                      <a:pt x="585" y="1279"/>
                    </a:cubicBezTo>
                    <a:cubicBezTo>
                      <a:pt x="3195" y="2556"/>
                      <a:pt x="5696" y="4017"/>
                      <a:pt x="8215" y="5313"/>
                    </a:cubicBezTo>
                    <a:cubicBezTo>
                      <a:pt x="8544" y="5477"/>
                      <a:pt x="8946" y="5714"/>
                      <a:pt x="9274" y="5861"/>
                    </a:cubicBezTo>
                    <a:cubicBezTo>
                      <a:pt x="9438" y="5550"/>
                      <a:pt x="9621" y="5240"/>
                      <a:pt x="9767" y="4893"/>
                    </a:cubicBezTo>
                    <a:cubicBezTo>
                      <a:pt x="9804" y="4856"/>
                      <a:pt x="9822" y="4802"/>
                      <a:pt x="9840" y="4747"/>
                    </a:cubicBezTo>
                    <a:cubicBezTo>
                      <a:pt x="9493" y="4546"/>
                      <a:pt x="9128" y="4364"/>
                      <a:pt x="8781" y="4199"/>
                    </a:cubicBezTo>
                    <a:cubicBezTo>
                      <a:pt x="7193" y="3341"/>
                      <a:pt x="5787" y="2593"/>
                      <a:pt x="4163" y="1790"/>
                    </a:cubicBezTo>
                    <a:cubicBezTo>
                      <a:pt x="3177" y="1297"/>
                      <a:pt x="2155" y="840"/>
                      <a:pt x="1096" y="311"/>
                    </a:cubicBezTo>
                    <a:lnTo>
                      <a:pt x="4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1"/>
              <p:cNvSpPr/>
              <p:nvPr/>
            </p:nvSpPr>
            <p:spPr>
              <a:xfrm>
                <a:off x="3646513" y="1121519"/>
                <a:ext cx="427477" cy="253621"/>
              </a:xfrm>
              <a:custGeom>
                <a:rect b="b" l="l" r="r" t="t"/>
                <a:pathLst>
                  <a:path extrusionOk="0" h="5806" w="9786">
                    <a:moveTo>
                      <a:pt x="494" y="0"/>
                    </a:moveTo>
                    <a:lnTo>
                      <a:pt x="1" y="986"/>
                    </a:lnTo>
                    <a:lnTo>
                      <a:pt x="220" y="1095"/>
                    </a:lnTo>
                    <a:cubicBezTo>
                      <a:pt x="2812" y="2373"/>
                      <a:pt x="5313" y="3815"/>
                      <a:pt x="7832" y="5130"/>
                    </a:cubicBezTo>
                    <a:cubicBezTo>
                      <a:pt x="8325" y="5385"/>
                      <a:pt x="8982" y="5787"/>
                      <a:pt x="9293" y="5805"/>
                    </a:cubicBezTo>
                    <a:cubicBezTo>
                      <a:pt x="9457" y="5458"/>
                      <a:pt x="9621" y="5093"/>
                      <a:pt x="9786" y="4728"/>
                    </a:cubicBezTo>
                    <a:cubicBezTo>
                      <a:pt x="9366" y="4454"/>
                      <a:pt x="8873" y="4235"/>
                      <a:pt x="8417" y="3998"/>
                    </a:cubicBezTo>
                    <a:cubicBezTo>
                      <a:pt x="6828" y="3158"/>
                      <a:pt x="5404" y="2410"/>
                      <a:pt x="3780" y="1588"/>
                    </a:cubicBezTo>
                    <a:cubicBezTo>
                      <a:pt x="2794" y="1114"/>
                      <a:pt x="1790" y="639"/>
                      <a:pt x="713" y="110"/>
                    </a:cubicBezTo>
                    <a:lnTo>
                      <a:pt x="4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a:off x="3596279" y="1223560"/>
                <a:ext cx="428263" cy="253621"/>
              </a:xfrm>
              <a:custGeom>
                <a:rect b="b" l="l" r="r" t="t"/>
                <a:pathLst>
                  <a:path extrusionOk="0" h="5806" w="9804">
                    <a:moveTo>
                      <a:pt x="494" y="1"/>
                    </a:moveTo>
                    <a:lnTo>
                      <a:pt x="1" y="968"/>
                    </a:lnTo>
                    <a:cubicBezTo>
                      <a:pt x="293" y="1114"/>
                      <a:pt x="567" y="1260"/>
                      <a:pt x="822" y="1388"/>
                    </a:cubicBezTo>
                    <a:cubicBezTo>
                      <a:pt x="3415" y="2648"/>
                      <a:pt x="5934" y="4108"/>
                      <a:pt x="8435" y="5404"/>
                    </a:cubicBezTo>
                    <a:cubicBezTo>
                      <a:pt x="8672" y="5532"/>
                      <a:pt x="8909" y="5678"/>
                      <a:pt x="9165" y="5806"/>
                    </a:cubicBezTo>
                    <a:cubicBezTo>
                      <a:pt x="9384" y="5441"/>
                      <a:pt x="9585" y="5057"/>
                      <a:pt x="9804" y="4692"/>
                    </a:cubicBezTo>
                    <a:cubicBezTo>
                      <a:pt x="9530" y="4546"/>
                      <a:pt x="9274" y="4418"/>
                      <a:pt x="9019" y="4291"/>
                    </a:cubicBezTo>
                    <a:cubicBezTo>
                      <a:pt x="7431" y="3451"/>
                      <a:pt x="6007" y="2684"/>
                      <a:pt x="4382" y="1881"/>
                    </a:cubicBezTo>
                    <a:cubicBezTo>
                      <a:pt x="3396" y="1406"/>
                      <a:pt x="2374" y="932"/>
                      <a:pt x="1315" y="402"/>
                    </a:cubicBezTo>
                    <a:cubicBezTo>
                      <a:pt x="1060" y="275"/>
                      <a:pt x="804" y="147"/>
                      <a:pt x="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1"/>
              <p:cNvSpPr/>
              <p:nvPr/>
            </p:nvSpPr>
            <p:spPr>
              <a:xfrm>
                <a:off x="3545259" y="1327217"/>
                <a:ext cx="420269" cy="249645"/>
              </a:xfrm>
              <a:custGeom>
                <a:rect b="b" l="l" r="r" t="t"/>
                <a:pathLst>
                  <a:path extrusionOk="0" h="5715" w="9621">
                    <a:moveTo>
                      <a:pt x="493" y="1"/>
                    </a:moveTo>
                    <a:lnTo>
                      <a:pt x="1" y="1005"/>
                    </a:lnTo>
                    <a:lnTo>
                      <a:pt x="420" y="1224"/>
                    </a:lnTo>
                    <a:cubicBezTo>
                      <a:pt x="3031" y="2484"/>
                      <a:pt x="5532" y="3944"/>
                      <a:pt x="8051" y="5240"/>
                    </a:cubicBezTo>
                    <a:cubicBezTo>
                      <a:pt x="8325" y="5386"/>
                      <a:pt x="8653" y="5587"/>
                      <a:pt x="8946" y="5715"/>
                    </a:cubicBezTo>
                    <a:lnTo>
                      <a:pt x="9621" y="4638"/>
                    </a:lnTo>
                    <a:cubicBezTo>
                      <a:pt x="9292" y="4455"/>
                      <a:pt x="8946" y="4291"/>
                      <a:pt x="8617" y="4127"/>
                    </a:cubicBezTo>
                    <a:cubicBezTo>
                      <a:pt x="7047" y="3269"/>
                      <a:pt x="5623" y="2520"/>
                      <a:pt x="3998" y="1717"/>
                    </a:cubicBezTo>
                    <a:cubicBezTo>
                      <a:pt x="3013" y="1224"/>
                      <a:pt x="1990" y="768"/>
                      <a:pt x="932" y="238"/>
                    </a:cubicBezTo>
                    <a:lnTo>
                      <a:pt x="4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1"/>
              <p:cNvSpPr/>
              <p:nvPr/>
            </p:nvSpPr>
            <p:spPr>
              <a:xfrm>
                <a:off x="3499830" y="1421308"/>
                <a:ext cx="425031" cy="253664"/>
              </a:xfrm>
              <a:custGeom>
                <a:rect b="b" l="l" r="r" t="t"/>
                <a:pathLst>
                  <a:path extrusionOk="0" h="5807" w="9730">
                    <a:moveTo>
                      <a:pt x="475" y="1"/>
                    </a:moveTo>
                    <a:lnTo>
                      <a:pt x="0" y="987"/>
                    </a:lnTo>
                    <a:lnTo>
                      <a:pt x="475" y="1224"/>
                    </a:lnTo>
                    <a:cubicBezTo>
                      <a:pt x="3067" y="2502"/>
                      <a:pt x="5586" y="3944"/>
                      <a:pt x="8087" y="5258"/>
                    </a:cubicBezTo>
                    <a:cubicBezTo>
                      <a:pt x="8434" y="5423"/>
                      <a:pt x="8835" y="5660"/>
                      <a:pt x="9146" y="5806"/>
                    </a:cubicBezTo>
                    <a:cubicBezTo>
                      <a:pt x="9328" y="5477"/>
                      <a:pt x="9511" y="5167"/>
                      <a:pt x="9657" y="4839"/>
                    </a:cubicBezTo>
                    <a:cubicBezTo>
                      <a:pt x="9693" y="4784"/>
                      <a:pt x="9712" y="4729"/>
                      <a:pt x="9730" y="4674"/>
                    </a:cubicBezTo>
                    <a:cubicBezTo>
                      <a:pt x="9383" y="4492"/>
                      <a:pt x="9018" y="4309"/>
                      <a:pt x="8671" y="4127"/>
                    </a:cubicBezTo>
                    <a:cubicBezTo>
                      <a:pt x="7083" y="3287"/>
                      <a:pt x="5659" y="2538"/>
                      <a:pt x="4034" y="1717"/>
                    </a:cubicBezTo>
                    <a:cubicBezTo>
                      <a:pt x="3049" y="1242"/>
                      <a:pt x="2045" y="768"/>
                      <a:pt x="986" y="238"/>
                    </a:cubicBezTo>
                    <a:lnTo>
                      <a:pt x="4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
              <p:cNvSpPr/>
              <p:nvPr/>
            </p:nvSpPr>
            <p:spPr>
              <a:xfrm>
                <a:off x="3447979" y="1525795"/>
                <a:ext cx="422672" cy="251218"/>
              </a:xfrm>
              <a:custGeom>
                <a:rect b="b" l="l" r="r" t="t"/>
                <a:pathLst>
                  <a:path extrusionOk="0" h="5751" w="9676">
                    <a:moveTo>
                      <a:pt x="493" y="0"/>
                    </a:moveTo>
                    <a:lnTo>
                      <a:pt x="0" y="986"/>
                    </a:lnTo>
                    <a:lnTo>
                      <a:pt x="92" y="1041"/>
                    </a:lnTo>
                    <a:cubicBezTo>
                      <a:pt x="2702" y="2301"/>
                      <a:pt x="5221" y="3761"/>
                      <a:pt x="7722" y="5057"/>
                    </a:cubicBezTo>
                    <a:cubicBezTo>
                      <a:pt x="8215" y="5313"/>
                      <a:pt x="8872" y="5714"/>
                      <a:pt x="9183" y="5751"/>
                    </a:cubicBezTo>
                    <a:cubicBezTo>
                      <a:pt x="9347" y="5386"/>
                      <a:pt x="9511" y="5039"/>
                      <a:pt x="9676" y="4674"/>
                    </a:cubicBezTo>
                    <a:cubicBezTo>
                      <a:pt x="9256" y="4400"/>
                      <a:pt x="8763" y="4181"/>
                      <a:pt x="8307" y="3943"/>
                    </a:cubicBezTo>
                    <a:cubicBezTo>
                      <a:pt x="6718" y="3085"/>
                      <a:pt x="5294" y="2337"/>
                      <a:pt x="3670" y="1534"/>
                    </a:cubicBezTo>
                    <a:cubicBezTo>
                      <a:pt x="2684" y="1041"/>
                      <a:pt x="1662" y="585"/>
                      <a:pt x="603" y="55"/>
                    </a:cubicBezTo>
                    <a:lnTo>
                      <a:pt x="4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1"/>
              <p:cNvSpPr/>
              <p:nvPr/>
            </p:nvSpPr>
            <p:spPr>
              <a:xfrm>
                <a:off x="3398531" y="1627050"/>
                <a:ext cx="422672" cy="251262"/>
              </a:xfrm>
              <a:custGeom>
                <a:rect b="b" l="l" r="r" t="t"/>
                <a:pathLst>
                  <a:path extrusionOk="0" h="5752" w="9676">
                    <a:moveTo>
                      <a:pt x="475" y="1"/>
                    </a:moveTo>
                    <a:lnTo>
                      <a:pt x="1" y="987"/>
                    </a:lnTo>
                    <a:cubicBezTo>
                      <a:pt x="238" y="1114"/>
                      <a:pt x="475" y="1224"/>
                      <a:pt x="694" y="1333"/>
                    </a:cubicBezTo>
                    <a:cubicBezTo>
                      <a:pt x="3287" y="2611"/>
                      <a:pt x="5787" y="4072"/>
                      <a:pt x="8307" y="5368"/>
                    </a:cubicBezTo>
                    <a:cubicBezTo>
                      <a:pt x="8544" y="5477"/>
                      <a:pt x="8800" y="5623"/>
                      <a:pt x="9037" y="5751"/>
                    </a:cubicBezTo>
                    <a:cubicBezTo>
                      <a:pt x="9256" y="5386"/>
                      <a:pt x="9475" y="5021"/>
                      <a:pt x="9676" y="4638"/>
                    </a:cubicBezTo>
                    <a:cubicBezTo>
                      <a:pt x="9420" y="4510"/>
                      <a:pt x="9146" y="4382"/>
                      <a:pt x="8891" y="4254"/>
                    </a:cubicBezTo>
                    <a:cubicBezTo>
                      <a:pt x="7303" y="3396"/>
                      <a:pt x="5879" y="2648"/>
                      <a:pt x="4254" y="1845"/>
                    </a:cubicBezTo>
                    <a:cubicBezTo>
                      <a:pt x="3268" y="1352"/>
                      <a:pt x="2264" y="895"/>
                      <a:pt x="1187" y="366"/>
                    </a:cubicBezTo>
                    <a:cubicBezTo>
                      <a:pt x="968" y="238"/>
                      <a:pt x="731" y="129"/>
                      <a:pt x="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
              <p:cNvSpPr/>
              <p:nvPr/>
            </p:nvSpPr>
            <p:spPr>
              <a:xfrm>
                <a:off x="3346725" y="1731537"/>
                <a:ext cx="415464" cy="247243"/>
              </a:xfrm>
              <a:custGeom>
                <a:rect b="b" l="l" r="r" t="t"/>
                <a:pathLst>
                  <a:path extrusionOk="0" h="5660" w="9511">
                    <a:moveTo>
                      <a:pt x="493" y="0"/>
                    </a:moveTo>
                    <a:lnTo>
                      <a:pt x="0" y="1004"/>
                    </a:lnTo>
                    <a:lnTo>
                      <a:pt x="310" y="1150"/>
                    </a:lnTo>
                    <a:cubicBezTo>
                      <a:pt x="2921" y="2428"/>
                      <a:pt x="5422" y="3870"/>
                      <a:pt x="7941" y="5185"/>
                    </a:cubicBezTo>
                    <a:cubicBezTo>
                      <a:pt x="8215" y="5331"/>
                      <a:pt x="8543" y="5513"/>
                      <a:pt x="8836" y="5659"/>
                    </a:cubicBezTo>
                    <a:lnTo>
                      <a:pt x="9511" y="4564"/>
                    </a:lnTo>
                    <a:cubicBezTo>
                      <a:pt x="9182" y="4400"/>
                      <a:pt x="8836" y="4235"/>
                      <a:pt x="8507" y="4053"/>
                    </a:cubicBezTo>
                    <a:cubicBezTo>
                      <a:pt x="6919" y="3213"/>
                      <a:pt x="5513" y="2465"/>
                      <a:pt x="3888" y="1661"/>
                    </a:cubicBezTo>
                    <a:cubicBezTo>
                      <a:pt x="2903" y="1169"/>
                      <a:pt x="1880" y="712"/>
                      <a:pt x="822" y="164"/>
                    </a:cubicBezTo>
                    <a:lnTo>
                      <a:pt x="4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p:nvPr/>
            </p:nvSpPr>
            <p:spPr>
              <a:xfrm>
                <a:off x="3114643" y="2036917"/>
                <a:ext cx="50279" cy="90161"/>
              </a:xfrm>
              <a:custGeom>
                <a:rect b="b" l="l" r="r" t="t"/>
                <a:pathLst>
                  <a:path extrusionOk="0" h="2064" w="1151">
                    <a:moveTo>
                      <a:pt x="1" y="1"/>
                    </a:moveTo>
                    <a:lnTo>
                      <a:pt x="256" y="1005"/>
                    </a:lnTo>
                    <a:cubicBezTo>
                      <a:pt x="329" y="1297"/>
                      <a:pt x="402" y="1589"/>
                      <a:pt x="457" y="1826"/>
                    </a:cubicBezTo>
                    <a:cubicBezTo>
                      <a:pt x="494" y="1899"/>
                      <a:pt x="512" y="2027"/>
                      <a:pt x="603" y="2064"/>
                    </a:cubicBezTo>
                    <a:lnTo>
                      <a:pt x="622" y="2064"/>
                    </a:lnTo>
                    <a:cubicBezTo>
                      <a:pt x="822" y="1461"/>
                      <a:pt x="950" y="804"/>
                      <a:pt x="11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
              <p:cNvSpPr/>
              <p:nvPr/>
            </p:nvSpPr>
            <p:spPr>
              <a:xfrm>
                <a:off x="3089919" y="1912554"/>
                <a:ext cx="98155" cy="125238"/>
              </a:xfrm>
              <a:custGeom>
                <a:rect b="b" l="l" r="r" t="t"/>
                <a:pathLst>
                  <a:path extrusionOk="0" h="2867" w="2247">
                    <a:moveTo>
                      <a:pt x="1114" y="0"/>
                    </a:moveTo>
                    <a:cubicBezTo>
                      <a:pt x="968" y="0"/>
                      <a:pt x="804" y="0"/>
                      <a:pt x="658" y="18"/>
                    </a:cubicBezTo>
                    <a:cubicBezTo>
                      <a:pt x="494" y="18"/>
                      <a:pt x="330" y="55"/>
                      <a:pt x="183" y="110"/>
                    </a:cubicBezTo>
                    <a:cubicBezTo>
                      <a:pt x="74" y="256"/>
                      <a:pt x="1" y="438"/>
                      <a:pt x="1" y="639"/>
                    </a:cubicBezTo>
                    <a:cubicBezTo>
                      <a:pt x="37" y="822"/>
                      <a:pt x="92" y="1004"/>
                      <a:pt x="147" y="1168"/>
                    </a:cubicBezTo>
                    <a:cubicBezTo>
                      <a:pt x="293" y="1734"/>
                      <a:pt x="439" y="2300"/>
                      <a:pt x="585" y="2866"/>
                    </a:cubicBezTo>
                    <a:lnTo>
                      <a:pt x="1717" y="2848"/>
                    </a:lnTo>
                    <a:cubicBezTo>
                      <a:pt x="1717" y="2830"/>
                      <a:pt x="1735" y="2793"/>
                      <a:pt x="1735" y="2757"/>
                    </a:cubicBezTo>
                    <a:cubicBezTo>
                      <a:pt x="1863" y="2264"/>
                      <a:pt x="2009" y="1753"/>
                      <a:pt x="2137" y="1241"/>
                    </a:cubicBezTo>
                    <a:cubicBezTo>
                      <a:pt x="2192" y="1059"/>
                      <a:pt x="2228" y="895"/>
                      <a:pt x="2246" y="712"/>
                    </a:cubicBezTo>
                    <a:cubicBezTo>
                      <a:pt x="2173" y="511"/>
                      <a:pt x="2045" y="310"/>
                      <a:pt x="1918" y="146"/>
                    </a:cubicBezTo>
                    <a:cubicBezTo>
                      <a:pt x="1772" y="18"/>
                      <a:pt x="1352" y="0"/>
                      <a:pt x="11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
              <p:cNvSpPr/>
              <p:nvPr/>
            </p:nvSpPr>
            <p:spPr>
              <a:xfrm>
                <a:off x="3089133" y="1313676"/>
                <a:ext cx="113269" cy="630819"/>
              </a:xfrm>
              <a:custGeom>
                <a:rect b="b" l="l" r="r" t="t"/>
                <a:pathLst>
                  <a:path extrusionOk="0" h="14441" w="2593">
                    <a:moveTo>
                      <a:pt x="1863" y="14002"/>
                    </a:moveTo>
                    <a:cubicBezTo>
                      <a:pt x="1735" y="14130"/>
                      <a:pt x="1607" y="14239"/>
                      <a:pt x="1461" y="14331"/>
                    </a:cubicBezTo>
                    <a:cubicBezTo>
                      <a:pt x="1352" y="14203"/>
                      <a:pt x="1242" y="14057"/>
                      <a:pt x="1151" y="13911"/>
                    </a:cubicBezTo>
                    <a:cubicBezTo>
                      <a:pt x="1023" y="13966"/>
                      <a:pt x="950" y="14203"/>
                      <a:pt x="767" y="14294"/>
                    </a:cubicBezTo>
                    <a:cubicBezTo>
                      <a:pt x="658" y="14166"/>
                      <a:pt x="548" y="14057"/>
                      <a:pt x="439" y="13929"/>
                    </a:cubicBezTo>
                    <a:cubicBezTo>
                      <a:pt x="274" y="14039"/>
                      <a:pt x="238" y="14294"/>
                      <a:pt x="55" y="14349"/>
                    </a:cubicBezTo>
                    <a:cubicBezTo>
                      <a:pt x="1" y="14057"/>
                      <a:pt x="1" y="13747"/>
                      <a:pt x="37" y="13455"/>
                    </a:cubicBezTo>
                    <a:cubicBezTo>
                      <a:pt x="165" y="9000"/>
                      <a:pt x="238" y="4473"/>
                      <a:pt x="384" y="1"/>
                    </a:cubicBezTo>
                    <a:cubicBezTo>
                      <a:pt x="1132" y="1"/>
                      <a:pt x="1844" y="19"/>
                      <a:pt x="2556" y="55"/>
                    </a:cubicBezTo>
                    <a:cubicBezTo>
                      <a:pt x="2593" y="183"/>
                      <a:pt x="2593" y="329"/>
                      <a:pt x="2575" y="475"/>
                    </a:cubicBezTo>
                    <a:cubicBezTo>
                      <a:pt x="2465" y="4747"/>
                      <a:pt x="2392" y="9146"/>
                      <a:pt x="2283" y="13455"/>
                    </a:cubicBezTo>
                    <a:cubicBezTo>
                      <a:pt x="2283" y="13783"/>
                      <a:pt x="2283" y="14112"/>
                      <a:pt x="2246" y="14422"/>
                    </a:cubicBezTo>
                    <a:cubicBezTo>
                      <a:pt x="2082" y="14440"/>
                      <a:pt x="1990" y="14130"/>
                      <a:pt x="1863" y="1400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
              <p:cNvSpPr/>
              <p:nvPr/>
            </p:nvSpPr>
            <p:spPr>
              <a:xfrm>
                <a:off x="3106693" y="1247498"/>
                <a:ext cx="98111" cy="75789"/>
              </a:xfrm>
              <a:custGeom>
                <a:rect b="b" l="l" r="r" t="t"/>
                <a:pathLst>
                  <a:path extrusionOk="0" h="1735" w="2246">
                    <a:moveTo>
                      <a:pt x="2173" y="1607"/>
                    </a:moveTo>
                    <a:cubicBezTo>
                      <a:pt x="1369" y="1735"/>
                      <a:pt x="730" y="1570"/>
                      <a:pt x="19" y="1534"/>
                    </a:cubicBezTo>
                    <a:cubicBezTo>
                      <a:pt x="0" y="1096"/>
                      <a:pt x="219" y="694"/>
                      <a:pt x="584" y="457"/>
                    </a:cubicBezTo>
                    <a:cubicBezTo>
                      <a:pt x="1388" y="0"/>
                      <a:pt x="2246" y="658"/>
                      <a:pt x="2173" y="16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1"/>
              <p:cNvSpPr/>
              <p:nvPr/>
            </p:nvSpPr>
            <p:spPr>
              <a:xfrm>
                <a:off x="3094724" y="1312890"/>
                <a:ext cx="115671" cy="97325"/>
              </a:xfrm>
              <a:custGeom>
                <a:rect b="b" l="l" r="r" t="t"/>
                <a:pathLst>
                  <a:path extrusionOk="0" h="2228" w="2648">
                    <a:moveTo>
                      <a:pt x="183" y="2191"/>
                    </a:moveTo>
                    <a:cubicBezTo>
                      <a:pt x="201" y="1990"/>
                      <a:pt x="165" y="1808"/>
                      <a:pt x="73" y="1643"/>
                    </a:cubicBezTo>
                    <a:cubicBezTo>
                      <a:pt x="73" y="1552"/>
                      <a:pt x="146" y="1479"/>
                      <a:pt x="183" y="1388"/>
                    </a:cubicBezTo>
                    <a:cubicBezTo>
                      <a:pt x="0" y="1169"/>
                      <a:pt x="201" y="1004"/>
                      <a:pt x="201" y="840"/>
                    </a:cubicBezTo>
                    <a:cubicBezTo>
                      <a:pt x="201" y="767"/>
                      <a:pt x="146" y="694"/>
                      <a:pt x="146" y="639"/>
                    </a:cubicBezTo>
                    <a:cubicBezTo>
                      <a:pt x="146" y="511"/>
                      <a:pt x="220" y="457"/>
                      <a:pt x="238" y="329"/>
                    </a:cubicBezTo>
                    <a:cubicBezTo>
                      <a:pt x="256" y="219"/>
                      <a:pt x="183" y="146"/>
                      <a:pt x="238" y="55"/>
                    </a:cubicBezTo>
                    <a:cubicBezTo>
                      <a:pt x="603" y="0"/>
                      <a:pt x="986" y="0"/>
                      <a:pt x="1370" y="55"/>
                    </a:cubicBezTo>
                    <a:cubicBezTo>
                      <a:pt x="1735" y="55"/>
                      <a:pt x="2100" y="73"/>
                      <a:pt x="2483" y="110"/>
                    </a:cubicBezTo>
                    <a:cubicBezTo>
                      <a:pt x="2647" y="329"/>
                      <a:pt x="2501" y="566"/>
                      <a:pt x="2501" y="767"/>
                    </a:cubicBezTo>
                    <a:cubicBezTo>
                      <a:pt x="2501" y="895"/>
                      <a:pt x="2556" y="1004"/>
                      <a:pt x="2556" y="1132"/>
                    </a:cubicBezTo>
                    <a:cubicBezTo>
                      <a:pt x="2556" y="1315"/>
                      <a:pt x="2392" y="1479"/>
                      <a:pt x="2556" y="1771"/>
                    </a:cubicBezTo>
                    <a:cubicBezTo>
                      <a:pt x="2520" y="1917"/>
                      <a:pt x="2374" y="2008"/>
                      <a:pt x="2410" y="2191"/>
                    </a:cubicBezTo>
                    <a:cubicBezTo>
                      <a:pt x="2392" y="2209"/>
                      <a:pt x="2374" y="2227"/>
                      <a:pt x="2374" y="2209"/>
                    </a:cubicBezTo>
                    <a:cubicBezTo>
                      <a:pt x="1643" y="2209"/>
                      <a:pt x="895" y="2227"/>
                      <a:pt x="183" y="219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
              <p:cNvSpPr/>
              <p:nvPr/>
            </p:nvSpPr>
            <p:spPr>
              <a:xfrm>
                <a:off x="3700155" y="2273410"/>
                <a:ext cx="190456" cy="202818"/>
              </a:xfrm>
              <a:custGeom>
                <a:rect b="b" l="l" r="r" t="t"/>
                <a:pathLst>
                  <a:path extrusionOk="0" h="4643" w="4360">
                    <a:moveTo>
                      <a:pt x="3275" y="0"/>
                    </a:moveTo>
                    <a:cubicBezTo>
                      <a:pt x="3119" y="0"/>
                      <a:pt x="2971" y="73"/>
                      <a:pt x="2880" y="209"/>
                    </a:cubicBezTo>
                    <a:lnTo>
                      <a:pt x="1146" y="2765"/>
                    </a:lnTo>
                    <a:cubicBezTo>
                      <a:pt x="1128" y="2802"/>
                      <a:pt x="1110" y="2820"/>
                      <a:pt x="1091" y="2856"/>
                    </a:cubicBezTo>
                    <a:lnTo>
                      <a:pt x="562" y="2510"/>
                    </a:lnTo>
                    <a:cubicBezTo>
                      <a:pt x="506" y="2464"/>
                      <a:pt x="448" y="2445"/>
                      <a:pt x="394" y="2445"/>
                    </a:cubicBezTo>
                    <a:cubicBezTo>
                      <a:pt x="167" y="2445"/>
                      <a:pt x="1" y="2786"/>
                      <a:pt x="252" y="2948"/>
                    </a:cubicBezTo>
                    <a:lnTo>
                      <a:pt x="252" y="2929"/>
                    </a:lnTo>
                    <a:lnTo>
                      <a:pt x="2680" y="4591"/>
                    </a:lnTo>
                    <a:cubicBezTo>
                      <a:pt x="2732" y="4627"/>
                      <a:pt x="2785" y="4642"/>
                      <a:pt x="2835" y="4642"/>
                    </a:cubicBezTo>
                    <a:cubicBezTo>
                      <a:pt x="3063" y="4642"/>
                      <a:pt x="3230" y="4317"/>
                      <a:pt x="2990" y="4153"/>
                    </a:cubicBezTo>
                    <a:lnTo>
                      <a:pt x="2406" y="3751"/>
                    </a:lnTo>
                    <a:cubicBezTo>
                      <a:pt x="2442" y="3714"/>
                      <a:pt x="2460" y="3696"/>
                      <a:pt x="2479" y="3660"/>
                    </a:cubicBezTo>
                    <a:lnTo>
                      <a:pt x="4213" y="1122"/>
                    </a:lnTo>
                    <a:cubicBezTo>
                      <a:pt x="4359" y="903"/>
                      <a:pt x="4304" y="593"/>
                      <a:pt x="4085" y="429"/>
                    </a:cubicBezTo>
                    <a:lnTo>
                      <a:pt x="3556" y="82"/>
                    </a:lnTo>
                    <a:cubicBezTo>
                      <a:pt x="3466" y="27"/>
                      <a:pt x="3369" y="0"/>
                      <a:pt x="32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1"/>
              <p:cNvSpPr/>
              <p:nvPr/>
            </p:nvSpPr>
            <p:spPr>
              <a:xfrm>
                <a:off x="3749908" y="2207494"/>
                <a:ext cx="231211" cy="160140"/>
              </a:xfrm>
              <a:custGeom>
                <a:rect b="b" l="l" r="r" t="t"/>
                <a:pathLst>
                  <a:path extrusionOk="0" h="3666" w="5293">
                    <a:moveTo>
                      <a:pt x="571" y="1"/>
                    </a:moveTo>
                    <a:cubicBezTo>
                      <a:pt x="161" y="1"/>
                      <a:pt x="1" y="556"/>
                      <a:pt x="390" y="751"/>
                    </a:cubicBezTo>
                    <a:lnTo>
                      <a:pt x="2453" y="2157"/>
                    </a:lnTo>
                    <a:lnTo>
                      <a:pt x="4534" y="3562"/>
                    </a:lnTo>
                    <a:cubicBezTo>
                      <a:pt x="4615" y="3634"/>
                      <a:pt x="4705" y="3665"/>
                      <a:pt x="4792" y="3665"/>
                    </a:cubicBezTo>
                    <a:cubicBezTo>
                      <a:pt x="5057" y="3665"/>
                      <a:pt x="5293" y="3376"/>
                      <a:pt x="5155" y="3088"/>
                    </a:cubicBezTo>
                    <a:cubicBezTo>
                      <a:pt x="4443" y="1390"/>
                      <a:pt x="4133" y="897"/>
                      <a:pt x="3585" y="514"/>
                    </a:cubicBezTo>
                    <a:cubicBezTo>
                      <a:pt x="3019" y="130"/>
                      <a:pt x="2453" y="21"/>
                      <a:pt x="610" y="2"/>
                    </a:cubicBezTo>
                    <a:cubicBezTo>
                      <a:pt x="596" y="1"/>
                      <a:pt x="583" y="1"/>
                      <a:pt x="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p:nvPr/>
            </p:nvSpPr>
            <p:spPr>
              <a:xfrm>
                <a:off x="4239800" y="1559692"/>
                <a:ext cx="142798" cy="144676"/>
              </a:xfrm>
              <a:custGeom>
                <a:rect b="b" l="l" r="r" t="t"/>
                <a:pathLst>
                  <a:path extrusionOk="0" h="3312" w="3269">
                    <a:moveTo>
                      <a:pt x="1651" y="1"/>
                    </a:moveTo>
                    <a:cubicBezTo>
                      <a:pt x="1499" y="1"/>
                      <a:pt x="1351" y="74"/>
                      <a:pt x="1260" y="210"/>
                    </a:cubicBezTo>
                    <a:lnTo>
                      <a:pt x="165" y="1835"/>
                    </a:lnTo>
                    <a:cubicBezTo>
                      <a:pt x="1" y="2054"/>
                      <a:pt x="56" y="2346"/>
                      <a:pt x="293" y="2492"/>
                    </a:cubicBezTo>
                    <a:lnTo>
                      <a:pt x="1352" y="3222"/>
                    </a:lnTo>
                    <a:cubicBezTo>
                      <a:pt x="1433" y="3284"/>
                      <a:pt x="1525" y="3312"/>
                      <a:pt x="1617" y="3312"/>
                    </a:cubicBezTo>
                    <a:cubicBezTo>
                      <a:pt x="1771" y="3312"/>
                      <a:pt x="1924" y="3232"/>
                      <a:pt x="2027" y="3094"/>
                    </a:cubicBezTo>
                    <a:lnTo>
                      <a:pt x="3122" y="1488"/>
                    </a:lnTo>
                    <a:cubicBezTo>
                      <a:pt x="3268" y="1269"/>
                      <a:pt x="3214" y="959"/>
                      <a:pt x="2995" y="813"/>
                    </a:cubicBezTo>
                    <a:lnTo>
                      <a:pt x="1918" y="82"/>
                    </a:lnTo>
                    <a:cubicBezTo>
                      <a:pt x="1835" y="27"/>
                      <a:pt x="1742" y="1"/>
                      <a:pt x="1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p:nvPr/>
            </p:nvSpPr>
            <p:spPr>
              <a:xfrm>
                <a:off x="4317947" y="1518981"/>
                <a:ext cx="79808" cy="84831"/>
              </a:xfrm>
              <a:custGeom>
                <a:rect b="b" l="l" r="r" t="t"/>
                <a:pathLst>
                  <a:path extrusionOk="0" h="1942" w="1827">
                    <a:moveTo>
                      <a:pt x="1247" y="0"/>
                    </a:moveTo>
                    <a:cubicBezTo>
                      <a:pt x="1176" y="0"/>
                      <a:pt x="1103" y="24"/>
                      <a:pt x="1041" y="65"/>
                    </a:cubicBezTo>
                    <a:lnTo>
                      <a:pt x="1041" y="83"/>
                    </a:lnTo>
                    <a:lnTo>
                      <a:pt x="92" y="1014"/>
                    </a:lnTo>
                    <a:cubicBezTo>
                      <a:pt x="1" y="1160"/>
                      <a:pt x="37" y="1343"/>
                      <a:pt x="183" y="1434"/>
                    </a:cubicBezTo>
                    <a:lnTo>
                      <a:pt x="840" y="1891"/>
                    </a:lnTo>
                    <a:cubicBezTo>
                      <a:pt x="896" y="1925"/>
                      <a:pt x="956" y="1941"/>
                      <a:pt x="1015" y="1941"/>
                    </a:cubicBezTo>
                    <a:cubicBezTo>
                      <a:pt x="1111" y="1941"/>
                      <a:pt x="1204" y="1897"/>
                      <a:pt x="1260" y="1818"/>
                    </a:cubicBezTo>
                    <a:cubicBezTo>
                      <a:pt x="1260" y="1818"/>
                      <a:pt x="1790" y="613"/>
                      <a:pt x="1790" y="595"/>
                    </a:cubicBezTo>
                    <a:cubicBezTo>
                      <a:pt x="1826" y="467"/>
                      <a:pt x="1790" y="321"/>
                      <a:pt x="1680" y="248"/>
                    </a:cubicBezTo>
                    <a:lnTo>
                      <a:pt x="1406" y="47"/>
                    </a:lnTo>
                    <a:cubicBezTo>
                      <a:pt x="1358" y="15"/>
                      <a:pt x="1303"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
              <p:cNvSpPr/>
              <p:nvPr/>
            </p:nvSpPr>
            <p:spPr>
              <a:xfrm>
                <a:off x="4378577" y="1317433"/>
                <a:ext cx="149787" cy="214787"/>
              </a:xfrm>
              <a:custGeom>
                <a:rect b="b" l="l" r="r" t="t"/>
                <a:pathLst>
                  <a:path extrusionOk="0" h="4917" w="3429">
                    <a:moveTo>
                      <a:pt x="3355" y="1"/>
                    </a:moveTo>
                    <a:cubicBezTo>
                      <a:pt x="3349" y="1"/>
                      <a:pt x="3344" y="2"/>
                      <a:pt x="3341" y="6"/>
                    </a:cubicBezTo>
                    <a:lnTo>
                      <a:pt x="0" y="4770"/>
                    </a:lnTo>
                    <a:lnTo>
                      <a:pt x="219" y="4916"/>
                    </a:lnTo>
                    <a:lnTo>
                      <a:pt x="3414" y="61"/>
                    </a:lnTo>
                    <a:cubicBezTo>
                      <a:pt x="3429" y="31"/>
                      <a:pt x="3383" y="1"/>
                      <a:pt x="33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p:nvPr/>
            </p:nvSpPr>
            <p:spPr>
              <a:xfrm>
                <a:off x="4374559" y="1516971"/>
                <a:ext cx="23152" cy="16818"/>
              </a:xfrm>
              <a:custGeom>
                <a:rect b="b" l="l" r="r" t="t"/>
                <a:pathLst>
                  <a:path extrusionOk="0" h="385" w="530">
                    <a:moveTo>
                      <a:pt x="122" y="1"/>
                    </a:moveTo>
                    <a:cubicBezTo>
                      <a:pt x="84" y="1"/>
                      <a:pt x="49" y="21"/>
                      <a:pt x="37" y="56"/>
                    </a:cubicBezTo>
                    <a:cubicBezTo>
                      <a:pt x="1" y="93"/>
                      <a:pt x="1" y="166"/>
                      <a:pt x="56" y="202"/>
                    </a:cubicBezTo>
                    <a:lnTo>
                      <a:pt x="311" y="367"/>
                    </a:lnTo>
                    <a:cubicBezTo>
                      <a:pt x="334" y="379"/>
                      <a:pt x="355" y="385"/>
                      <a:pt x="376" y="385"/>
                    </a:cubicBezTo>
                    <a:cubicBezTo>
                      <a:pt x="471" y="385"/>
                      <a:pt x="529" y="263"/>
                      <a:pt x="439" y="202"/>
                    </a:cubicBezTo>
                    <a:lnTo>
                      <a:pt x="183" y="20"/>
                    </a:lnTo>
                    <a:cubicBezTo>
                      <a:pt x="164" y="7"/>
                      <a:pt x="142" y="1"/>
                      <a:pt x="122" y="1"/>
                    </a:cubicBezTo>
                    <a:close/>
                  </a:path>
                </a:pathLst>
              </a:custGeom>
              <a:solidFill>
                <a:srgbClr val="334F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p:nvPr/>
            </p:nvSpPr>
            <p:spPr>
              <a:xfrm>
                <a:off x="4221454" y="1665359"/>
                <a:ext cx="86972" cy="74173"/>
              </a:xfrm>
              <a:custGeom>
                <a:rect b="b" l="l" r="r" t="t"/>
                <a:pathLst>
                  <a:path extrusionOk="0" h="1698" w="1991">
                    <a:moveTo>
                      <a:pt x="457" y="0"/>
                    </a:moveTo>
                    <a:lnTo>
                      <a:pt x="1" y="657"/>
                    </a:lnTo>
                    <a:lnTo>
                      <a:pt x="1534" y="1698"/>
                    </a:lnTo>
                    <a:lnTo>
                      <a:pt x="1991" y="1041"/>
                    </a:lnTo>
                    <a:lnTo>
                      <a:pt x="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
              <p:cNvSpPr/>
              <p:nvPr/>
            </p:nvSpPr>
            <p:spPr>
              <a:xfrm>
                <a:off x="4211101" y="1635218"/>
                <a:ext cx="136508" cy="95403"/>
              </a:xfrm>
              <a:custGeom>
                <a:rect b="b" l="l" r="r" t="t"/>
                <a:pathLst>
                  <a:path extrusionOk="0" h="2184" w="3125">
                    <a:moveTo>
                      <a:pt x="311" y="0"/>
                    </a:moveTo>
                    <a:cubicBezTo>
                      <a:pt x="225" y="0"/>
                      <a:pt x="137" y="45"/>
                      <a:pt x="92" y="124"/>
                    </a:cubicBezTo>
                    <a:cubicBezTo>
                      <a:pt x="1" y="234"/>
                      <a:pt x="37" y="398"/>
                      <a:pt x="165" y="489"/>
                    </a:cubicBezTo>
                    <a:lnTo>
                      <a:pt x="2593" y="2132"/>
                    </a:lnTo>
                    <a:cubicBezTo>
                      <a:pt x="2645" y="2168"/>
                      <a:pt x="2697" y="2184"/>
                      <a:pt x="2746" y="2184"/>
                    </a:cubicBezTo>
                    <a:cubicBezTo>
                      <a:pt x="2971" y="2184"/>
                      <a:pt x="3125" y="1859"/>
                      <a:pt x="2885" y="1694"/>
                    </a:cubicBezTo>
                    <a:lnTo>
                      <a:pt x="457" y="51"/>
                    </a:lnTo>
                    <a:cubicBezTo>
                      <a:pt x="416" y="17"/>
                      <a:pt x="364" y="0"/>
                      <a:pt x="3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p:nvPr/>
            </p:nvSpPr>
            <p:spPr>
              <a:xfrm>
                <a:off x="3833908" y="1676847"/>
                <a:ext cx="481687" cy="617714"/>
              </a:xfrm>
              <a:custGeom>
                <a:rect b="b" l="l" r="r" t="t"/>
                <a:pathLst>
                  <a:path extrusionOk="0" h="14141" w="11027">
                    <a:moveTo>
                      <a:pt x="8540" y="1"/>
                    </a:moveTo>
                    <a:cubicBezTo>
                      <a:pt x="8361" y="1"/>
                      <a:pt x="8183" y="89"/>
                      <a:pt x="8070" y="248"/>
                    </a:cubicBezTo>
                    <a:lnTo>
                      <a:pt x="1" y="12205"/>
                    </a:lnTo>
                    <a:lnTo>
                      <a:pt x="2776" y="14140"/>
                    </a:lnTo>
                    <a:lnTo>
                      <a:pt x="10863" y="2147"/>
                    </a:lnTo>
                    <a:cubicBezTo>
                      <a:pt x="11027" y="1873"/>
                      <a:pt x="10972" y="1526"/>
                      <a:pt x="10717" y="1362"/>
                    </a:cubicBezTo>
                    <a:lnTo>
                      <a:pt x="8855" y="102"/>
                    </a:lnTo>
                    <a:cubicBezTo>
                      <a:pt x="8758" y="33"/>
                      <a:pt x="8649" y="1"/>
                      <a:pt x="85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1"/>
              <p:cNvSpPr/>
              <p:nvPr/>
            </p:nvSpPr>
            <p:spPr>
              <a:xfrm>
                <a:off x="4091500" y="1676847"/>
                <a:ext cx="224091" cy="233352"/>
              </a:xfrm>
              <a:custGeom>
                <a:rect b="b" l="l" r="r" t="t"/>
                <a:pathLst>
                  <a:path extrusionOk="0" h="5342" w="5130">
                    <a:moveTo>
                      <a:pt x="2638" y="1"/>
                    </a:moveTo>
                    <a:cubicBezTo>
                      <a:pt x="2455" y="1"/>
                      <a:pt x="2275" y="89"/>
                      <a:pt x="2173" y="248"/>
                    </a:cubicBezTo>
                    <a:lnTo>
                      <a:pt x="0" y="3461"/>
                    </a:lnTo>
                    <a:lnTo>
                      <a:pt x="2812" y="5341"/>
                    </a:lnTo>
                    <a:lnTo>
                      <a:pt x="4966" y="2147"/>
                    </a:lnTo>
                    <a:cubicBezTo>
                      <a:pt x="5130" y="1891"/>
                      <a:pt x="5057" y="1544"/>
                      <a:pt x="4801" y="1362"/>
                    </a:cubicBezTo>
                    <a:lnTo>
                      <a:pt x="2958" y="102"/>
                    </a:lnTo>
                    <a:cubicBezTo>
                      <a:pt x="2861" y="33"/>
                      <a:pt x="2749" y="1"/>
                      <a:pt x="26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a:off x="4235039" y="1772335"/>
                <a:ext cx="52681" cy="40581"/>
              </a:xfrm>
              <a:custGeom>
                <a:rect b="b" l="l" r="r" t="t"/>
                <a:pathLst>
                  <a:path extrusionOk="0" h="929" w="1206">
                    <a:moveTo>
                      <a:pt x="171" y="1"/>
                    </a:moveTo>
                    <a:cubicBezTo>
                      <a:pt x="122" y="1"/>
                      <a:pt x="76" y="20"/>
                      <a:pt x="55" y="52"/>
                    </a:cubicBezTo>
                    <a:cubicBezTo>
                      <a:pt x="0" y="125"/>
                      <a:pt x="18" y="235"/>
                      <a:pt x="91" y="289"/>
                    </a:cubicBezTo>
                    <a:lnTo>
                      <a:pt x="1022" y="928"/>
                    </a:lnTo>
                    <a:lnTo>
                      <a:pt x="1205" y="673"/>
                    </a:lnTo>
                    <a:lnTo>
                      <a:pt x="274" y="34"/>
                    </a:lnTo>
                    <a:cubicBezTo>
                      <a:pt x="243" y="11"/>
                      <a:pt x="206" y="1"/>
                      <a:pt x="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a:off x="4193541" y="1833010"/>
                <a:ext cx="52681" cy="40494"/>
              </a:xfrm>
              <a:custGeom>
                <a:rect b="b" l="l" r="r" t="t"/>
                <a:pathLst>
                  <a:path extrusionOk="0" h="927" w="1206">
                    <a:moveTo>
                      <a:pt x="178" y="0"/>
                    </a:moveTo>
                    <a:cubicBezTo>
                      <a:pt x="127" y="0"/>
                      <a:pt x="78" y="24"/>
                      <a:pt x="56" y="69"/>
                    </a:cubicBezTo>
                    <a:cubicBezTo>
                      <a:pt x="1" y="142"/>
                      <a:pt x="19" y="233"/>
                      <a:pt x="92" y="288"/>
                    </a:cubicBezTo>
                    <a:lnTo>
                      <a:pt x="1041" y="927"/>
                    </a:lnTo>
                    <a:lnTo>
                      <a:pt x="1206" y="671"/>
                    </a:lnTo>
                    <a:lnTo>
                      <a:pt x="275" y="32"/>
                    </a:lnTo>
                    <a:cubicBezTo>
                      <a:pt x="246" y="10"/>
                      <a:pt x="211" y="0"/>
                      <a:pt x="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p:nvPr/>
            </p:nvSpPr>
            <p:spPr>
              <a:xfrm>
                <a:off x="4152087" y="1892854"/>
                <a:ext cx="52681" cy="41236"/>
              </a:xfrm>
              <a:custGeom>
                <a:rect b="b" l="l" r="r" t="t"/>
                <a:pathLst>
                  <a:path extrusionOk="0" h="944" w="1206">
                    <a:moveTo>
                      <a:pt x="183" y="0"/>
                    </a:moveTo>
                    <a:cubicBezTo>
                      <a:pt x="130" y="0"/>
                      <a:pt x="78" y="29"/>
                      <a:pt x="55" y="86"/>
                    </a:cubicBezTo>
                    <a:cubicBezTo>
                      <a:pt x="1" y="159"/>
                      <a:pt x="19" y="250"/>
                      <a:pt x="92" y="305"/>
                    </a:cubicBezTo>
                    <a:lnTo>
                      <a:pt x="1041" y="944"/>
                    </a:lnTo>
                    <a:lnTo>
                      <a:pt x="1206" y="688"/>
                    </a:lnTo>
                    <a:lnTo>
                      <a:pt x="275" y="31"/>
                    </a:lnTo>
                    <a:cubicBezTo>
                      <a:pt x="247" y="11"/>
                      <a:pt x="215" y="0"/>
                      <a:pt x="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a:off x="4110633" y="1954227"/>
                <a:ext cx="53467" cy="41280"/>
              </a:xfrm>
              <a:custGeom>
                <a:rect b="b" l="l" r="r" t="t"/>
                <a:pathLst>
                  <a:path extrusionOk="0" h="945" w="1224">
                    <a:moveTo>
                      <a:pt x="183" y="0"/>
                    </a:moveTo>
                    <a:cubicBezTo>
                      <a:pt x="135" y="0"/>
                      <a:pt x="88" y="24"/>
                      <a:pt x="55" y="68"/>
                    </a:cubicBezTo>
                    <a:cubicBezTo>
                      <a:pt x="0" y="141"/>
                      <a:pt x="19" y="251"/>
                      <a:pt x="92" y="287"/>
                    </a:cubicBezTo>
                    <a:lnTo>
                      <a:pt x="1059" y="945"/>
                    </a:lnTo>
                    <a:lnTo>
                      <a:pt x="1224" y="689"/>
                    </a:lnTo>
                    <a:lnTo>
                      <a:pt x="274" y="32"/>
                    </a:lnTo>
                    <a:cubicBezTo>
                      <a:pt x="245" y="10"/>
                      <a:pt x="214" y="0"/>
                      <a:pt x="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a:off x="4069179" y="2015556"/>
                <a:ext cx="54254" cy="41367"/>
              </a:xfrm>
              <a:custGeom>
                <a:rect b="b" l="l" r="r" t="t"/>
                <a:pathLst>
                  <a:path extrusionOk="0" h="947" w="1242">
                    <a:moveTo>
                      <a:pt x="177" y="0"/>
                    </a:moveTo>
                    <a:cubicBezTo>
                      <a:pt x="131" y="0"/>
                      <a:pt x="87" y="20"/>
                      <a:pt x="55" y="52"/>
                    </a:cubicBezTo>
                    <a:cubicBezTo>
                      <a:pt x="0" y="125"/>
                      <a:pt x="18" y="234"/>
                      <a:pt x="110" y="289"/>
                    </a:cubicBezTo>
                    <a:lnTo>
                      <a:pt x="1059" y="946"/>
                    </a:lnTo>
                    <a:lnTo>
                      <a:pt x="1241" y="672"/>
                    </a:lnTo>
                    <a:lnTo>
                      <a:pt x="274" y="34"/>
                    </a:lnTo>
                    <a:cubicBezTo>
                      <a:pt x="243" y="11"/>
                      <a:pt x="210"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a:off x="4027681" y="2076143"/>
                <a:ext cx="54297" cy="41367"/>
              </a:xfrm>
              <a:custGeom>
                <a:rect b="b" l="l" r="r" t="t"/>
                <a:pathLst>
                  <a:path extrusionOk="0" h="947" w="1243">
                    <a:moveTo>
                      <a:pt x="185" y="1"/>
                    </a:moveTo>
                    <a:cubicBezTo>
                      <a:pt x="138" y="1"/>
                      <a:pt x="87" y="20"/>
                      <a:pt x="56" y="52"/>
                    </a:cubicBezTo>
                    <a:cubicBezTo>
                      <a:pt x="1" y="125"/>
                      <a:pt x="19" y="235"/>
                      <a:pt x="110" y="289"/>
                    </a:cubicBezTo>
                    <a:lnTo>
                      <a:pt x="1060" y="947"/>
                    </a:lnTo>
                    <a:lnTo>
                      <a:pt x="1242" y="691"/>
                    </a:lnTo>
                    <a:lnTo>
                      <a:pt x="275" y="34"/>
                    </a:lnTo>
                    <a:cubicBezTo>
                      <a:pt x="252" y="11"/>
                      <a:pt x="219"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p:nvPr/>
            </p:nvSpPr>
            <p:spPr>
              <a:xfrm>
                <a:off x="3987013" y="2136817"/>
                <a:ext cx="53467" cy="41324"/>
              </a:xfrm>
              <a:custGeom>
                <a:rect b="b" l="l" r="r" t="t"/>
                <a:pathLst>
                  <a:path extrusionOk="0" h="946" w="1224">
                    <a:moveTo>
                      <a:pt x="174" y="0"/>
                    </a:moveTo>
                    <a:cubicBezTo>
                      <a:pt x="127" y="0"/>
                      <a:pt x="78" y="25"/>
                      <a:pt x="56" y="69"/>
                    </a:cubicBezTo>
                    <a:cubicBezTo>
                      <a:pt x="1" y="142"/>
                      <a:pt x="19" y="233"/>
                      <a:pt x="92" y="288"/>
                    </a:cubicBezTo>
                    <a:lnTo>
                      <a:pt x="1060" y="945"/>
                    </a:lnTo>
                    <a:lnTo>
                      <a:pt x="1224" y="689"/>
                    </a:lnTo>
                    <a:lnTo>
                      <a:pt x="256" y="32"/>
                    </a:lnTo>
                    <a:cubicBezTo>
                      <a:pt x="235" y="11"/>
                      <a:pt x="205" y="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
              <p:cNvSpPr/>
              <p:nvPr/>
            </p:nvSpPr>
            <p:spPr>
              <a:xfrm>
                <a:off x="2357113" y="709250"/>
                <a:ext cx="328580" cy="720106"/>
              </a:xfrm>
              <a:custGeom>
                <a:rect b="b" l="l" r="r" t="t"/>
                <a:pathLst>
                  <a:path extrusionOk="0" h="16485" w="7522">
                    <a:moveTo>
                      <a:pt x="6645" y="2081"/>
                    </a:moveTo>
                    <a:cubicBezTo>
                      <a:pt x="5313" y="2355"/>
                      <a:pt x="4017" y="2757"/>
                      <a:pt x="2775" y="3286"/>
                    </a:cubicBezTo>
                    <a:cubicBezTo>
                      <a:pt x="2027" y="3615"/>
                      <a:pt x="1570" y="3980"/>
                      <a:pt x="1534" y="4947"/>
                    </a:cubicBezTo>
                    <a:cubicBezTo>
                      <a:pt x="1534" y="5458"/>
                      <a:pt x="1589" y="5988"/>
                      <a:pt x="1698" y="6499"/>
                    </a:cubicBezTo>
                    <a:cubicBezTo>
                      <a:pt x="1972" y="7923"/>
                      <a:pt x="2355" y="9347"/>
                      <a:pt x="2666" y="10679"/>
                    </a:cubicBezTo>
                    <a:cubicBezTo>
                      <a:pt x="3140" y="12706"/>
                      <a:pt x="3688" y="14422"/>
                      <a:pt x="3998" y="16247"/>
                    </a:cubicBezTo>
                    <a:cubicBezTo>
                      <a:pt x="3670" y="16338"/>
                      <a:pt x="3378" y="16430"/>
                      <a:pt x="3049" y="16485"/>
                    </a:cubicBezTo>
                    <a:cubicBezTo>
                      <a:pt x="2063" y="13819"/>
                      <a:pt x="1242" y="11081"/>
                      <a:pt x="585" y="8306"/>
                    </a:cubicBezTo>
                    <a:cubicBezTo>
                      <a:pt x="366" y="7339"/>
                      <a:pt x="92" y="6335"/>
                      <a:pt x="19" y="5349"/>
                    </a:cubicBezTo>
                    <a:cubicBezTo>
                      <a:pt x="1" y="5075"/>
                      <a:pt x="1" y="4783"/>
                      <a:pt x="19" y="4509"/>
                    </a:cubicBezTo>
                    <a:cubicBezTo>
                      <a:pt x="128" y="3067"/>
                      <a:pt x="1260" y="2337"/>
                      <a:pt x="2428" y="1899"/>
                    </a:cubicBezTo>
                    <a:cubicBezTo>
                      <a:pt x="3688" y="1406"/>
                      <a:pt x="5112" y="1242"/>
                      <a:pt x="6609" y="1059"/>
                    </a:cubicBezTo>
                    <a:cubicBezTo>
                      <a:pt x="6737" y="694"/>
                      <a:pt x="6682" y="0"/>
                      <a:pt x="7065" y="37"/>
                    </a:cubicBezTo>
                    <a:cubicBezTo>
                      <a:pt x="7503" y="73"/>
                      <a:pt x="7522" y="822"/>
                      <a:pt x="7522" y="1479"/>
                    </a:cubicBezTo>
                    <a:cubicBezTo>
                      <a:pt x="7522" y="2154"/>
                      <a:pt x="7485" y="2958"/>
                      <a:pt x="7029" y="2921"/>
                    </a:cubicBezTo>
                    <a:cubicBezTo>
                      <a:pt x="6682" y="2884"/>
                      <a:pt x="6737" y="2410"/>
                      <a:pt x="6645" y="208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1"/>
              <p:cNvSpPr/>
              <p:nvPr/>
            </p:nvSpPr>
            <p:spPr>
              <a:xfrm>
                <a:off x="2800483" y="709250"/>
                <a:ext cx="328580" cy="720106"/>
              </a:xfrm>
              <a:custGeom>
                <a:rect b="b" l="l" r="r" t="t"/>
                <a:pathLst>
                  <a:path extrusionOk="0" h="16485" w="7522">
                    <a:moveTo>
                      <a:pt x="877" y="2081"/>
                    </a:moveTo>
                    <a:cubicBezTo>
                      <a:pt x="2191" y="2355"/>
                      <a:pt x="3505" y="2757"/>
                      <a:pt x="4747" y="3286"/>
                    </a:cubicBezTo>
                    <a:cubicBezTo>
                      <a:pt x="5495" y="3615"/>
                      <a:pt x="5951" y="3980"/>
                      <a:pt x="5988" y="4947"/>
                    </a:cubicBezTo>
                    <a:cubicBezTo>
                      <a:pt x="5988" y="5458"/>
                      <a:pt x="5933" y="5988"/>
                      <a:pt x="5824" y="6499"/>
                    </a:cubicBezTo>
                    <a:cubicBezTo>
                      <a:pt x="5550" y="7923"/>
                      <a:pt x="5167" y="9347"/>
                      <a:pt x="4856" y="10679"/>
                    </a:cubicBezTo>
                    <a:cubicBezTo>
                      <a:pt x="4382" y="12706"/>
                      <a:pt x="3816" y="14422"/>
                      <a:pt x="3524" y="16247"/>
                    </a:cubicBezTo>
                    <a:cubicBezTo>
                      <a:pt x="3852" y="16338"/>
                      <a:pt x="4144" y="16430"/>
                      <a:pt x="4473" y="16485"/>
                    </a:cubicBezTo>
                    <a:cubicBezTo>
                      <a:pt x="5459" y="13819"/>
                      <a:pt x="6280" y="11081"/>
                      <a:pt x="6937" y="8306"/>
                    </a:cubicBezTo>
                    <a:cubicBezTo>
                      <a:pt x="7156" y="7339"/>
                      <a:pt x="7430" y="6335"/>
                      <a:pt x="7503" y="5349"/>
                    </a:cubicBezTo>
                    <a:cubicBezTo>
                      <a:pt x="7521" y="5075"/>
                      <a:pt x="7521" y="4783"/>
                      <a:pt x="7503" y="4509"/>
                    </a:cubicBezTo>
                    <a:cubicBezTo>
                      <a:pt x="7394" y="3067"/>
                      <a:pt x="6262" y="2337"/>
                      <a:pt x="5093" y="1899"/>
                    </a:cubicBezTo>
                    <a:cubicBezTo>
                      <a:pt x="3834" y="1406"/>
                      <a:pt x="2410" y="1242"/>
                      <a:pt x="913" y="1059"/>
                    </a:cubicBezTo>
                    <a:cubicBezTo>
                      <a:pt x="785" y="694"/>
                      <a:pt x="840" y="0"/>
                      <a:pt x="457" y="37"/>
                    </a:cubicBezTo>
                    <a:cubicBezTo>
                      <a:pt x="19" y="73"/>
                      <a:pt x="0" y="822"/>
                      <a:pt x="0" y="1479"/>
                    </a:cubicBezTo>
                    <a:cubicBezTo>
                      <a:pt x="0" y="2154"/>
                      <a:pt x="37" y="2958"/>
                      <a:pt x="493" y="2921"/>
                    </a:cubicBezTo>
                    <a:cubicBezTo>
                      <a:pt x="822" y="2884"/>
                      <a:pt x="767" y="2410"/>
                      <a:pt x="877" y="208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
              <p:cNvSpPr/>
              <p:nvPr/>
            </p:nvSpPr>
            <p:spPr>
              <a:xfrm>
                <a:off x="2464745" y="1387061"/>
                <a:ext cx="1220926" cy="885968"/>
              </a:xfrm>
              <a:custGeom>
                <a:rect b="b" l="l" r="r" t="t"/>
                <a:pathLst>
                  <a:path extrusionOk="0" h="20282" w="27950">
                    <a:moveTo>
                      <a:pt x="10753" y="0"/>
                    </a:moveTo>
                    <a:cubicBezTo>
                      <a:pt x="11593" y="73"/>
                      <a:pt x="12414" y="146"/>
                      <a:pt x="13236" y="219"/>
                    </a:cubicBezTo>
                    <a:cubicBezTo>
                      <a:pt x="12761" y="3815"/>
                      <a:pt x="11155" y="6261"/>
                      <a:pt x="8015" y="7193"/>
                    </a:cubicBezTo>
                    <a:cubicBezTo>
                      <a:pt x="8344" y="8799"/>
                      <a:pt x="8617" y="10296"/>
                      <a:pt x="9165" y="11665"/>
                    </a:cubicBezTo>
                    <a:cubicBezTo>
                      <a:pt x="9676" y="12943"/>
                      <a:pt x="10352" y="14148"/>
                      <a:pt x="11191" y="15225"/>
                    </a:cubicBezTo>
                    <a:cubicBezTo>
                      <a:pt x="12013" y="16302"/>
                      <a:pt x="12889" y="17178"/>
                      <a:pt x="14203" y="17799"/>
                    </a:cubicBezTo>
                    <a:cubicBezTo>
                      <a:pt x="15481" y="18401"/>
                      <a:pt x="17307" y="18511"/>
                      <a:pt x="18913" y="17981"/>
                    </a:cubicBezTo>
                    <a:cubicBezTo>
                      <a:pt x="20282" y="17525"/>
                      <a:pt x="21286" y="16612"/>
                      <a:pt x="22071" y="15553"/>
                    </a:cubicBezTo>
                    <a:cubicBezTo>
                      <a:pt x="22875" y="14440"/>
                      <a:pt x="23276" y="13052"/>
                      <a:pt x="23495" y="11391"/>
                    </a:cubicBezTo>
                    <a:cubicBezTo>
                      <a:pt x="23605" y="10533"/>
                      <a:pt x="23660" y="9712"/>
                      <a:pt x="23842" y="8945"/>
                    </a:cubicBezTo>
                    <a:cubicBezTo>
                      <a:pt x="24371" y="6736"/>
                      <a:pt x="25266" y="4838"/>
                      <a:pt x="27767" y="4491"/>
                    </a:cubicBezTo>
                    <a:cubicBezTo>
                      <a:pt x="27803" y="4655"/>
                      <a:pt x="27840" y="4801"/>
                      <a:pt x="27876" y="4965"/>
                    </a:cubicBezTo>
                    <a:cubicBezTo>
                      <a:pt x="27913" y="5130"/>
                      <a:pt x="27949" y="5294"/>
                      <a:pt x="27949" y="5458"/>
                    </a:cubicBezTo>
                    <a:cubicBezTo>
                      <a:pt x="27913" y="5623"/>
                      <a:pt x="27639" y="5714"/>
                      <a:pt x="27511" y="5805"/>
                    </a:cubicBezTo>
                    <a:cubicBezTo>
                      <a:pt x="27384" y="5933"/>
                      <a:pt x="27238" y="6061"/>
                      <a:pt x="27091" y="6170"/>
                    </a:cubicBezTo>
                    <a:cubicBezTo>
                      <a:pt x="26124" y="7211"/>
                      <a:pt x="25576" y="8708"/>
                      <a:pt x="25302" y="10405"/>
                    </a:cubicBezTo>
                    <a:cubicBezTo>
                      <a:pt x="25156" y="11318"/>
                      <a:pt x="25120" y="12194"/>
                      <a:pt x="24956" y="13052"/>
                    </a:cubicBezTo>
                    <a:cubicBezTo>
                      <a:pt x="24773" y="13819"/>
                      <a:pt x="24518" y="14549"/>
                      <a:pt x="24171" y="15261"/>
                    </a:cubicBezTo>
                    <a:cubicBezTo>
                      <a:pt x="23550" y="16557"/>
                      <a:pt x="22619" y="17689"/>
                      <a:pt x="21451" y="18547"/>
                    </a:cubicBezTo>
                    <a:cubicBezTo>
                      <a:pt x="20191" y="19533"/>
                      <a:pt x="18658" y="20099"/>
                      <a:pt x="17069" y="20172"/>
                    </a:cubicBezTo>
                    <a:cubicBezTo>
                      <a:pt x="14642" y="20281"/>
                      <a:pt x="12250" y="19405"/>
                      <a:pt x="10479" y="17744"/>
                    </a:cubicBezTo>
                    <a:cubicBezTo>
                      <a:pt x="8873" y="16229"/>
                      <a:pt x="7668" y="14312"/>
                      <a:pt x="7029" y="12176"/>
                    </a:cubicBezTo>
                    <a:cubicBezTo>
                      <a:pt x="6518" y="10588"/>
                      <a:pt x="6153" y="8945"/>
                      <a:pt x="5952" y="7266"/>
                    </a:cubicBezTo>
                    <a:cubicBezTo>
                      <a:pt x="4419" y="6992"/>
                      <a:pt x="3031" y="6207"/>
                      <a:pt x="2027" y="5020"/>
                    </a:cubicBezTo>
                    <a:cubicBezTo>
                      <a:pt x="987" y="3870"/>
                      <a:pt x="275" y="2446"/>
                      <a:pt x="1" y="913"/>
                    </a:cubicBezTo>
                    <a:cubicBezTo>
                      <a:pt x="804" y="694"/>
                      <a:pt x="1626" y="493"/>
                      <a:pt x="2484" y="329"/>
                    </a:cubicBezTo>
                    <a:cubicBezTo>
                      <a:pt x="2885" y="1789"/>
                      <a:pt x="3469" y="3085"/>
                      <a:pt x="4437" y="4053"/>
                    </a:cubicBezTo>
                    <a:cubicBezTo>
                      <a:pt x="4912" y="4564"/>
                      <a:pt x="5532" y="4929"/>
                      <a:pt x="6208" y="5111"/>
                    </a:cubicBezTo>
                    <a:cubicBezTo>
                      <a:pt x="6974" y="5276"/>
                      <a:pt x="7796" y="5130"/>
                      <a:pt x="8453" y="4692"/>
                    </a:cubicBezTo>
                    <a:cubicBezTo>
                      <a:pt x="9786" y="3815"/>
                      <a:pt x="10479" y="2136"/>
                      <a:pt x="10698" y="91"/>
                    </a:cubicBezTo>
                    <a:cubicBezTo>
                      <a:pt x="10698" y="55"/>
                      <a:pt x="10717" y="18"/>
                      <a:pt x="107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a:off x="3587543" y="1464378"/>
                <a:ext cx="306258" cy="319013"/>
              </a:xfrm>
              <a:custGeom>
                <a:rect b="b" l="l" r="r" t="t"/>
                <a:pathLst>
                  <a:path extrusionOk="0" h="7303" w="7011">
                    <a:moveTo>
                      <a:pt x="3469" y="56"/>
                    </a:moveTo>
                    <a:cubicBezTo>
                      <a:pt x="4473" y="1"/>
                      <a:pt x="5440" y="402"/>
                      <a:pt x="6097" y="1169"/>
                    </a:cubicBezTo>
                    <a:cubicBezTo>
                      <a:pt x="6681" y="1808"/>
                      <a:pt x="6992" y="2629"/>
                      <a:pt x="7010" y="3487"/>
                    </a:cubicBezTo>
                    <a:cubicBezTo>
                      <a:pt x="7010" y="4418"/>
                      <a:pt x="6627" y="5295"/>
                      <a:pt x="5933" y="5915"/>
                    </a:cubicBezTo>
                    <a:cubicBezTo>
                      <a:pt x="5312" y="6518"/>
                      <a:pt x="4546" y="6919"/>
                      <a:pt x="3706" y="7084"/>
                    </a:cubicBezTo>
                    <a:cubicBezTo>
                      <a:pt x="2264" y="7303"/>
                      <a:pt x="1077" y="6372"/>
                      <a:pt x="548" y="5349"/>
                    </a:cubicBezTo>
                    <a:cubicBezTo>
                      <a:pt x="347" y="5003"/>
                      <a:pt x="219" y="4619"/>
                      <a:pt x="164" y="4218"/>
                    </a:cubicBezTo>
                    <a:cubicBezTo>
                      <a:pt x="0" y="2319"/>
                      <a:pt x="949" y="914"/>
                      <a:pt x="2136" y="348"/>
                    </a:cubicBezTo>
                    <a:cubicBezTo>
                      <a:pt x="2556" y="183"/>
                      <a:pt x="3012" y="74"/>
                      <a:pt x="3469" y="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p:nvPr/>
            </p:nvSpPr>
            <p:spPr>
              <a:xfrm>
                <a:off x="3693973" y="1202836"/>
                <a:ext cx="200983" cy="185039"/>
              </a:xfrm>
              <a:custGeom>
                <a:rect b="b" l="l" r="r" t="t"/>
                <a:pathLst>
                  <a:path extrusionOk="0" h="4236" w="4601">
                    <a:moveTo>
                      <a:pt x="1917" y="110"/>
                    </a:moveTo>
                    <a:cubicBezTo>
                      <a:pt x="2666" y="0"/>
                      <a:pt x="3414" y="347"/>
                      <a:pt x="3834" y="986"/>
                    </a:cubicBezTo>
                    <a:cubicBezTo>
                      <a:pt x="3925" y="1114"/>
                      <a:pt x="3998" y="1260"/>
                      <a:pt x="4071" y="1406"/>
                    </a:cubicBezTo>
                    <a:cubicBezTo>
                      <a:pt x="4601" y="2739"/>
                      <a:pt x="3725" y="4217"/>
                      <a:pt x="2282" y="4236"/>
                    </a:cubicBezTo>
                    <a:cubicBezTo>
                      <a:pt x="1169" y="4236"/>
                      <a:pt x="165" y="3505"/>
                      <a:pt x="55" y="2428"/>
                    </a:cubicBezTo>
                    <a:cubicBezTo>
                      <a:pt x="0" y="1753"/>
                      <a:pt x="256" y="1077"/>
                      <a:pt x="785" y="639"/>
                    </a:cubicBezTo>
                    <a:cubicBezTo>
                      <a:pt x="1096" y="365"/>
                      <a:pt x="1497" y="165"/>
                      <a:pt x="1917" y="11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31"/>
            <p:cNvGrpSpPr/>
            <p:nvPr/>
          </p:nvGrpSpPr>
          <p:grpSpPr>
            <a:xfrm>
              <a:off x="5134407" y="2468361"/>
              <a:ext cx="753147" cy="515697"/>
              <a:chOff x="4549425" y="3498550"/>
              <a:chExt cx="295375" cy="202250"/>
            </a:xfrm>
          </p:grpSpPr>
          <p:sp>
            <p:nvSpPr>
              <p:cNvPr id="379" name="Google Shape;379;p31"/>
              <p:cNvSpPr/>
              <p:nvPr/>
            </p:nvSpPr>
            <p:spPr>
              <a:xfrm>
                <a:off x="4549425" y="3498550"/>
                <a:ext cx="295375" cy="202250"/>
              </a:xfrm>
              <a:custGeom>
                <a:rect b="b" l="l" r="r" t="t"/>
                <a:pathLst>
                  <a:path extrusionOk="0" h="8090" w="11815">
                    <a:moveTo>
                      <a:pt x="1" y="1"/>
                    </a:moveTo>
                    <a:lnTo>
                      <a:pt x="1" y="8090"/>
                    </a:lnTo>
                    <a:lnTo>
                      <a:pt x="11815" y="8090"/>
                    </a:lnTo>
                    <a:lnTo>
                      <a:pt x="118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4574450" y="3683025"/>
                <a:ext cx="18125" cy="17775"/>
              </a:xfrm>
              <a:custGeom>
                <a:rect b="b" l="l" r="r" t="t"/>
                <a:pathLst>
                  <a:path extrusionOk="0" h="711" w="725">
                    <a:moveTo>
                      <a:pt x="0" y="0"/>
                    </a:moveTo>
                    <a:lnTo>
                      <a:pt x="0" y="711"/>
                    </a:lnTo>
                    <a:lnTo>
                      <a:pt x="725" y="711"/>
                    </a:lnTo>
                    <a:lnTo>
                      <a:pt x="7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p:nvPr/>
            </p:nvSpPr>
            <p:spPr>
              <a:xfrm>
                <a:off x="4612500" y="3631925"/>
                <a:ext cx="17775" cy="68875"/>
              </a:xfrm>
              <a:custGeom>
                <a:rect b="b" l="l" r="r" t="t"/>
                <a:pathLst>
                  <a:path extrusionOk="0" h="2755" w="711">
                    <a:moveTo>
                      <a:pt x="0" y="0"/>
                    </a:moveTo>
                    <a:lnTo>
                      <a:pt x="0" y="2755"/>
                    </a:lnTo>
                    <a:lnTo>
                      <a:pt x="710" y="2755"/>
                    </a:lnTo>
                    <a:lnTo>
                      <a:pt x="7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p:nvPr/>
            </p:nvSpPr>
            <p:spPr>
              <a:xfrm>
                <a:off x="4650175" y="3599675"/>
                <a:ext cx="17775" cy="101125"/>
              </a:xfrm>
              <a:custGeom>
                <a:rect b="b" l="l" r="r" t="t"/>
                <a:pathLst>
                  <a:path extrusionOk="0" h="4045" w="711">
                    <a:moveTo>
                      <a:pt x="1" y="0"/>
                    </a:moveTo>
                    <a:lnTo>
                      <a:pt x="1" y="4045"/>
                    </a:lnTo>
                    <a:lnTo>
                      <a:pt x="711" y="4045"/>
                    </a:lnTo>
                    <a:lnTo>
                      <a:pt x="7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1"/>
              <p:cNvSpPr/>
              <p:nvPr/>
            </p:nvSpPr>
            <p:spPr>
              <a:xfrm>
                <a:off x="4688225" y="3553275"/>
                <a:ext cx="17775" cy="147525"/>
              </a:xfrm>
              <a:custGeom>
                <a:rect b="b" l="l" r="r" t="t"/>
                <a:pathLst>
                  <a:path extrusionOk="0" h="5901" w="711">
                    <a:moveTo>
                      <a:pt x="1" y="1"/>
                    </a:moveTo>
                    <a:lnTo>
                      <a:pt x="1" y="5901"/>
                    </a:lnTo>
                    <a:lnTo>
                      <a:pt x="711" y="5901"/>
                    </a:lnTo>
                    <a:lnTo>
                      <a:pt x="7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a:off x="4725925" y="3517050"/>
                <a:ext cx="17775" cy="183750"/>
              </a:xfrm>
              <a:custGeom>
                <a:rect b="b" l="l" r="r" t="t"/>
                <a:pathLst>
                  <a:path extrusionOk="0" h="7350" w="711">
                    <a:moveTo>
                      <a:pt x="0" y="0"/>
                    </a:moveTo>
                    <a:lnTo>
                      <a:pt x="0" y="7350"/>
                    </a:lnTo>
                    <a:lnTo>
                      <a:pt x="711" y="7350"/>
                    </a:lnTo>
                    <a:lnTo>
                      <a:pt x="7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a:off x="4763600" y="3654025"/>
                <a:ext cx="18150" cy="46775"/>
              </a:xfrm>
              <a:custGeom>
                <a:rect b="b" l="l" r="r" t="t"/>
                <a:pathLst>
                  <a:path extrusionOk="0" h="1871" w="726">
                    <a:moveTo>
                      <a:pt x="1" y="1"/>
                    </a:moveTo>
                    <a:lnTo>
                      <a:pt x="1" y="1871"/>
                    </a:lnTo>
                    <a:lnTo>
                      <a:pt x="726" y="1871"/>
                    </a:lnTo>
                    <a:lnTo>
                      <a:pt x="7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1"/>
              <p:cNvSpPr/>
              <p:nvPr/>
            </p:nvSpPr>
            <p:spPr>
              <a:xfrm>
                <a:off x="4801650" y="3594225"/>
                <a:ext cx="17800" cy="106575"/>
              </a:xfrm>
              <a:custGeom>
                <a:rect b="b" l="l" r="r" t="t"/>
                <a:pathLst>
                  <a:path extrusionOk="0" h="4263" w="712">
                    <a:moveTo>
                      <a:pt x="1" y="1"/>
                    </a:moveTo>
                    <a:lnTo>
                      <a:pt x="1" y="4263"/>
                    </a:lnTo>
                    <a:lnTo>
                      <a:pt x="711" y="4263"/>
                    </a:lnTo>
                    <a:lnTo>
                      <a:pt x="7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31"/>
            <p:cNvSpPr/>
            <p:nvPr/>
          </p:nvSpPr>
          <p:spPr>
            <a:xfrm flipH="1">
              <a:off x="5219363" y="937100"/>
              <a:ext cx="552233" cy="515696"/>
            </a:xfrm>
            <a:custGeom>
              <a:rect b="b" l="l" r="r" t="t"/>
              <a:pathLst>
                <a:path extrusionOk="0" h="9866" w="10565">
                  <a:moveTo>
                    <a:pt x="4552" y="1"/>
                  </a:moveTo>
                  <a:cubicBezTo>
                    <a:pt x="2229" y="1"/>
                    <a:pt x="0" y="1811"/>
                    <a:pt x="0" y="4539"/>
                  </a:cubicBezTo>
                  <a:cubicBezTo>
                    <a:pt x="0" y="6145"/>
                    <a:pt x="876" y="7642"/>
                    <a:pt x="2282" y="8463"/>
                  </a:cubicBezTo>
                  <a:cubicBezTo>
                    <a:pt x="2191" y="8902"/>
                    <a:pt x="2081" y="9358"/>
                    <a:pt x="1917" y="9778"/>
                  </a:cubicBezTo>
                  <a:cubicBezTo>
                    <a:pt x="1903" y="9831"/>
                    <a:pt x="1949" y="9865"/>
                    <a:pt x="1988" y="9865"/>
                  </a:cubicBezTo>
                  <a:cubicBezTo>
                    <a:pt x="2003" y="9865"/>
                    <a:pt x="2017" y="9861"/>
                    <a:pt x="2026" y="9851"/>
                  </a:cubicBezTo>
                  <a:lnTo>
                    <a:pt x="2884" y="8755"/>
                  </a:lnTo>
                  <a:cubicBezTo>
                    <a:pt x="3395" y="8956"/>
                    <a:pt x="3961" y="9048"/>
                    <a:pt x="4527" y="9048"/>
                  </a:cubicBezTo>
                  <a:cubicBezTo>
                    <a:pt x="4535" y="9048"/>
                    <a:pt x="4542" y="9048"/>
                    <a:pt x="4550" y="9048"/>
                  </a:cubicBezTo>
                  <a:cubicBezTo>
                    <a:pt x="8551" y="9048"/>
                    <a:pt x="10564" y="4186"/>
                    <a:pt x="7722" y="1344"/>
                  </a:cubicBezTo>
                  <a:cubicBezTo>
                    <a:pt x="6800" y="416"/>
                    <a:pt x="5665" y="1"/>
                    <a:pt x="45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1"/>
            <p:cNvSpPr/>
            <p:nvPr/>
          </p:nvSpPr>
          <p:spPr>
            <a:xfrm flipH="1">
              <a:off x="5360335" y="1047286"/>
              <a:ext cx="349268" cy="295953"/>
            </a:xfrm>
            <a:custGeom>
              <a:rect b="b" l="l" r="r" t="t"/>
              <a:pathLst>
                <a:path extrusionOk="0" h="5662" w="6682">
                  <a:moveTo>
                    <a:pt x="1721" y="1"/>
                  </a:moveTo>
                  <a:cubicBezTo>
                    <a:pt x="861" y="1"/>
                    <a:pt x="1" y="606"/>
                    <a:pt x="1" y="1700"/>
                  </a:cubicBezTo>
                  <a:cubicBezTo>
                    <a:pt x="1" y="3599"/>
                    <a:pt x="3341" y="5662"/>
                    <a:pt x="3341" y="5662"/>
                  </a:cubicBezTo>
                  <a:cubicBezTo>
                    <a:pt x="3341" y="5662"/>
                    <a:pt x="6682" y="3380"/>
                    <a:pt x="6682" y="1700"/>
                  </a:cubicBezTo>
                  <a:cubicBezTo>
                    <a:pt x="6682" y="769"/>
                    <a:pt x="5915" y="3"/>
                    <a:pt x="4984" y="3"/>
                  </a:cubicBezTo>
                  <a:cubicBezTo>
                    <a:pt x="4218" y="3"/>
                    <a:pt x="3560" y="496"/>
                    <a:pt x="3341" y="1226"/>
                  </a:cubicBezTo>
                  <a:cubicBezTo>
                    <a:pt x="3098" y="389"/>
                    <a:pt x="2410" y="1"/>
                    <a:pt x="172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
            <p:cNvSpPr/>
            <p:nvPr/>
          </p:nvSpPr>
          <p:spPr>
            <a:xfrm flipH="1">
              <a:off x="5394676" y="1144718"/>
              <a:ext cx="293914" cy="108826"/>
            </a:xfrm>
            <a:custGeom>
              <a:rect b="b" l="l" r="r" t="t"/>
              <a:pathLst>
                <a:path extrusionOk="0" h="2082" w="5623">
                  <a:moveTo>
                    <a:pt x="2428" y="1"/>
                  </a:moveTo>
                  <a:cubicBezTo>
                    <a:pt x="2410" y="1"/>
                    <a:pt x="2392" y="19"/>
                    <a:pt x="2373" y="37"/>
                  </a:cubicBezTo>
                  <a:lnTo>
                    <a:pt x="2081" y="1078"/>
                  </a:lnTo>
                  <a:lnTo>
                    <a:pt x="0" y="1078"/>
                  </a:lnTo>
                  <a:cubicBezTo>
                    <a:pt x="18" y="1114"/>
                    <a:pt x="55" y="1151"/>
                    <a:pt x="73" y="1187"/>
                  </a:cubicBezTo>
                  <a:lnTo>
                    <a:pt x="2136" y="1187"/>
                  </a:lnTo>
                  <a:cubicBezTo>
                    <a:pt x="2154" y="1187"/>
                    <a:pt x="2191" y="1169"/>
                    <a:pt x="2191" y="1151"/>
                  </a:cubicBezTo>
                  <a:lnTo>
                    <a:pt x="2428" y="293"/>
                  </a:lnTo>
                  <a:lnTo>
                    <a:pt x="2885" y="2027"/>
                  </a:lnTo>
                  <a:cubicBezTo>
                    <a:pt x="2903" y="2045"/>
                    <a:pt x="2921" y="2063"/>
                    <a:pt x="2939" y="2082"/>
                  </a:cubicBezTo>
                  <a:cubicBezTo>
                    <a:pt x="2976" y="2082"/>
                    <a:pt x="2994" y="2063"/>
                    <a:pt x="2994" y="2027"/>
                  </a:cubicBezTo>
                  <a:lnTo>
                    <a:pt x="3487" y="804"/>
                  </a:lnTo>
                  <a:lnTo>
                    <a:pt x="3651" y="1406"/>
                  </a:lnTo>
                  <a:cubicBezTo>
                    <a:pt x="3651" y="1425"/>
                    <a:pt x="3688" y="1443"/>
                    <a:pt x="3706" y="1443"/>
                  </a:cubicBezTo>
                  <a:lnTo>
                    <a:pt x="5532" y="1443"/>
                  </a:lnTo>
                  <a:cubicBezTo>
                    <a:pt x="5568" y="1406"/>
                    <a:pt x="5605" y="1370"/>
                    <a:pt x="5623" y="1315"/>
                  </a:cubicBezTo>
                  <a:lnTo>
                    <a:pt x="5623" y="1315"/>
                  </a:lnTo>
                  <a:lnTo>
                    <a:pt x="3761" y="1333"/>
                  </a:lnTo>
                  <a:lnTo>
                    <a:pt x="3578" y="585"/>
                  </a:lnTo>
                  <a:cubicBezTo>
                    <a:pt x="3578" y="567"/>
                    <a:pt x="3560" y="548"/>
                    <a:pt x="3523" y="548"/>
                  </a:cubicBezTo>
                  <a:cubicBezTo>
                    <a:pt x="3505" y="548"/>
                    <a:pt x="3469" y="567"/>
                    <a:pt x="3469" y="585"/>
                  </a:cubicBezTo>
                  <a:lnTo>
                    <a:pt x="2976" y="1826"/>
                  </a:lnTo>
                  <a:lnTo>
                    <a:pt x="2501" y="37"/>
                  </a:lnTo>
                  <a:cubicBezTo>
                    <a:pt x="2483" y="19"/>
                    <a:pt x="2465" y="1"/>
                    <a:pt x="24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1"/>
            <p:cNvSpPr/>
            <p:nvPr/>
          </p:nvSpPr>
          <p:spPr>
            <a:xfrm>
              <a:off x="7084550" y="622868"/>
              <a:ext cx="430242" cy="425873"/>
            </a:xfrm>
            <a:custGeom>
              <a:rect b="b" l="l" r="r" t="t"/>
              <a:pathLst>
                <a:path extrusionOk="0" h="5654" w="5712">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1" name="Google Shape;391;p31"/>
          <p:cNvSpPr txBox="1"/>
          <p:nvPr>
            <p:ph type="ctrTitle"/>
          </p:nvPr>
        </p:nvSpPr>
        <p:spPr>
          <a:xfrm>
            <a:off x="714300" y="951300"/>
            <a:ext cx="4328700" cy="239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BREAST CANCER DETECTION SYSTEM</a:t>
            </a:r>
            <a:endParaRPr/>
          </a:p>
        </p:txBody>
      </p:sp>
      <p:sp>
        <p:nvSpPr>
          <p:cNvPr id="392" name="Google Shape;392;p31"/>
          <p:cNvSpPr txBox="1"/>
          <p:nvPr>
            <p:ph idx="1" type="subTitle"/>
          </p:nvPr>
        </p:nvSpPr>
        <p:spPr>
          <a:xfrm>
            <a:off x="682750" y="4118375"/>
            <a:ext cx="2004300" cy="7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 Supervision of:</a:t>
            </a:r>
            <a:endParaRPr/>
          </a:p>
          <a:p>
            <a:pPr indent="0" lvl="0" marL="0" rtl="0" algn="l">
              <a:spcBef>
                <a:spcPts val="0"/>
              </a:spcBef>
              <a:spcAft>
                <a:spcPts val="0"/>
              </a:spcAft>
              <a:buNone/>
            </a:pPr>
            <a:r>
              <a:rPr lang="en"/>
              <a:t>Dr. Ra</a:t>
            </a:r>
            <a:r>
              <a:rPr lang="en"/>
              <a:t>vindara Bhatt</a:t>
            </a:r>
            <a:endParaRPr/>
          </a:p>
        </p:txBody>
      </p:sp>
      <p:sp>
        <p:nvSpPr>
          <p:cNvPr id="393" name="Google Shape;393;p31"/>
          <p:cNvSpPr/>
          <p:nvPr/>
        </p:nvSpPr>
        <p:spPr>
          <a:xfrm>
            <a:off x="4590686" y="3972613"/>
            <a:ext cx="145768" cy="145768"/>
          </a:xfrm>
          <a:custGeom>
            <a:rect b="b" l="l" r="r" t="t"/>
            <a:pathLst>
              <a:path extrusionOk="0" fill="none" h="1546" w="1546">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cap="rnd" cmpd="sng" w="193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a:off x="8392213" y="1871097"/>
            <a:ext cx="227485" cy="194801"/>
          </a:xfrm>
          <a:custGeom>
            <a:rect b="b" l="l" r="r" t="t"/>
            <a:pathLst>
              <a:path extrusionOk="0" h="5835" w="6814">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
          <p:cNvSpPr/>
          <p:nvPr/>
        </p:nvSpPr>
        <p:spPr>
          <a:xfrm rot="2700000">
            <a:off x="4462786" y="3566948"/>
            <a:ext cx="208089" cy="208206"/>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p:nvPr/>
        </p:nvSpPr>
        <p:spPr>
          <a:xfrm>
            <a:off x="5264032" y="2087088"/>
            <a:ext cx="227477" cy="227477"/>
          </a:xfrm>
          <a:custGeom>
            <a:rect b="b" l="l" r="r" t="t"/>
            <a:pathLst>
              <a:path extrusionOk="0" h="1610" w="161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1"/>
          <p:cNvSpPr/>
          <p:nvPr/>
        </p:nvSpPr>
        <p:spPr>
          <a:xfrm>
            <a:off x="5162638" y="1622430"/>
            <a:ext cx="430242" cy="425873"/>
          </a:xfrm>
          <a:custGeom>
            <a:rect b="b" l="l" r="r" t="t"/>
            <a:pathLst>
              <a:path extrusionOk="0" h="5654" w="5712">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1"/>
          <p:cNvSpPr txBox="1"/>
          <p:nvPr/>
        </p:nvSpPr>
        <p:spPr>
          <a:xfrm>
            <a:off x="6640075" y="4028525"/>
            <a:ext cx="2420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Submitted by:</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Parul Sharma (191206)</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Kunika Sharma (191227)</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Ria Mahajan (191236)</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40"/>
          <p:cNvSpPr txBox="1"/>
          <p:nvPr>
            <p:ph type="title"/>
          </p:nvPr>
        </p:nvSpPr>
        <p:spPr>
          <a:xfrm>
            <a:off x="2321475" y="2020138"/>
            <a:ext cx="4041000" cy="17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39" name="Google Shape;639;p40"/>
          <p:cNvGrpSpPr/>
          <p:nvPr/>
        </p:nvGrpSpPr>
        <p:grpSpPr>
          <a:xfrm>
            <a:off x="1462750" y="330334"/>
            <a:ext cx="5772124" cy="4499478"/>
            <a:chOff x="1820484" y="313884"/>
            <a:chExt cx="5503026" cy="4515734"/>
          </a:xfrm>
        </p:grpSpPr>
        <p:grpSp>
          <p:nvGrpSpPr>
            <p:cNvPr id="640" name="Google Shape;640;p40"/>
            <p:cNvGrpSpPr/>
            <p:nvPr/>
          </p:nvGrpSpPr>
          <p:grpSpPr>
            <a:xfrm flipH="1">
              <a:off x="2280524" y="313884"/>
              <a:ext cx="5042987" cy="3878528"/>
              <a:chOff x="2362200" y="890550"/>
              <a:chExt cx="4371900" cy="3362400"/>
            </a:xfrm>
          </p:grpSpPr>
          <p:sp>
            <p:nvSpPr>
              <p:cNvPr id="641" name="Google Shape;641;p40"/>
              <p:cNvSpPr/>
              <p:nvPr/>
            </p:nvSpPr>
            <p:spPr>
              <a:xfrm>
                <a:off x="2362200" y="890550"/>
                <a:ext cx="4371900" cy="3362400"/>
              </a:xfrm>
              <a:prstGeom prst="roundRect">
                <a:avLst>
                  <a:gd fmla="val 460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0"/>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0"/>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0"/>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0"/>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40"/>
            <p:cNvGrpSpPr/>
            <p:nvPr/>
          </p:nvGrpSpPr>
          <p:grpSpPr>
            <a:xfrm flipH="1">
              <a:off x="2062182" y="632487"/>
              <a:ext cx="5042987" cy="3878528"/>
              <a:chOff x="2362200" y="890550"/>
              <a:chExt cx="4371900" cy="3362400"/>
            </a:xfrm>
          </p:grpSpPr>
          <p:sp>
            <p:nvSpPr>
              <p:cNvPr id="647" name="Google Shape;647;p40"/>
              <p:cNvSpPr/>
              <p:nvPr/>
            </p:nvSpPr>
            <p:spPr>
              <a:xfrm>
                <a:off x="2362200" y="890550"/>
                <a:ext cx="4371900" cy="3362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0"/>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0"/>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0"/>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0"/>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2" name="Google Shape;652;p40"/>
            <p:cNvGrpSpPr/>
            <p:nvPr/>
          </p:nvGrpSpPr>
          <p:grpSpPr>
            <a:xfrm flipH="1">
              <a:off x="1820484" y="951090"/>
              <a:ext cx="5042987" cy="3878528"/>
              <a:chOff x="2362200" y="890550"/>
              <a:chExt cx="4371900" cy="3362400"/>
            </a:xfrm>
          </p:grpSpPr>
          <p:sp>
            <p:nvSpPr>
              <p:cNvPr id="653" name="Google Shape;653;p40"/>
              <p:cNvSpPr/>
              <p:nvPr/>
            </p:nvSpPr>
            <p:spPr>
              <a:xfrm>
                <a:off x="2362200" y="890550"/>
                <a:ext cx="4371900" cy="3362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0"/>
              <p:cNvSpPr/>
              <p:nvPr/>
            </p:nvSpPr>
            <p:spPr>
              <a:xfrm>
                <a:off x="2428798" y="1044872"/>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55" name="Google Shape;655;p40"/>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0"/>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0"/>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58" name="Google Shape;658;p40"/>
          <p:cNvSpPr txBox="1"/>
          <p:nvPr/>
        </p:nvSpPr>
        <p:spPr>
          <a:xfrm>
            <a:off x="1898675" y="1476750"/>
            <a:ext cx="46290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          </a:t>
            </a:r>
            <a:r>
              <a:rPr b="1" lang="en" sz="2200">
                <a:solidFill>
                  <a:schemeClr val="dk1"/>
                </a:solidFill>
                <a:latin typeface="Times New Roman"/>
                <a:ea typeface="Times New Roman"/>
                <a:cs typeface="Times New Roman"/>
                <a:sym typeface="Times New Roman"/>
              </a:rPr>
              <a:t>K Nearest Neighbour ( KNN )</a:t>
            </a:r>
            <a:endParaRPr b="1"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2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Supervised Machine Learning algorithm used to solve both classification and regression tasks.</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Based on the common saying </a:t>
            </a:r>
            <a:r>
              <a:rPr b="1" i="1" lang="en" sz="1600">
                <a:solidFill>
                  <a:schemeClr val="dk1"/>
                </a:solidFill>
                <a:latin typeface="Times New Roman"/>
                <a:ea typeface="Times New Roman"/>
                <a:cs typeface="Times New Roman"/>
                <a:sym typeface="Times New Roman"/>
              </a:rPr>
              <a:t>“ Our Behaviour is guided by the friends we grow up with.”</a:t>
            </a:r>
            <a:endParaRPr b="1" i="1"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Determines the class of a datapoint by majority voting principle.</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grpSp>
        <p:nvGrpSpPr>
          <p:cNvPr id="663" name="Google Shape;663;p41"/>
          <p:cNvGrpSpPr/>
          <p:nvPr/>
        </p:nvGrpSpPr>
        <p:grpSpPr>
          <a:xfrm>
            <a:off x="1820484" y="313884"/>
            <a:ext cx="5503026" cy="4515734"/>
            <a:chOff x="1820484" y="313884"/>
            <a:chExt cx="5503026" cy="4515734"/>
          </a:xfrm>
        </p:grpSpPr>
        <p:grpSp>
          <p:nvGrpSpPr>
            <p:cNvPr id="664" name="Google Shape;664;p41"/>
            <p:cNvGrpSpPr/>
            <p:nvPr/>
          </p:nvGrpSpPr>
          <p:grpSpPr>
            <a:xfrm flipH="1">
              <a:off x="2280524" y="313884"/>
              <a:ext cx="5042987" cy="3878528"/>
              <a:chOff x="2362200" y="890550"/>
              <a:chExt cx="4371900" cy="3362400"/>
            </a:xfrm>
          </p:grpSpPr>
          <p:sp>
            <p:nvSpPr>
              <p:cNvPr id="665" name="Google Shape;665;p41"/>
              <p:cNvSpPr/>
              <p:nvPr/>
            </p:nvSpPr>
            <p:spPr>
              <a:xfrm>
                <a:off x="2362200" y="890550"/>
                <a:ext cx="4371900" cy="3362400"/>
              </a:xfrm>
              <a:prstGeom prst="roundRect">
                <a:avLst>
                  <a:gd fmla="val 460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1"/>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1"/>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1"/>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1"/>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41"/>
            <p:cNvGrpSpPr/>
            <p:nvPr/>
          </p:nvGrpSpPr>
          <p:grpSpPr>
            <a:xfrm flipH="1">
              <a:off x="2062182" y="632487"/>
              <a:ext cx="5042987" cy="3878528"/>
              <a:chOff x="2362200" y="890550"/>
              <a:chExt cx="4371900" cy="3362400"/>
            </a:xfrm>
          </p:grpSpPr>
          <p:sp>
            <p:nvSpPr>
              <p:cNvPr id="671" name="Google Shape;671;p41"/>
              <p:cNvSpPr/>
              <p:nvPr/>
            </p:nvSpPr>
            <p:spPr>
              <a:xfrm>
                <a:off x="2362200" y="890550"/>
                <a:ext cx="4371900" cy="3362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1"/>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1"/>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1"/>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1"/>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41"/>
            <p:cNvGrpSpPr/>
            <p:nvPr/>
          </p:nvGrpSpPr>
          <p:grpSpPr>
            <a:xfrm flipH="1">
              <a:off x="1820484" y="951090"/>
              <a:ext cx="5042987" cy="3878528"/>
              <a:chOff x="2362200" y="890550"/>
              <a:chExt cx="4371900" cy="3362400"/>
            </a:xfrm>
          </p:grpSpPr>
          <p:sp>
            <p:nvSpPr>
              <p:cNvPr id="677" name="Google Shape;677;p41"/>
              <p:cNvSpPr/>
              <p:nvPr/>
            </p:nvSpPr>
            <p:spPr>
              <a:xfrm>
                <a:off x="2362200" y="890550"/>
                <a:ext cx="4371900" cy="3362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1"/>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1"/>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1"/>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1"/>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2" name="Google Shape;682;p41"/>
          <p:cNvSpPr txBox="1"/>
          <p:nvPr>
            <p:ph type="title"/>
          </p:nvPr>
        </p:nvSpPr>
        <p:spPr>
          <a:xfrm>
            <a:off x="2173250" y="565550"/>
            <a:ext cx="4482900" cy="438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SUPPORT VECTOR MACHINE</a:t>
            </a:r>
            <a:endParaRPr b="1" sz="2000">
              <a:latin typeface="Times New Roman"/>
              <a:ea typeface="Times New Roman"/>
              <a:cs typeface="Times New Roman"/>
              <a:sym typeface="Times New Roman"/>
            </a:endParaRPr>
          </a:p>
          <a:p>
            <a:pPr indent="0" lvl="0" marL="0" rtl="0" algn="l">
              <a:spcBef>
                <a:spcPts val="0"/>
              </a:spcBef>
              <a:spcAft>
                <a:spcPts val="0"/>
              </a:spcAft>
              <a:buNone/>
            </a:pPr>
            <a:r>
              <a:rPr b="1" lang="en" sz="2000">
                <a:latin typeface="Times New Roman"/>
                <a:ea typeface="Times New Roman"/>
                <a:cs typeface="Times New Roman"/>
                <a:sym typeface="Times New Roman"/>
              </a:rPr>
              <a:t>                        (SVM )</a:t>
            </a:r>
            <a:endParaRPr b="1" sz="20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Approach to supervised pattern classification.</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Capable of Performing linear or non-linear classification ,regression and outlier detection.</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Well suited for classification of small or medium sized datasets.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SVM is a training algorithm for learning classification and regression rules from data.</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b="1" lang="en" sz="1600">
                <a:latin typeface="Times New Roman"/>
                <a:ea typeface="Times New Roman"/>
                <a:cs typeface="Times New Roman"/>
                <a:sym typeface="Times New Roman"/>
              </a:rPr>
              <a:t>How Does SVM Classify? </a:t>
            </a:r>
            <a:endParaRPr b="1" sz="1600">
              <a:latin typeface="Times New Roman"/>
              <a:ea typeface="Times New Roman"/>
              <a:cs typeface="Times New Roman"/>
              <a:sym typeface="Times New Roman"/>
            </a:endParaRPr>
          </a:p>
          <a:p>
            <a:pPr indent="0" lvl="0" marL="457200" rtl="0" algn="l">
              <a:spcBef>
                <a:spcPts val="0"/>
              </a:spcBef>
              <a:spcAft>
                <a:spcPts val="0"/>
              </a:spcAft>
              <a:buNone/>
            </a:pPr>
            <a:r>
              <a:rPr b="1" lang="en" sz="1600">
                <a:latin typeface="Times New Roman"/>
                <a:ea typeface="Times New Roman"/>
                <a:cs typeface="Times New Roman"/>
                <a:sym typeface="Times New Roman"/>
              </a:rPr>
              <a:t>  </a:t>
            </a:r>
            <a:r>
              <a:rPr lang="en" sz="1600">
                <a:latin typeface="Times New Roman"/>
                <a:ea typeface="Times New Roman"/>
                <a:cs typeface="Times New Roman"/>
                <a:sym typeface="Times New Roman"/>
              </a:rPr>
              <a:t>Creates a line or a hyperplane which separates the data into classes.</a:t>
            </a:r>
            <a:endParaRPr sz="1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grpSp>
        <p:nvGrpSpPr>
          <p:cNvPr id="687" name="Google Shape;687;p42"/>
          <p:cNvGrpSpPr/>
          <p:nvPr/>
        </p:nvGrpSpPr>
        <p:grpSpPr>
          <a:xfrm>
            <a:off x="1820484" y="237684"/>
            <a:ext cx="5503026" cy="4515734"/>
            <a:chOff x="1820484" y="313884"/>
            <a:chExt cx="5503026" cy="4515734"/>
          </a:xfrm>
        </p:grpSpPr>
        <p:grpSp>
          <p:nvGrpSpPr>
            <p:cNvPr id="688" name="Google Shape;688;p42"/>
            <p:cNvGrpSpPr/>
            <p:nvPr/>
          </p:nvGrpSpPr>
          <p:grpSpPr>
            <a:xfrm flipH="1">
              <a:off x="2280524" y="313884"/>
              <a:ext cx="5042987" cy="3878528"/>
              <a:chOff x="2362200" y="890550"/>
              <a:chExt cx="4371900" cy="3362400"/>
            </a:xfrm>
          </p:grpSpPr>
          <p:sp>
            <p:nvSpPr>
              <p:cNvPr id="689" name="Google Shape;689;p42"/>
              <p:cNvSpPr/>
              <p:nvPr/>
            </p:nvSpPr>
            <p:spPr>
              <a:xfrm>
                <a:off x="2362200" y="890550"/>
                <a:ext cx="4371900" cy="3362400"/>
              </a:xfrm>
              <a:prstGeom prst="roundRect">
                <a:avLst>
                  <a:gd fmla="val 460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2"/>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2"/>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2"/>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2"/>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42"/>
            <p:cNvGrpSpPr/>
            <p:nvPr/>
          </p:nvGrpSpPr>
          <p:grpSpPr>
            <a:xfrm flipH="1">
              <a:off x="2062182" y="632487"/>
              <a:ext cx="5042987" cy="3878528"/>
              <a:chOff x="2362200" y="890550"/>
              <a:chExt cx="4371900" cy="3362400"/>
            </a:xfrm>
          </p:grpSpPr>
          <p:sp>
            <p:nvSpPr>
              <p:cNvPr id="695" name="Google Shape;695;p42"/>
              <p:cNvSpPr/>
              <p:nvPr/>
            </p:nvSpPr>
            <p:spPr>
              <a:xfrm>
                <a:off x="2362200" y="890550"/>
                <a:ext cx="4371900" cy="3362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2"/>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2"/>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2"/>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2"/>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42"/>
            <p:cNvGrpSpPr/>
            <p:nvPr/>
          </p:nvGrpSpPr>
          <p:grpSpPr>
            <a:xfrm flipH="1">
              <a:off x="1820484" y="951090"/>
              <a:ext cx="5042987" cy="3878528"/>
              <a:chOff x="2362200" y="890550"/>
              <a:chExt cx="4371900" cy="3362400"/>
            </a:xfrm>
          </p:grpSpPr>
          <p:sp>
            <p:nvSpPr>
              <p:cNvPr id="701" name="Google Shape;701;p42"/>
              <p:cNvSpPr/>
              <p:nvPr/>
            </p:nvSpPr>
            <p:spPr>
              <a:xfrm>
                <a:off x="2362200" y="890550"/>
                <a:ext cx="4371900" cy="3362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2"/>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2"/>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2"/>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2"/>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6" name="Google Shape;706;p42"/>
          <p:cNvSpPr txBox="1"/>
          <p:nvPr>
            <p:ph idx="4294967295" type="title"/>
          </p:nvPr>
        </p:nvSpPr>
        <p:spPr>
          <a:xfrm>
            <a:off x="2330550" y="1087050"/>
            <a:ext cx="4482900" cy="438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CONVOLUTIONAL NEURAL NETWORKS </a:t>
            </a:r>
            <a:r>
              <a:rPr b="1" lang="en" sz="2000">
                <a:latin typeface="Times New Roman"/>
                <a:ea typeface="Times New Roman"/>
                <a:cs typeface="Times New Roman"/>
                <a:sym typeface="Times New Roman"/>
              </a:rPr>
              <a:t> (CNN )</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b="1" sz="20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350">
                <a:highlight>
                  <a:srgbClr val="FFFFFF"/>
                </a:highlight>
                <a:latin typeface="Lato"/>
                <a:ea typeface="Lato"/>
                <a:cs typeface="Lato"/>
                <a:sym typeface="Lato"/>
              </a:rPr>
              <a:t>Ability to handle large amounts of data.</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350">
                <a:highlight>
                  <a:srgbClr val="FFFFFF"/>
                </a:highlight>
                <a:latin typeface="Lato"/>
                <a:ea typeface="Lato"/>
                <a:cs typeface="Lato"/>
                <a:sym typeface="Lato"/>
              </a:rPr>
              <a:t>Uses hidden layers and has surpassed traditional techniques, especially in pattern recognition. </a:t>
            </a:r>
            <a:endParaRPr sz="1350">
              <a:highlight>
                <a:srgbClr val="FFFFFF"/>
              </a:highlight>
              <a:latin typeface="Lato"/>
              <a:ea typeface="Lato"/>
              <a:cs typeface="Lato"/>
              <a:sym typeface="Lato"/>
            </a:endParaRPr>
          </a:p>
          <a:p>
            <a:pPr indent="0" lvl="0" marL="457200" rtl="0" algn="l">
              <a:spcBef>
                <a:spcPts val="0"/>
              </a:spcBef>
              <a:spcAft>
                <a:spcPts val="0"/>
              </a:spcAft>
              <a:buNone/>
            </a:pPr>
            <a:r>
              <a:t/>
            </a:r>
            <a:endParaRPr sz="1350">
              <a:highlight>
                <a:srgbClr val="FFFFFF"/>
              </a:highlight>
              <a:latin typeface="Lato"/>
              <a:ea typeface="Lato"/>
              <a:cs typeface="Lato"/>
              <a:sym typeface="Lato"/>
            </a:endParaRPr>
          </a:p>
          <a:p>
            <a:pPr indent="-330200" lvl="0" marL="457200" rtl="0" algn="l">
              <a:spcBef>
                <a:spcPts val="0"/>
              </a:spcBef>
              <a:spcAft>
                <a:spcPts val="0"/>
              </a:spcAft>
              <a:buSzPts val="1600"/>
              <a:buFont typeface="Times New Roman"/>
              <a:buChar char="●"/>
            </a:pPr>
            <a:r>
              <a:rPr b="1" lang="en" sz="1600">
                <a:latin typeface="Times New Roman"/>
                <a:ea typeface="Times New Roman"/>
                <a:cs typeface="Times New Roman"/>
                <a:sym typeface="Times New Roman"/>
              </a:rPr>
              <a:t>ADVANTAGES : </a:t>
            </a:r>
            <a:endParaRPr b="1"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350">
                <a:highlight>
                  <a:srgbClr val="FFFFFF"/>
                </a:highlight>
                <a:latin typeface="Lato"/>
                <a:ea typeface="Lato"/>
                <a:cs typeface="Lato"/>
                <a:sym typeface="Lato"/>
              </a:rPr>
              <a:t>Uses multi-layered network.</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350">
                <a:highlight>
                  <a:srgbClr val="FFFFFF"/>
                </a:highlight>
                <a:latin typeface="Lato"/>
                <a:ea typeface="Lato"/>
                <a:cs typeface="Lato"/>
                <a:sym typeface="Lato"/>
              </a:rPr>
              <a:t>The availability of large sets of image data,</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grpSp>
        <p:nvGrpSpPr>
          <p:cNvPr id="711" name="Google Shape;711;p43"/>
          <p:cNvGrpSpPr/>
          <p:nvPr/>
        </p:nvGrpSpPr>
        <p:grpSpPr>
          <a:xfrm>
            <a:off x="1820497" y="250059"/>
            <a:ext cx="5503026" cy="4515734"/>
            <a:chOff x="1820484" y="313884"/>
            <a:chExt cx="5503026" cy="4515734"/>
          </a:xfrm>
        </p:grpSpPr>
        <p:grpSp>
          <p:nvGrpSpPr>
            <p:cNvPr id="712" name="Google Shape;712;p43"/>
            <p:cNvGrpSpPr/>
            <p:nvPr/>
          </p:nvGrpSpPr>
          <p:grpSpPr>
            <a:xfrm flipH="1">
              <a:off x="2280524" y="313884"/>
              <a:ext cx="5042987" cy="3878528"/>
              <a:chOff x="2362200" y="890550"/>
              <a:chExt cx="4371900" cy="3362400"/>
            </a:xfrm>
          </p:grpSpPr>
          <p:sp>
            <p:nvSpPr>
              <p:cNvPr id="713" name="Google Shape;713;p43"/>
              <p:cNvSpPr/>
              <p:nvPr/>
            </p:nvSpPr>
            <p:spPr>
              <a:xfrm>
                <a:off x="2362200" y="890550"/>
                <a:ext cx="4371900" cy="3362400"/>
              </a:xfrm>
              <a:prstGeom prst="roundRect">
                <a:avLst>
                  <a:gd fmla="val 460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3"/>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3"/>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3"/>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3"/>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43"/>
            <p:cNvGrpSpPr/>
            <p:nvPr/>
          </p:nvGrpSpPr>
          <p:grpSpPr>
            <a:xfrm flipH="1">
              <a:off x="2062182" y="632487"/>
              <a:ext cx="5042987" cy="3878528"/>
              <a:chOff x="2362200" y="890550"/>
              <a:chExt cx="4371900" cy="3362400"/>
            </a:xfrm>
          </p:grpSpPr>
          <p:sp>
            <p:nvSpPr>
              <p:cNvPr id="719" name="Google Shape;719;p43"/>
              <p:cNvSpPr/>
              <p:nvPr/>
            </p:nvSpPr>
            <p:spPr>
              <a:xfrm>
                <a:off x="2362200" y="890550"/>
                <a:ext cx="4371900" cy="3362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3"/>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3"/>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3"/>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3"/>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 name="Google Shape;724;p43"/>
            <p:cNvGrpSpPr/>
            <p:nvPr/>
          </p:nvGrpSpPr>
          <p:grpSpPr>
            <a:xfrm flipH="1">
              <a:off x="1820484" y="951090"/>
              <a:ext cx="5042987" cy="3878528"/>
              <a:chOff x="2362200" y="890550"/>
              <a:chExt cx="4371900" cy="3362400"/>
            </a:xfrm>
          </p:grpSpPr>
          <p:sp>
            <p:nvSpPr>
              <p:cNvPr id="725" name="Google Shape;725;p43"/>
              <p:cNvSpPr/>
              <p:nvPr/>
            </p:nvSpPr>
            <p:spPr>
              <a:xfrm>
                <a:off x="2362200" y="890550"/>
                <a:ext cx="4371900" cy="3362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3"/>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Times New Roman"/>
                    <a:ea typeface="Times New Roman"/>
                    <a:cs typeface="Times New Roman"/>
                    <a:sym typeface="Times New Roman"/>
                  </a:rPr>
                  <a:t>Residual Network Pre-Trained Model</a:t>
                </a:r>
                <a:r>
                  <a:rPr b="1" lang="en" sz="2000">
                    <a:solidFill>
                      <a:schemeClr val="dk1"/>
                    </a:solidFill>
                    <a:latin typeface="Times New Roman"/>
                    <a:ea typeface="Times New Roman"/>
                    <a:cs typeface="Times New Roman"/>
                    <a:sym typeface="Times New Roman"/>
                  </a:rPr>
                  <a:t>  (ResNet-50)</a:t>
                </a:r>
                <a:endParaRPr b="1" sz="2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350">
                    <a:solidFill>
                      <a:srgbClr val="334F70"/>
                    </a:solidFill>
                    <a:latin typeface="Times New Roman"/>
                    <a:ea typeface="Times New Roman"/>
                    <a:cs typeface="Times New Roman"/>
                    <a:sym typeface="Times New Roman"/>
                  </a:rPr>
                  <a:t>In the ResNet50 architecture, a combination of convolution filters of various sizes is used to address the deterioration issue of CNN models and reduce the training time caused by the deep structure. ResNet50 is composed of 48 convolutional layers, as well as a maxpool layer and an average pool layer. There are over 23 million trainable parameters in this architecture.</a:t>
                </a:r>
                <a:endParaRPr sz="1350">
                  <a:solidFill>
                    <a:srgbClr val="334F7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p:txBody>
          </p:sp>
          <p:sp>
            <p:nvSpPr>
              <p:cNvPr id="727" name="Google Shape;727;p43"/>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3"/>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3"/>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grpSp>
        <p:nvGrpSpPr>
          <p:cNvPr id="734" name="Google Shape;734;p44"/>
          <p:cNvGrpSpPr/>
          <p:nvPr/>
        </p:nvGrpSpPr>
        <p:grpSpPr>
          <a:xfrm>
            <a:off x="1820484" y="237684"/>
            <a:ext cx="5503026" cy="4515734"/>
            <a:chOff x="1820484" y="313884"/>
            <a:chExt cx="5503026" cy="4515734"/>
          </a:xfrm>
        </p:grpSpPr>
        <p:grpSp>
          <p:nvGrpSpPr>
            <p:cNvPr id="735" name="Google Shape;735;p44"/>
            <p:cNvGrpSpPr/>
            <p:nvPr/>
          </p:nvGrpSpPr>
          <p:grpSpPr>
            <a:xfrm flipH="1">
              <a:off x="2280524" y="313884"/>
              <a:ext cx="5042987" cy="3878528"/>
              <a:chOff x="2362200" y="890550"/>
              <a:chExt cx="4371900" cy="3362400"/>
            </a:xfrm>
          </p:grpSpPr>
          <p:sp>
            <p:nvSpPr>
              <p:cNvPr id="736" name="Google Shape;736;p44"/>
              <p:cNvSpPr/>
              <p:nvPr/>
            </p:nvSpPr>
            <p:spPr>
              <a:xfrm>
                <a:off x="2362200" y="890550"/>
                <a:ext cx="4371900" cy="3362400"/>
              </a:xfrm>
              <a:prstGeom prst="roundRect">
                <a:avLst>
                  <a:gd fmla="val 460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4"/>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4"/>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4"/>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4"/>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44"/>
            <p:cNvGrpSpPr/>
            <p:nvPr/>
          </p:nvGrpSpPr>
          <p:grpSpPr>
            <a:xfrm flipH="1">
              <a:off x="2062182" y="632487"/>
              <a:ext cx="5042987" cy="3878528"/>
              <a:chOff x="2362200" y="890550"/>
              <a:chExt cx="4371900" cy="3362400"/>
            </a:xfrm>
          </p:grpSpPr>
          <p:sp>
            <p:nvSpPr>
              <p:cNvPr id="742" name="Google Shape;742;p44"/>
              <p:cNvSpPr/>
              <p:nvPr/>
            </p:nvSpPr>
            <p:spPr>
              <a:xfrm>
                <a:off x="2362200" y="890550"/>
                <a:ext cx="4371900" cy="3362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4"/>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4"/>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4"/>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4"/>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44"/>
            <p:cNvGrpSpPr/>
            <p:nvPr/>
          </p:nvGrpSpPr>
          <p:grpSpPr>
            <a:xfrm flipH="1">
              <a:off x="1820484" y="951090"/>
              <a:ext cx="5042987" cy="3878528"/>
              <a:chOff x="2362200" y="890550"/>
              <a:chExt cx="4371900" cy="3362400"/>
            </a:xfrm>
          </p:grpSpPr>
          <p:sp>
            <p:nvSpPr>
              <p:cNvPr id="748" name="Google Shape;748;p44"/>
              <p:cNvSpPr/>
              <p:nvPr/>
            </p:nvSpPr>
            <p:spPr>
              <a:xfrm>
                <a:off x="2362200" y="890550"/>
                <a:ext cx="4371900" cy="3362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4"/>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4"/>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4"/>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4"/>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53" name="Google Shape;753;p44"/>
          <p:cNvSpPr txBox="1"/>
          <p:nvPr/>
        </p:nvSpPr>
        <p:spPr>
          <a:xfrm>
            <a:off x="1937825" y="1642800"/>
            <a:ext cx="4631100" cy="306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       </a:t>
            </a:r>
            <a:r>
              <a:rPr b="1" lang="en" sz="2000">
                <a:solidFill>
                  <a:schemeClr val="dk1"/>
                </a:solidFill>
                <a:latin typeface="Times New Roman"/>
                <a:ea typeface="Times New Roman"/>
                <a:cs typeface="Times New Roman"/>
                <a:sym typeface="Times New Roman"/>
              </a:rPr>
              <a:t>Virtual Geometry Group (VGG16)</a:t>
            </a:r>
            <a:endParaRPr b="1" sz="20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350">
                <a:solidFill>
                  <a:schemeClr val="dk1"/>
                </a:solidFill>
                <a:latin typeface="Times New Roman"/>
                <a:ea typeface="Times New Roman"/>
                <a:cs typeface="Times New Roman"/>
                <a:sym typeface="Times New Roman"/>
              </a:rPr>
              <a:t>The most distinguishing feature of VGG16 is that instead of a large number of hyper-parameters, they focused on having convolution layers of 3x3 filter with stride 1 and always used the same padding and maxpool layer of 2x2 filter with stride 2. Throughout the architecture, this arrangement of convolution and max pool layers is consistent. Finally, it has two FC (fully connected layers) and a softmax for output. The 16 in VGG16 refers to the fact that it has 16 weighted layers. This network is quite large in size.</a:t>
            </a:r>
            <a:endParaRPr sz="13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5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45"/>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EFFICIENCY ANALYSIS</a:t>
            </a:r>
            <a:endParaRPr/>
          </a:p>
        </p:txBody>
      </p:sp>
      <p:graphicFrame>
        <p:nvGraphicFramePr>
          <p:cNvPr id="759" name="Google Shape;759;p45"/>
          <p:cNvGraphicFramePr/>
          <p:nvPr/>
        </p:nvGraphicFramePr>
        <p:xfrm>
          <a:off x="1948938" y="1297475"/>
          <a:ext cx="3000000" cy="3000000"/>
        </p:xfrm>
        <a:graphic>
          <a:graphicData uri="http://schemas.openxmlformats.org/drawingml/2006/table">
            <a:tbl>
              <a:tblPr>
                <a:noFill/>
                <a:tableStyleId>{E0BD3C92-144D-46B9-8E90-1403A27CF7C2}</a:tableStyleId>
              </a:tblPr>
              <a:tblGrid>
                <a:gridCol w="2275250"/>
                <a:gridCol w="3169175"/>
              </a:tblGrid>
              <a:tr h="738475">
                <a:tc>
                  <a:txBody>
                    <a:bodyPr/>
                    <a:lstStyle/>
                    <a:p>
                      <a:pPr indent="0" lvl="0" marL="0" rtl="0" algn="l">
                        <a:spcBef>
                          <a:spcPts val="0"/>
                        </a:spcBef>
                        <a:spcAft>
                          <a:spcPts val="0"/>
                        </a:spcAft>
                        <a:buNone/>
                      </a:pPr>
                      <a:r>
                        <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Alata"/>
                          <a:ea typeface="Alata"/>
                          <a:cs typeface="Alata"/>
                          <a:sym typeface="Alata"/>
                        </a:rPr>
                        <a:t>ACCURACY</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738475">
                <a:tc>
                  <a:txBody>
                    <a:bodyPr/>
                    <a:lstStyle/>
                    <a:p>
                      <a:pPr indent="0" lvl="0" marL="0" rtl="0" algn="ctr">
                        <a:spcBef>
                          <a:spcPts val="0"/>
                        </a:spcBef>
                        <a:spcAft>
                          <a:spcPts val="0"/>
                        </a:spcAft>
                        <a:buNone/>
                      </a:pPr>
                      <a:r>
                        <a:rPr lang="en" sz="1800">
                          <a:solidFill>
                            <a:schemeClr val="lt1"/>
                          </a:solidFill>
                          <a:latin typeface="Alata"/>
                          <a:ea typeface="Alata"/>
                          <a:cs typeface="Alata"/>
                          <a:sym typeface="Alata"/>
                        </a:rPr>
                        <a:t>KNN</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300">
                          <a:solidFill>
                            <a:schemeClr val="dk2"/>
                          </a:solidFill>
                          <a:latin typeface="Montserrat"/>
                          <a:ea typeface="Montserrat"/>
                          <a:cs typeface="Montserrat"/>
                          <a:sym typeface="Montserrat"/>
                        </a:rPr>
                        <a:t>96.27%</a:t>
                      </a:r>
                      <a:endParaRPr sz="1300">
                        <a:solidFill>
                          <a:schemeClr val="dk1"/>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727650">
                <a:tc>
                  <a:txBody>
                    <a:bodyPr/>
                    <a:lstStyle/>
                    <a:p>
                      <a:pPr indent="0" lvl="0" marL="0" rtl="0" algn="ctr">
                        <a:spcBef>
                          <a:spcPts val="0"/>
                        </a:spcBef>
                        <a:spcAft>
                          <a:spcPts val="0"/>
                        </a:spcAft>
                        <a:buNone/>
                      </a:pPr>
                      <a:r>
                        <a:rPr lang="en" sz="1800">
                          <a:solidFill>
                            <a:schemeClr val="lt1"/>
                          </a:solidFill>
                          <a:latin typeface="Alata"/>
                          <a:ea typeface="Alata"/>
                          <a:cs typeface="Alata"/>
                          <a:sym typeface="Alata"/>
                        </a:rPr>
                        <a:t>SVM</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300">
                          <a:solidFill>
                            <a:schemeClr val="dk1"/>
                          </a:solidFill>
                          <a:latin typeface="Montserrat"/>
                          <a:ea typeface="Montserrat"/>
                          <a:cs typeface="Montserrat"/>
                          <a:sym typeface="Montserrat"/>
                        </a:rPr>
                        <a:t>93.7%</a:t>
                      </a:r>
                      <a:endParaRPr sz="1300">
                        <a:solidFill>
                          <a:schemeClr val="dk1"/>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938375">
                <a:tc>
                  <a:txBody>
                    <a:bodyPr/>
                    <a:lstStyle/>
                    <a:p>
                      <a:pPr indent="0" lvl="0" marL="0" rtl="0" algn="ctr">
                        <a:spcBef>
                          <a:spcPts val="0"/>
                        </a:spcBef>
                        <a:spcAft>
                          <a:spcPts val="0"/>
                        </a:spcAft>
                        <a:buNone/>
                      </a:pPr>
                      <a:r>
                        <a:rPr lang="en" sz="1800">
                          <a:solidFill>
                            <a:schemeClr val="lt1"/>
                          </a:solidFill>
                          <a:latin typeface="Alata"/>
                          <a:ea typeface="Alata"/>
                          <a:cs typeface="Alata"/>
                          <a:sym typeface="Alata"/>
                        </a:rPr>
                        <a:t>CNN</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311150" lvl="0" marL="457200" rtl="0" algn="l">
                        <a:spcBef>
                          <a:spcPts val="0"/>
                        </a:spcBef>
                        <a:spcAft>
                          <a:spcPts val="0"/>
                        </a:spcAft>
                        <a:buClr>
                          <a:schemeClr val="dk2"/>
                        </a:buClr>
                        <a:buSzPts val="1300"/>
                        <a:buFont typeface="Montserrat"/>
                        <a:buChar char="●"/>
                      </a:pPr>
                      <a:r>
                        <a:rPr lang="en" sz="1300">
                          <a:solidFill>
                            <a:schemeClr val="dk2"/>
                          </a:solidFill>
                          <a:latin typeface="Montserrat"/>
                          <a:ea typeface="Montserrat"/>
                          <a:cs typeface="Montserrat"/>
                          <a:sym typeface="Montserrat"/>
                        </a:rPr>
                        <a:t>Custom CNN -69.71%</a:t>
                      </a:r>
                      <a:endParaRPr sz="1300">
                        <a:solidFill>
                          <a:schemeClr val="dk2"/>
                        </a:solidFill>
                        <a:latin typeface="Montserrat"/>
                        <a:ea typeface="Montserrat"/>
                        <a:cs typeface="Montserrat"/>
                        <a:sym typeface="Montserrat"/>
                      </a:endParaRPr>
                    </a:p>
                    <a:p>
                      <a:pPr indent="-311150" lvl="0" marL="457200" rtl="0" algn="l">
                        <a:spcBef>
                          <a:spcPts val="0"/>
                        </a:spcBef>
                        <a:spcAft>
                          <a:spcPts val="0"/>
                        </a:spcAft>
                        <a:buClr>
                          <a:schemeClr val="dk2"/>
                        </a:buClr>
                        <a:buSzPts val="1300"/>
                        <a:buFont typeface="Montserrat"/>
                        <a:buChar char="●"/>
                      </a:pPr>
                      <a:r>
                        <a:rPr lang="en" sz="1300">
                          <a:solidFill>
                            <a:schemeClr val="dk2"/>
                          </a:solidFill>
                          <a:latin typeface="Montserrat"/>
                          <a:ea typeface="Montserrat"/>
                          <a:cs typeface="Montserrat"/>
                          <a:sym typeface="Montserrat"/>
                        </a:rPr>
                        <a:t>ResNet-50 Model -92.17%</a:t>
                      </a:r>
                      <a:endParaRPr sz="1300">
                        <a:solidFill>
                          <a:schemeClr val="dk2"/>
                        </a:solidFill>
                        <a:latin typeface="Montserrat"/>
                        <a:ea typeface="Montserrat"/>
                        <a:cs typeface="Montserrat"/>
                        <a:sym typeface="Montserrat"/>
                      </a:endParaRPr>
                    </a:p>
                    <a:p>
                      <a:pPr indent="-311150" lvl="0" marL="457200" rtl="0" algn="l">
                        <a:spcBef>
                          <a:spcPts val="0"/>
                        </a:spcBef>
                        <a:spcAft>
                          <a:spcPts val="0"/>
                        </a:spcAft>
                        <a:buClr>
                          <a:schemeClr val="dk2"/>
                        </a:buClr>
                        <a:buSzPts val="1300"/>
                        <a:buFont typeface="Montserrat"/>
                        <a:buChar char="●"/>
                      </a:pPr>
                      <a:r>
                        <a:rPr lang="en" sz="1300">
                          <a:solidFill>
                            <a:schemeClr val="dk2"/>
                          </a:solidFill>
                          <a:latin typeface="Montserrat"/>
                          <a:ea typeface="Montserrat"/>
                          <a:cs typeface="Montserrat"/>
                          <a:sym typeface="Montserrat"/>
                        </a:rPr>
                        <a:t>VGG-16 Model -97.96%</a:t>
                      </a:r>
                      <a:endParaRPr sz="13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pic>
        <p:nvPicPr>
          <p:cNvPr id="764" name="Google Shape;764;p46"/>
          <p:cNvPicPr preferRelativeResize="0"/>
          <p:nvPr/>
        </p:nvPicPr>
        <p:blipFill rotWithShape="1">
          <a:blip r:embed="rId3">
            <a:alphaModFix/>
          </a:blip>
          <a:srcRect b="5831" l="19296" r="28124" t="29085"/>
          <a:stretch/>
        </p:blipFill>
        <p:spPr>
          <a:xfrm>
            <a:off x="1400525" y="133700"/>
            <a:ext cx="6469649" cy="4876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47"/>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Plans</a:t>
            </a:r>
            <a:endParaRPr/>
          </a:p>
        </p:txBody>
      </p:sp>
      <p:sp>
        <p:nvSpPr>
          <p:cNvPr id="770" name="Google Shape;770;p47"/>
          <p:cNvSpPr txBox="1"/>
          <p:nvPr>
            <p:ph idx="2" type="title"/>
          </p:nvPr>
        </p:nvSpPr>
        <p:spPr>
          <a:xfrm>
            <a:off x="1662000" y="1486925"/>
            <a:ext cx="26670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Histopathological Image Analysis</a:t>
            </a:r>
            <a:endParaRPr/>
          </a:p>
        </p:txBody>
      </p:sp>
      <p:sp>
        <p:nvSpPr>
          <p:cNvPr id="771" name="Google Shape;771;p47"/>
          <p:cNvSpPr txBox="1"/>
          <p:nvPr>
            <p:ph idx="3" type="title"/>
          </p:nvPr>
        </p:nvSpPr>
        <p:spPr>
          <a:xfrm>
            <a:off x="766875" y="1586925"/>
            <a:ext cx="904800" cy="58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72" name="Google Shape;772;p47"/>
          <p:cNvSpPr txBox="1"/>
          <p:nvPr>
            <p:ph idx="1" type="subTitle"/>
          </p:nvPr>
        </p:nvSpPr>
        <p:spPr>
          <a:xfrm>
            <a:off x="1662000" y="2175075"/>
            <a:ext cx="2276700" cy="342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Apply other DL models like VGG19,DenseNet to the image dataset.</a:t>
            </a:r>
            <a:endParaRPr/>
          </a:p>
        </p:txBody>
      </p:sp>
      <p:sp>
        <p:nvSpPr>
          <p:cNvPr id="773" name="Google Shape;773;p47"/>
          <p:cNvSpPr txBox="1"/>
          <p:nvPr>
            <p:ph idx="7" type="title"/>
          </p:nvPr>
        </p:nvSpPr>
        <p:spPr>
          <a:xfrm>
            <a:off x="5652975" y="1536850"/>
            <a:ext cx="27243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a:t>
            </a:r>
            <a:endParaRPr/>
          </a:p>
          <a:p>
            <a:pPr indent="0" lvl="0" marL="0" rtl="0" algn="l">
              <a:spcBef>
                <a:spcPts val="0"/>
              </a:spcBef>
              <a:spcAft>
                <a:spcPts val="0"/>
              </a:spcAft>
              <a:buNone/>
            </a:pPr>
            <a:r>
              <a:t/>
            </a:r>
            <a:endParaRPr/>
          </a:p>
        </p:txBody>
      </p:sp>
      <p:sp>
        <p:nvSpPr>
          <p:cNvPr id="774" name="Google Shape;774;p47"/>
          <p:cNvSpPr txBox="1"/>
          <p:nvPr>
            <p:ph idx="8" type="title"/>
          </p:nvPr>
        </p:nvSpPr>
        <p:spPr>
          <a:xfrm>
            <a:off x="4757625" y="1586925"/>
            <a:ext cx="904800" cy="58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75" name="Google Shape;775;p47"/>
          <p:cNvSpPr txBox="1"/>
          <p:nvPr>
            <p:ph idx="9" type="subTitle"/>
          </p:nvPr>
        </p:nvSpPr>
        <p:spPr>
          <a:xfrm>
            <a:off x="5652975" y="2171325"/>
            <a:ext cx="2276700" cy="5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an appropriate UI for the system</a:t>
            </a:r>
            <a:endParaRPr/>
          </a:p>
          <a:p>
            <a:pPr indent="0" lvl="0" marL="0" rtl="0" algn="l">
              <a:spcBef>
                <a:spcPts val="1200"/>
              </a:spcBef>
              <a:spcAft>
                <a:spcPts val="1200"/>
              </a:spcAft>
              <a:buNone/>
            </a:pPr>
            <a:r>
              <a:t/>
            </a:r>
            <a:endParaRPr/>
          </a:p>
        </p:txBody>
      </p:sp>
      <p:grpSp>
        <p:nvGrpSpPr>
          <p:cNvPr id="776" name="Google Shape;776;p47"/>
          <p:cNvGrpSpPr/>
          <p:nvPr/>
        </p:nvGrpSpPr>
        <p:grpSpPr>
          <a:xfrm>
            <a:off x="-25" y="0"/>
            <a:ext cx="9144020" cy="342900"/>
            <a:chOff x="-25" y="0"/>
            <a:chExt cx="9144020" cy="342900"/>
          </a:xfrm>
        </p:grpSpPr>
        <p:sp>
          <p:nvSpPr>
            <p:cNvPr id="777" name="Google Shape;777;p47"/>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8" name="Google Shape;778;p47"/>
            <p:cNvGrpSpPr/>
            <p:nvPr/>
          </p:nvGrpSpPr>
          <p:grpSpPr>
            <a:xfrm>
              <a:off x="215975" y="111150"/>
              <a:ext cx="642950" cy="120600"/>
              <a:chOff x="215975" y="152625"/>
              <a:chExt cx="642950" cy="120600"/>
            </a:xfrm>
          </p:grpSpPr>
          <p:sp>
            <p:nvSpPr>
              <p:cNvPr id="779" name="Google Shape;779;p47"/>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7"/>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7"/>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48"/>
          <p:cNvSpPr txBox="1"/>
          <p:nvPr>
            <p:ph idx="1" type="subTitle"/>
          </p:nvPr>
        </p:nvSpPr>
        <p:spPr>
          <a:xfrm>
            <a:off x="714300" y="1443625"/>
            <a:ext cx="7715400" cy="31608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Clr>
                <a:srgbClr val="000000"/>
              </a:buClr>
              <a:buSzPts val="1000"/>
              <a:buFont typeface="Arial"/>
              <a:buChar char="●"/>
            </a:pPr>
            <a:r>
              <a:rPr lang="en" sz="1000">
                <a:solidFill>
                  <a:srgbClr val="000000"/>
                </a:solidFill>
              </a:rPr>
              <a:t>[1] Masud, M., Eldin Rashed, A. E., &amp; Hossain, M. S. (2020). Convolutional neural</a:t>
            </a:r>
            <a:endParaRPr sz="1000">
              <a:solidFill>
                <a:srgbClr val="000000"/>
              </a:solidFill>
            </a:endParaRPr>
          </a:p>
          <a:p>
            <a:pPr indent="-292100" lvl="0" marL="457200" rtl="0" algn="l">
              <a:lnSpc>
                <a:spcPct val="150000"/>
              </a:lnSpc>
              <a:spcBef>
                <a:spcPts val="0"/>
              </a:spcBef>
              <a:spcAft>
                <a:spcPts val="0"/>
              </a:spcAft>
              <a:buClr>
                <a:srgbClr val="000000"/>
              </a:buClr>
              <a:buSzPts val="1000"/>
              <a:buFont typeface="Arial"/>
              <a:buChar char="●"/>
            </a:pPr>
            <a:r>
              <a:rPr lang="en" sz="1000">
                <a:solidFill>
                  <a:srgbClr val="000000"/>
                </a:solidFill>
              </a:rPr>
              <a:t>network-based models for diagnosis of breast cancer. Neural Computing and Applications.</a:t>
            </a:r>
            <a:endParaRPr sz="1000">
              <a:solidFill>
                <a:srgbClr val="000000"/>
              </a:solidFill>
            </a:endParaRPr>
          </a:p>
          <a:p>
            <a:pPr indent="-292100" lvl="0" marL="457200" rtl="0" algn="l">
              <a:lnSpc>
                <a:spcPct val="150000"/>
              </a:lnSpc>
              <a:spcBef>
                <a:spcPts val="0"/>
              </a:spcBef>
              <a:spcAft>
                <a:spcPts val="0"/>
              </a:spcAft>
              <a:buClr>
                <a:srgbClr val="000000"/>
              </a:buClr>
              <a:buSzPts val="1000"/>
              <a:buFont typeface="Arial"/>
              <a:buChar char="●"/>
            </a:pPr>
            <a:r>
              <a:rPr lang="en" sz="1000">
                <a:solidFill>
                  <a:srgbClr val="000000"/>
                </a:solidFill>
              </a:rPr>
              <a:t>doi:10.1007/s00521-020-05394-5.</a:t>
            </a:r>
            <a:endParaRPr sz="1000">
              <a:solidFill>
                <a:srgbClr val="000000"/>
              </a:solidFill>
            </a:endParaRPr>
          </a:p>
          <a:p>
            <a:pPr indent="-292100" lvl="0" marL="457200" rtl="0" algn="l">
              <a:lnSpc>
                <a:spcPct val="150000"/>
              </a:lnSpc>
              <a:spcBef>
                <a:spcPts val="0"/>
              </a:spcBef>
              <a:spcAft>
                <a:spcPts val="0"/>
              </a:spcAft>
              <a:buClr>
                <a:srgbClr val="000000"/>
              </a:buClr>
              <a:buSzPts val="1000"/>
              <a:buFont typeface="Arial"/>
              <a:buChar char="●"/>
            </a:pPr>
            <a:r>
              <a:rPr lang="en" sz="1000">
                <a:solidFill>
                  <a:srgbClr val="000000"/>
                </a:solidFill>
              </a:rPr>
              <a:t>[2] Alanazi, S. A., Kamruzzaman, M. M., Islam Sarker, M. N., Alruwaili, M., Alhwaiti, Y.,</a:t>
            </a:r>
            <a:endParaRPr sz="1000">
              <a:solidFill>
                <a:srgbClr val="000000"/>
              </a:solidFill>
            </a:endParaRPr>
          </a:p>
          <a:p>
            <a:pPr indent="-292100" lvl="0" marL="457200" rtl="0" algn="l">
              <a:lnSpc>
                <a:spcPct val="150000"/>
              </a:lnSpc>
              <a:spcBef>
                <a:spcPts val="0"/>
              </a:spcBef>
              <a:spcAft>
                <a:spcPts val="0"/>
              </a:spcAft>
              <a:buClr>
                <a:srgbClr val="000000"/>
              </a:buClr>
              <a:buSzPts val="1000"/>
              <a:buFont typeface="Arial"/>
              <a:buChar char="●"/>
            </a:pPr>
            <a:r>
              <a:rPr lang="en" sz="1000">
                <a:solidFill>
                  <a:srgbClr val="000000"/>
                </a:solidFill>
              </a:rPr>
              <a:t>Alshammari, N., &amp; Siddiqi, M. H. (2021). Boosting breast cancer detection using</a:t>
            </a:r>
            <a:endParaRPr sz="1000">
              <a:solidFill>
                <a:srgbClr val="000000"/>
              </a:solidFill>
            </a:endParaRPr>
          </a:p>
          <a:p>
            <a:pPr indent="-292100" lvl="0" marL="457200" rtl="0" algn="l">
              <a:lnSpc>
                <a:spcPct val="150000"/>
              </a:lnSpc>
              <a:spcBef>
                <a:spcPts val="0"/>
              </a:spcBef>
              <a:spcAft>
                <a:spcPts val="0"/>
              </a:spcAft>
              <a:buClr>
                <a:srgbClr val="000000"/>
              </a:buClr>
              <a:buSzPts val="1000"/>
              <a:buFont typeface="Arial"/>
              <a:buChar char="●"/>
            </a:pPr>
            <a:r>
              <a:rPr lang="en" sz="1000">
                <a:solidFill>
                  <a:srgbClr val="000000"/>
                </a:solidFill>
              </a:rPr>
              <a:t>convolutional neural network. Journal of Healthcare Engineering, 2021.</a:t>
            </a:r>
            <a:endParaRPr sz="1000">
              <a:solidFill>
                <a:srgbClr val="000000"/>
              </a:solidFill>
            </a:endParaRPr>
          </a:p>
          <a:p>
            <a:pPr indent="-292100" lvl="0" marL="457200" rtl="0" algn="l">
              <a:lnSpc>
                <a:spcPct val="150000"/>
              </a:lnSpc>
              <a:spcBef>
                <a:spcPts val="0"/>
              </a:spcBef>
              <a:spcAft>
                <a:spcPts val="0"/>
              </a:spcAft>
              <a:buClr>
                <a:srgbClr val="000000"/>
              </a:buClr>
              <a:buSzPts val="1000"/>
              <a:buFont typeface="Arial"/>
              <a:buChar char="●"/>
            </a:pPr>
            <a:r>
              <a:rPr lang="en" sz="1000">
                <a:solidFill>
                  <a:srgbClr val="000000"/>
                </a:solidFill>
              </a:rPr>
              <a:t>[3] Ahmad, L. G., Eshlaghy, A. T., Poorebrahimi, A., Ebrahimi, M., &amp; Razavi, A. R. (2013).</a:t>
            </a:r>
            <a:endParaRPr sz="1000">
              <a:solidFill>
                <a:srgbClr val="000000"/>
              </a:solidFill>
            </a:endParaRPr>
          </a:p>
          <a:p>
            <a:pPr indent="-292100" lvl="0" marL="457200" rtl="0" algn="l">
              <a:lnSpc>
                <a:spcPct val="150000"/>
              </a:lnSpc>
              <a:spcBef>
                <a:spcPts val="0"/>
              </a:spcBef>
              <a:spcAft>
                <a:spcPts val="0"/>
              </a:spcAft>
              <a:buClr>
                <a:srgbClr val="000000"/>
              </a:buClr>
              <a:buSzPts val="1000"/>
              <a:buFont typeface="Arial"/>
              <a:buChar char="●"/>
            </a:pPr>
            <a:r>
              <a:rPr lang="en" sz="1000">
                <a:solidFill>
                  <a:srgbClr val="000000"/>
                </a:solidFill>
              </a:rPr>
              <a:t>Using three machine learning techniques for predicting breast cancer recurrence. J Health</a:t>
            </a:r>
            <a:endParaRPr sz="1000">
              <a:solidFill>
                <a:srgbClr val="000000"/>
              </a:solidFill>
            </a:endParaRPr>
          </a:p>
          <a:p>
            <a:pPr indent="-292100" lvl="0" marL="457200" rtl="0" algn="l">
              <a:lnSpc>
                <a:spcPct val="150000"/>
              </a:lnSpc>
              <a:spcBef>
                <a:spcPts val="0"/>
              </a:spcBef>
              <a:spcAft>
                <a:spcPts val="0"/>
              </a:spcAft>
              <a:buClr>
                <a:srgbClr val="000000"/>
              </a:buClr>
              <a:buSzPts val="1000"/>
              <a:buFont typeface="Arial"/>
              <a:buChar char="●"/>
            </a:pPr>
            <a:r>
              <a:rPr lang="en" sz="1000">
                <a:solidFill>
                  <a:srgbClr val="000000"/>
                </a:solidFill>
              </a:rPr>
              <a:t>Med Inform, 4(124), 3.</a:t>
            </a:r>
            <a:endParaRPr sz="1000">
              <a:solidFill>
                <a:srgbClr val="000000"/>
              </a:solidFill>
            </a:endParaRPr>
          </a:p>
          <a:p>
            <a:pPr indent="-292100" lvl="0" marL="457200" rtl="0" algn="l">
              <a:lnSpc>
                <a:spcPct val="150000"/>
              </a:lnSpc>
              <a:spcBef>
                <a:spcPts val="0"/>
              </a:spcBef>
              <a:spcAft>
                <a:spcPts val="0"/>
              </a:spcAft>
              <a:buClr>
                <a:srgbClr val="000000"/>
              </a:buClr>
              <a:buSzPts val="1000"/>
              <a:buFont typeface="Arial"/>
              <a:buChar char="●"/>
            </a:pPr>
            <a:r>
              <a:rPr lang="en" sz="1000">
                <a:solidFill>
                  <a:srgbClr val="000000"/>
                </a:solidFill>
              </a:rPr>
              <a:t>[4] Huang, M. W., Chen, C. W., Lin, W. C., Ke, S. W., &amp; Tsai, C. F. (2017). SVM and SVM</a:t>
            </a:r>
            <a:endParaRPr sz="1000">
              <a:solidFill>
                <a:srgbClr val="000000"/>
              </a:solidFill>
            </a:endParaRPr>
          </a:p>
          <a:p>
            <a:pPr indent="-292100" lvl="0" marL="457200" rtl="0" algn="l">
              <a:lnSpc>
                <a:spcPct val="150000"/>
              </a:lnSpc>
              <a:spcBef>
                <a:spcPts val="0"/>
              </a:spcBef>
              <a:spcAft>
                <a:spcPts val="0"/>
              </a:spcAft>
              <a:buClr>
                <a:srgbClr val="000000"/>
              </a:buClr>
              <a:buSzPts val="1000"/>
              <a:buFont typeface="Arial"/>
              <a:buChar char="●"/>
            </a:pPr>
            <a:r>
              <a:rPr lang="en" sz="1000">
                <a:solidFill>
                  <a:srgbClr val="000000"/>
                </a:solidFill>
              </a:rPr>
              <a:t>ensembles in breast cancer prediction. PloS one, 12(1), e0161501.</a:t>
            </a:r>
            <a:endParaRPr sz="1000">
              <a:solidFill>
                <a:srgbClr val="000000"/>
              </a:solidFill>
            </a:endParaRPr>
          </a:p>
          <a:p>
            <a:pPr indent="-292100" lvl="0" marL="457200" rtl="0" algn="l">
              <a:lnSpc>
                <a:spcPct val="150000"/>
              </a:lnSpc>
              <a:spcBef>
                <a:spcPts val="0"/>
              </a:spcBef>
              <a:spcAft>
                <a:spcPts val="0"/>
              </a:spcAft>
              <a:buClr>
                <a:srgbClr val="000000"/>
              </a:buClr>
              <a:buSzPts val="1000"/>
              <a:buFont typeface="Arial"/>
              <a:buChar char="●"/>
            </a:pPr>
            <a:r>
              <a:rPr lang="en" sz="1000">
                <a:solidFill>
                  <a:srgbClr val="000000"/>
                </a:solidFill>
              </a:rPr>
              <a:t>[5] Agarap, A. F. M. (2018, February). On breast cancer detection: an application of</a:t>
            </a:r>
            <a:endParaRPr sz="1000">
              <a:solidFill>
                <a:srgbClr val="000000"/>
              </a:solidFill>
            </a:endParaRPr>
          </a:p>
          <a:p>
            <a:pPr indent="-292100" lvl="0" marL="457200" rtl="0" algn="l">
              <a:lnSpc>
                <a:spcPct val="150000"/>
              </a:lnSpc>
              <a:spcBef>
                <a:spcPts val="0"/>
              </a:spcBef>
              <a:spcAft>
                <a:spcPts val="0"/>
              </a:spcAft>
              <a:buClr>
                <a:srgbClr val="000000"/>
              </a:buClr>
              <a:buSzPts val="1000"/>
              <a:buFont typeface="Arial"/>
              <a:buChar char="●"/>
            </a:pPr>
            <a:r>
              <a:rPr lang="en" sz="1000">
                <a:solidFill>
                  <a:srgbClr val="000000"/>
                </a:solidFill>
              </a:rPr>
              <a:t>machine learning algorithms on the wisconsin diagnostic dataset. In Proceedings of the 2nd</a:t>
            </a:r>
            <a:endParaRPr sz="1000">
              <a:solidFill>
                <a:srgbClr val="000000"/>
              </a:solidFill>
            </a:endParaRPr>
          </a:p>
          <a:p>
            <a:pPr indent="0" lvl="0" marL="457200" rtl="0" algn="l">
              <a:lnSpc>
                <a:spcPct val="150000"/>
              </a:lnSpc>
              <a:spcBef>
                <a:spcPts val="0"/>
              </a:spcBef>
              <a:spcAft>
                <a:spcPts val="0"/>
              </a:spcAft>
              <a:buNone/>
            </a:pPr>
            <a:r>
              <a:t/>
            </a:r>
            <a:endParaRPr sz="1000">
              <a:solidFill>
                <a:srgbClr val="000000"/>
              </a:solidFill>
            </a:endParaRPr>
          </a:p>
        </p:txBody>
      </p:sp>
      <p:sp>
        <p:nvSpPr>
          <p:cNvPr id="787" name="Google Shape;787;p48"/>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788" name="Google Shape;788;p48"/>
          <p:cNvSpPr txBox="1"/>
          <p:nvPr/>
        </p:nvSpPr>
        <p:spPr>
          <a:xfrm>
            <a:off x="714300" y="1137700"/>
            <a:ext cx="64656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t/>
            </a:r>
            <a:endParaRPr sz="1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2"/>
          <p:cNvSpPr txBox="1"/>
          <p:nvPr>
            <p:ph type="title"/>
          </p:nvPr>
        </p:nvSpPr>
        <p:spPr>
          <a:xfrm>
            <a:off x="714300" y="8709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404" name="Google Shape;404;p32"/>
          <p:cNvSpPr txBox="1"/>
          <p:nvPr>
            <p:ph idx="2" type="title"/>
          </p:nvPr>
        </p:nvSpPr>
        <p:spPr>
          <a:xfrm>
            <a:off x="707650" y="1626450"/>
            <a:ext cx="3418500" cy="46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PROBLEM STATEMENT</a:t>
            </a:r>
            <a:endParaRPr/>
          </a:p>
        </p:txBody>
      </p:sp>
      <p:sp>
        <p:nvSpPr>
          <p:cNvPr id="405" name="Google Shape;405;p32"/>
          <p:cNvSpPr txBox="1"/>
          <p:nvPr>
            <p:ph idx="4" type="title"/>
          </p:nvPr>
        </p:nvSpPr>
        <p:spPr>
          <a:xfrm>
            <a:off x="679000" y="2175525"/>
            <a:ext cx="2667000" cy="46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DATASET</a:t>
            </a:r>
            <a:endParaRPr/>
          </a:p>
        </p:txBody>
      </p:sp>
      <p:sp>
        <p:nvSpPr>
          <p:cNvPr id="406" name="Google Shape;406;p32"/>
          <p:cNvSpPr txBox="1"/>
          <p:nvPr>
            <p:ph idx="7" type="title"/>
          </p:nvPr>
        </p:nvSpPr>
        <p:spPr>
          <a:xfrm>
            <a:off x="650350" y="3857900"/>
            <a:ext cx="3288900" cy="46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SYSTEM ARCHITECTURE</a:t>
            </a:r>
            <a:endParaRPr/>
          </a:p>
        </p:txBody>
      </p:sp>
      <p:sp>
        <p:nvSpPr>
          <p:cNvPr id="407" name="Google Shape;407;p32"/>
          <p:cNvSpPr txBox="1"/>
          <p:nvPr>
            <p:ph idx="13" type="title"/>
          </p:nvPr>
        </p:nvSpPr>
        <p:spPr>
          <a:xfrm>
            <a:off x="4572050" y="1645125"/>
            <a:ext cx="3921600" cy="46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MACHINE LEARNING MODELS</a:t>
            </a:r>
            <a:endParaRPr/>
          </a:p>
        </p:txBody>
      </p:sp>
      <p:grpSp>
        <p:nvGrpSpPr>
          <p:cNvPr id="408" name="Google Shape;408;p32"/>
          <p:cNvGrpSpPr/>
          <p:nvPr/>
        </p:nvGrpSpPr>
        <p:grpSpPr>
          <a:xfrm>
            <a:off x="-25" y="0"/>
            <a:ext cx="9144020" cy="342900"/>
            <a:chOff x="-25" y="0"/>
            <a:chExt cx="9144020" cy="342900"/>
          </a:xfrm>
        </p:grpSpPr>
        <p:sp>
          <p:nvSpPr>
            <p:cNvPr id="409" name="Google Shape;409;p32"/>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32"/>
            <p:cNvGrpSpPr/>
            <p:nvPr/>
          </p:nvGrpSpPr>
          <p:grpSpPr>
            <a:xfrm>
              <a:off x="215975" y="111150"/>
              <a:ext cx="642950" cy="120600"/>
              <a:chOff x="215975" y="152625"/>
              <a:chExt cx="642950" cy="120600"/>
            </a:xfrm>
          </p:grpSpPr>
          <p:sp>
            <p:nvSpPr>
              <p:cNvPr id="411" name="Google Shape;411;p32"/>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2"/>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2"/>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4" name="Google Shape;414;p32"/>
          <p:cNvSpPr txBox="1"/>
          <p:nvPr>
            <p:ph idx="4" type="title"/>
          </p:nvPr>
        </p:nvSpPr>
        <p:spPr>
          <a:xfrm>
            <a:off x="679000" y="2724600"/>
            <a:ext cx="2667000" cy="46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PRELIMINARIES</a:t>
            </a:r>
            <a:endParaRPr/>
          </a:p>
        </p:txBody>
      </p:sp>
      <p:sp>
        <p:nvSpPr>
          <p:cNvPr id="415" name="Google Shape;415;p32"/>
          <p:cNvSpPr txBox="1"/>
          <p:nvPr>
            <p:ph idx="4" type="title"/>
          </p:nvPr>
        </p:nvSpPr>
        <p:spPr>
          <a:xfrm>
            <a:off x="707650" y="3218600"/>
            <a:ext cx="3088200" cy="63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LITERATURE SURVEY</a:t>
            </a:r>
            <a:endParaRPr/>
          </a:p>
        </p:txBody>
      </p:sp>
      <p:sp>
        <p:nvSpPr>
          <p:cNvPr id="416" name="Google Shape;416;p32"/>
          <p:cNvSpPr txBox="1"/>
          <p:nvPr/>
        </p:nvSpPr>
        <p:spPr>
          <a:xfrm>
            <a:off x="4572050" y="2120475"/>
            <a:ext cx="32889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Alata"/>
              <a:buChar char="●"/>
            </a:pPr>
            <a:r>
              <a:rPr lang="en" sz="1800">
                <a:solidFill>
                  <a:schemeClr val="dk1"/>
                </a:solidFill>
                <a:latin typeface="Alata"/>
                <a:ea typeface="Alata"/>
                <a:cs typeface="Alata"/>
                <a:sym typeface="Alata"/>
              </a:rPr>
              <a:t>DEEP LEARNING MODELS</a:t>
            </a:r>
            <a:endParaRPr/>
          </a:p>
        </p:txBody>
      </p:sp>
      <p:sp>
        <p:nvSpPr>
          <p:cNvPr id="417" name="Google Shape;417;p32"/>
          <p:cNvSpPr txBox="1"/>
          <p:nvPr/>
        </p:nvSpPr>
        <p:spPr>
          <a:xfrm>
            <a:off x="4572050" y="2582175"/>
            <a:ext cx="30000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Alata"/>
              <a:buChar char="●"/>
            </a:pPr>
            <a:r>
              <a:rPr lang="en" sz="1800">
                <a:solidFill>
                  <a:schemeClr val="dk1"/>
                </a:solidFill>
                <a:latin typeface="Alata"/>
                <a:ea typeface="Alata"/>
                <a:cs typeface="Alata"/>
                <a:sym typeface="Alata"/>
              </a:rPr>
              <a:t>EFFICIENCY ANALYSIS</a:t>
            </a:r>
            <a:endParaRPr/>
          </a:p>
        </p:txBody>
      </p:sp>
      <p:sp>
        <p:nvSpPr>
          <p:cNvPr id="418" name="Google Shape;418;p32"/>
          <p:cNvSpPr txBox="1"/>
          <p:nvPr/>
        </p:nvSpPr>
        <p:spPr>
          <a:xfrm>
            <a:off x="4572050" y="3106775"/>
            <a:ext cx="30000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Alata"/>
              <a:buChar char="●"/>
            </a:pPr>
            <a:r>
              <a:rPr lang="en" sz="1800">
                <a:solidFill>
                  <a:schemeClr val="dk1"/>
                </a:solidFill>
                <a:latin typeface="Alata"/>
                <a:ea typeface="Alata"/>
                <a:cs typeface="Alata"/>
                <a:sym typeface="Alata"/>
              </a:rPr>
              <a:t>FUTURE PLANS</a:t>
            </a:r>
            <a:endParaRPr/>
          </a:p>
        </p:txBody>
      </p:sp>
      <p:sp>
        <p:nvSpPr>
          <p:cNvPr id="419" name="Google Shape;419;p32"/>
          <p:cNvSpPr txBox="1"/>
          <p:nvPr/>
        </p:nvSpPr>
        <p:spPr>
          <a:xfrm>
            <a:off x="4572050" y="3609025"/>
            <a:ext cx="30000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Alata"/>
              <a:buChar char="●"/>
            </a:pPr>
            <a:r>
              <a:rPr lang="en" sz="1800">
                <a:solidFill>
                  <a:schemeClr val="dk1"/>
                </a:solidFill>
                <a:latin typeface="Alata"/>
                <a:ea typeface="Alata"/>
                <a:cs typeface="Alata"/>
                <a:sym typeface="Alata"/>
              </a:rPr>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3"/>
          <p:cNvSpPr txBox="1"/>
          <p:nvPr>
            <p:ph idx="1" type="subTitle"/>
          </p:nvPr>
        </p:nvSpPr>
        <p:spPr>
          <a:xfrm>
            <a:off x="714300" y="1935100"/>
            <a:ext cx="7715400" cy="205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1"/>
                </a:solidFill>
              </a:rPr>
              <a:t>The project proposes to investigate the data </a:t>
            </a:r>
            <a:r>
              <a:rPr lang="en" sz="1500">
                <a:solidFill>
                  <a:schemeClr val="dk1"/>
                </a:solidFill>
              </a:rPr>
              <a:t>available</a:t>
            </a:r>
            <a:r>
              <a:rPr lang="en" sz="1500">
                <a:solidFill>
                  <a:schemeClr val="dk1"/>
                </a:solidFill>
              </a:rPr>
              <a:t> and attempt to predict the possibility that a breast </a:t>
            </a:r>
            <a:r>
              <a:rPr lang="en" sz="1500">
                <a:solidFill>
                  <a:schemeClr val="dk1"/>
                </a:solidFill>
              </a:rPr>
              <a:t>cancer</a:t>
            </a:r>
            <a:r>
              <a:rPr lang="en" sz="1500">
                <a:solidFill>
                  <a:schemeClr val="dk1"/>
                </a:solidFill>
              </a:rPr>
              <a:t> diagnosis is malignant or benign based on the attributes collected from the dataset.</a:t>
            </a:r>
            <a:endParaRPr sz="1500">
              <a:solidFill>
                <a:schemeClr val="dk1"/>
              </a:solidFill>
            </a:endParaRPr>
          </a:p>
          <a:p>
            <a:pPr indent="0" lvl="0" marL="0" rtl="0" algn="just">
              <a:spcBef>
                <a:spcPts val="0"/>
              </a:spcBef>
              <a:spcAft>
                <a:spcPts val="0"/>
              </a:spcAft>
              <a:buNone/>
            </a:pPr>
            <a:r>
              <a:rPr lang="en" sz="1500">
                <a:solidFill>
                  <a:schemeClr val="dk1"/>
                </a:solidFill>
              </a:rPr>
              <a:t>The characteristics of the breast mass id computed from the digitized images. Further, the proposed system plans to use </a:t>
            </a:r>
            <a:r>
              <a:rPr lang="en" sz="1500">
                <a:solidFill>
                  <a:schemeClr val="dk1"/>
                </a:solidFill>
              </a:rPr>
              <a:t>various</a:t>
            </a:r>
            <a:r>
              <a:rPr lang="en" sz="1500">
                <a:solidFill>
                  <a:schemeClr val="dk1"/>
                </a:solidFill>
              </a:rPr>
              <a:t> Machine Learning &amp; Convolutional </a:t>
            </a:r>
            <a:r>
              <a:rPr lang="en" sz="1500">
                <a:solidFill>
                  <a:schemeClr val="dk1"/>
                </a:solidFill>
              </a:rPr>
              <a:t>Neural</a:t>
            </a:r>
            <a:r>
              <a:rPr lang="en" sz="1500">
                <a:solidFill>
                  <a:schemeClr val="dk1"/>
                </a:solidFill>
              </a:rPr>
              <a:t> </a:t>
            </a:r>
            <a:r>
              <a:rPr lang="en" sz="1500">
                <a:solidFill>
                  <a:schemeClr val="dk1"/>
                </a:solidFill>
              </a:rPr>
              <a:t>Networks</a:t>
            </a:r>
            <a:r>
              <a:rPr lang="en" sz="1500">
                <a:solidFill>
                  <a:schemeClr val="dk1"/>
                </a:solidFill>
              </a:rPr>
              <a:t> (CNN) architectures to automatically detect breast cancer comparing the results using various performance metrics..</a:t>
            </a:r>
            <a:endParaRPr sz="1500">
              <a:solidFill>
                <a:schemeClr val="dk1"/>
              </a:solidFill>
            </a:endParaRPr>
          </a:p>
        </p:txBody>
      </p:sp>
      <p:sp>
        <p:nvSpPr>
          <p:cNvPr id="425" name="Google Shape;425;p33"/>
          <p:cNvSpPr txBox="1"/>
          <p:nvPr>
            <p:ph type="title"/>
          </p:nvPr>
        </p:nvSpPr>
        <p:spPr>
          <a:xfrm>
            <a:off x="714300" y="1052925"/>
            <a:ext cx="77154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4"/>
          <p:cNvSpPr txBox="1"/>
          <p:nvPr>
            <p:ph type="title"/>
          </p:nvPr>
        </p:nvSpPr>
        <p:spPr>
          <a:xfrm>
            <a:off x="714300" y="612750"/>
            <a:ext cx="1856400" cy="6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DATA SET</a:t>
            </a:r>
            <a:endParaRPr b="1" sz="3100"/>
          </a:p>
        </p:txBody>
      </p:sp>
      <p:grpSp>
        <p:nvGrpSpPr>
          <p:cNvPr id="431" name="Google Shape;431;p34"/>
          <p:cNvGrpSpPr/>
          <p:nvPr/>
        </p:nvGrpSpPr>
        <p:grpSpPr>
          <a:xfrm>
            <a:off x="-25" y="0"/>
            <a:ext cx="9144020" cy="342900"/>
            <a:chOff x="-25" y="0"/>
            <a:chExt cx="9144020" cy="342900"/>
          </a:xfrm>
        </p:grpSpPr>
        <p:sp>
          <p:nvSpPr>
            <p:cNvPr id="432" name="Google Shape;432;p3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433" name="Google Shape;433;p34"/>
            <p:cNvGrpSpPr/>
            <p:nvPr/>
          </p:nvGrpSpPr>
          <p:grpSpPr>
            <a:xfrm>
              <a:off x="215975" y="111150"/>
              <a:ext cx="642950" cy="120600"/>
              <a:chOff x="215975" y="152625"/>
              <a:chExt cx="642950" cy="120600"/>
            </a:xfrm>
          </p:grpSpPr>
          <p:sp>
            <p:nvSpPr>
              <p:cNvPr id="434" name="Google Shape;434;p3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5" name="Google Shape;435;p3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6" name="Google Shape;436;p3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437" name="Google Shape;437;p34"/>
          <p:cNvSpPr txBox="1"/>
          <p:nvPr>
            <p:ph idx="1" type="subTitle"/>
          </p:nvPr>
        </p:nvSpPr>
        <p:spPr>
          <a:xfrm>
            <a:off x="714300" y="1383825"/>
            <a:ext cx="7715400" cy="3586200"/>
          </a:xfrm>
          <a:prstGeom prst="rect">
            <a:avLst/>
          </a:prstGeom>
        </p:spPr>
        <p:txBody>
          <a:bodyPr anchorCtr="0" anchor="t" bIns="91425" lIns="91425" spcFirstLastPara="1" rIns="91425" wrap="square" tIns="91425">
            <a:noAutofit/>
          </a:bodyPr>
          <a:lstStyle/>
          <a:p>
            <a:pPr indent="0" lvl="0" marL="0" marR="0" rtl="0" algn="just">
              <a:spcBef>
                <a:spcPts val="0"/>
              </a:spcBef>
              <a:spcAft>
                <a:spcPts val="0"/>
              </a:spcAft>
              <a:buNone/>
            </a:pPr>
            <a:r>
              <a:rPr lang="en" sz="1200">
                <a:solidFill>
                  <a:schemeClr val="dk1"/>
                </a:solidFill>
              </a:rPr>
              <a:t>The following two datasets have been used in the project</a:t>
            </a:r>
            <a:r>
              <a:rPr b="1" lang="en" sz="1200">
                <a:solidFill>
                  <a:schemeClr val="dk1"/>
                </a:solidFill>
              </a:rPr>
              <a:t>:</a:t>
            </a:r>
            <a:endParaRPr b="1" sz="1200">
              <a:solidFill>
                <a:schemeClr val="dk1"/>
              </a:solidFill>
            </a:endParaRPr>
          </a:p>
          <a:p>
            <a:pPr indent="0" lvl="0" marL="0" marR="0" rtl="0" algn="just">
              <a:spcBef>
                <a:spcPts val="0"/>
              </a:spcBef>
              <a:spcAft>
                <a:spcPts val="0"/>
              </a:spcAft>
              <a:buNone/>
            </a:pPr>
            <a:r>
              <a:t/>
            </a:r>
            <a:endParaRPr b="1" sz="1200">
              <a:solidFill>
                <a:schemeClr val="dk1"/>
              </a:solidFill>
            </a:endParaRPr>
          </a:p>
          <a:p>
            <a:pPr indent="-304800" lvl="0" marL="457200" marR="0" rtl="0" algn="just">
              <a:spcBef>
                <a:spcPts val="0"/>
              </a:spcBef>
              <a:spcAft>
                <a:spcPts val="0"/>
              </a:spcAft>
              <a:buClr>
                <a:schemeClr val="dk1"/>
              </a:buClr>
              <a:buSzPts val="1200"/>
              <a:buChar char="●"/>
            </a:pPr>
            <a:r>
              <a:rPr b="1" lang="en" sz="1200">
                <a:solidFill>
                  <a:schemeClr val="dk1"/>
                </a:solidFill>
              </a:rPr>
              <a:t>Wisconsin Breast Cancer Dataset [</a:t>
            </a:r>
            <a:r>
              <a:rPr b="1" lang="en" sz="1200">
                <a:solidFill>
                  <a:srgbClr val="4A86E8"/>
                </a:solidFill>
              </a:rPr>
              <a:t>https://urlzs.com/dicpH</a:t>
            </a:r>
            <a:r>
              <a:rPr b="1" lang="en" sz="1200">
                <a:solidFill>
                  <a:schemeClr val="dk1"/>
                </a:solidFill>
              </a:rPr>
              <a:t>]</a:t>
            </a:r>
            <a:endParaRPr b="1"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chemeClr val="dk1"/>
                </a:solidFill>
              </a:rPr>
              <a:t>           Attribute Information:</a:t>
            </a:r>
            <a:endParaRPr sz="1200">
              <a:solidFill>
                <a:schemeClr val="dk1"/>
              </a:solidFill>
            </a:endParaRPr>
          </a:p>
          <a:p>
            <a:pPr indent="0" lvl="0" marL="0" rtl="0" algn="l">
              <a:spcBef>
                <a:spcPts val="0"/>
              </a:spcBef>
              <a:spcAft>
                <a:spcPts val="0"/>
              </a:spcAft>
              <a:buNone/>
            </a:pPr>
            <a:r>
              <a:rPr lang="en" sz="1200">
                <a:solidFill>
                  <a:schemeClr val="dk1"/>
                </a:solidFill>
              </a:rPr>
              <a:t>           1) ID number</a:t>
            </a:r>
            <a:endParaRPr sz="1200">
              <a:solidFill>
                <a:schemeClr val="dk1"/>
              </a:solidFill>
            </a:endParaRPr>
          </a:p>
          <a:p>
            <a:pPr indent="0" lvl="0" marL="0" rtl="0" algn="l">
              <a:spcBef>
                <a:spcPts val="0"/>
              </a:spcBef>
              <a:spcAft>
                <a:spcPts val="0"/>
              </a:spcAft>
              <a:buNone/>
            </a:pPr>
            <a:r>
              <a:rPr lang="en" sz="1200">
                <a:solidFill>
                  <a:schemeClr val="dk1"/>
                </a:solidFill>
              </a:rPr>
              <a:t>           2) Diagnosis (M = malignant, B = benign)</a:t>
            </a:r>
            <a:endParaRPr sz="1200">
              <a:solidFill>
                <a:schemeClr val="dk1"/>
              </a:solidFill>
            </a:endParaRPr>
          </a:p>
          <a:p>
            <a:pPr indent="0" lvl="0" marL="0" rtl="0" algn="l">
              <a:spcBef>
                <a:spcPts val="0"/>
              </a:spcBef>
              <a:spcAft>
                <a:spcPts val="0"/>
              </a:spcAft>
              <a:buNone/>
            </a:pPr>
            <a:r>
              <a:rPr lang="en" sz="1200">
                <a:solidFill>
                  <a:schemeClr val="dk1"/>
                </a:solidFill>
              </a:rPr>
              <a:t>           3) Ten real-valued features are computed for each cell nucleus</a:t>
            </a:r>
            <a:endParaRPr b="1" sz="1200">
              <a:solidFill>
                <a:schemeClr val="dk1"/>
              </a:solidFill>
            </a:endParaRPr>
          </a:p>
          <a:p>
            <a:pPr indent="0" lvl="0" marL="457200" marR="0" rtl="0" algn="just">
              <a:spcBef>
                <a:spcPts val="0"/>
              </a:spcBef>
              <a:spcAft>
                <a:spcPts val="0"/>
              </a:spcAft>
              <a:buNone/>
            </a:pPr>
            <a:r>
              <a:t/>
            </a:r>
            <a:endParaRPr b="1" sz="1200">
              <a:solidFill>
                <a:schemeClr val="dk1"/>
              </a:solidFill>
            </a:endParaRPr>
          </a:p>
          <a:p>
            <a:pPr indent="-304800" lvl="0" marL="457200" marR="0" rtl="0" algn="just">
              <a:spcBef>
                <a:spcPts val="0"/>
              </a:spcBef>
              <a:spcAft>
                <a:spcPts val="0"/>
              </a:spcAft>
              <a:buClr>
                <a:schemeClr val="dk1"/>
              </a:buClr>
              <a:buSzPts val="1200"/>
              <a:buChar char="●"/>
            </a:pPr>
            <a:r>
              <a:rPr b="1" lang="en" sz="1200">
                <a:solidFill>
                  <a:schemeClr val="dk1"/>
                </a:solidFill>
              </a:rPr>
              <a:t>Breast Histopathology Dataset [</a:t>
            </a:r>
            <a:r>
              <a:rPr b="1" lang="en" sz="1200">
                <a:solidFill>
                  <a:srgbClr val="4A86E8"/>
                </a:solidFill>
              </a:rPr>
              <a:t>https://urlzs.com/dCpWx</a:t>
            </a:r>
            <a:r>
              <a:rPr b="1" lang="en" sz="1200">
                <a:solidFill>
                  <a:schemeClr val="dk1"/>
                </a:solidFill>
              </a:rPr>
              <a:t>]</a:t>
            </a:r>
            <a:endParaRPr b="1" sz="1200">
              <a:solidFill>
                <a:schemeClr val="dk1"/>
              </a:solidFill>
            </a:endParaRPr>
          </a:p>
          <a:p>
            <a:pPr indent="0" lvl="0" marL="457200" marR="0" rtl="0" algn="just">
              <a:spcBef>
                <a:spcPts val="0"/>
              </a:spcBef>
              <a:spcAft>
                <a:spcPts val="0"/>
              </a:spcAft>
              <a:buNone/>
            </a:pPr>
            <a:r>
              <a:t/>
            </a:r>
            <a:endParaRPr b="1" sz="1200">
              <a:solidFill>
                <a:schemeClr val="dk1"/>
              </a:solidFill>
            </a:endParaRPr>
          </a:p>
          <a:p>
            <a:pPr indent="0" lvl="0" marL="457200" rtl="0" algn="just">
              <a:spcBef>
                <a:spcPts val="0"/>
              </a:spcBef>
              <a:spcAft>
                <a:spcPts val="0"/>
              </a:spcAft>
              <a:buNone/>
            </a:pPr>
            <a:r>
              <a:rPr lang="en" sz="1200">
                <a:solidFill>
                  <a:schemeClr val="dk1"/>
                </a:solidFill>
              </a:rPr>
              <a:t>1) </a:t>
            </a:r>
            <a:r>
              <a:rPr lang="en" sz="1200">
                <a:solidFill>
                  <a:schemeClr val="dk1"/>
                </a:solidFill>
              </a:rPr>
              <a:t>162 whole mount slide pictures of Breast Cancer (BCa) specimens were scanned at 40x in      the original dataset. </a:t>
            </a:r>
            <a:endParaRPr sz="1200">
              <a:solidFill>
                <a:schemeClr val="dk1"/>
              </a:solidFill>
            </a:endParaRPr>
          </a:p>
          <a:p>
            <a:pPr indent="0" lvl="0" marL="457200" marR="0" rtl="0" algn="just">
              <a:spcBef>
                <a:spcPts val="0"/>
              </a:spcBef>
              <a:spcAft>
                <a:spcPts val="0"/>
              </a:spcAft>
              <a:buNone/>
            </a:pPr>
            <a:r>
              <a:rPr lang="en" sz="1200">
                <a:solidFill>
                  <a:schemeClr val="dk1"/>
                </a:solidFill>
              </a:rPr>
              <a:t>2) 277,524 50 x 50 patches were retrieved from that (198,738 IDC negative and 78,786 IDC positive). </a:t>
            </a:r>
            <a:endParaRPr sz="1200">
              <a:solidFill>
                <a:schemeClr val="dk1"/>
              </a:solidFill>
            </a:endParaRPr>
          </a:p>
          <a:p>
            <a:pPr indent="0" lvl="0" marL="457200" marR="0" rtl="0" algn="just">
              <a:spcBef>
                <a:spcPts val="0"/>
              </a:spcBef>
              <a:spcAft>
                <a:spcPts val="0"/>
              </a:spcAft>
              <a:buNone/>
            </a:pPr>
            <a:r>
              <a:rPr lang="en" sz="1200">
                <a:solidFill>
                  <a:schemeClr val="dk1"/>
                </a:solidFill>
              </a:rPr>
              <a:t>3) </a:t>
            </a:r>
            <a:r>
              <a:rPr lang="en" sz="1200">
                <a:solidFill>
                  <a:schemeClr val="dk1"/>
                </a:solidFill>
              </a:rPr>
              <a:t>The images were in png forma</a:t>
            </a:r>
            <a:r>
              <a:rPr lang="en" sz="1200">
                <a:solidFill>
                  <a:schemeClr val="dk1"/>
                </a:solidFill>
              </a:rPr>
              <a:t>t.</a:t>
            </a:r>
            <a:endParaRPr sz="1200">
              <a:solidFill>
                <a:schemeClr val="dk1"/>
              </a:solidFill>
            </a:endParaRPr>
          </a:p>
          <a:p>
            <a:pPr indent="0" lvl="0" marL="457200" marR="0" rtl="0" algn="just">
              <a:spcBef>
                <a:spcPts val="0"/>
              </a:spcBef>
              <a:spcAft>
                <a:spcPts val="0"/>
              </a:spcAft>
              <a:buNone/>
            </a:pPr>
            <a:r>
              <a:rPr lang="en" sz="1200">
                <a:solidFill>
                  <a:schemeClr val="dk1"/>
                </a:solidFill>
              </a:rPr>
              <a:t>4) </a:t>
            </a:r>
            <a:r>
              <a:rPr lang="en" sz="1200">
                <a:solidFill>
                  <a:schemeClr val="dk1"/>
                </a:solidFill>
              </a:rPr>
              <a:t>example uxXyYclassC.png uxXyYclassC.png </a:t>
            </a:r>
            <a:endParaRPr sz="1200">
              <a:solidFill>
                <a:schemeClr val="dk1"/>
              </a:solidFill>
            </a:endParaRPr>
          </a:p>
          <a:p>
            <a:pPr indent="0" lvl="0" marL="0" rtl="0" algn="just">
              <a:spcBef>
                <a:spcPts val="0"/>
              </a:spcBef>
              <a:spcAft>
                <a:spcPts val="0"/>
              </a:spcAft>
              <a:buNone/>
            </a:pPr>
            <a:r>
              <a:t/>
            </a:r>
            <a:endParaRPr sz="1700">
              <a:solidFill>
                <a:schemeClr val="dk1"/>
              </a:solidFill>
            </a:endParaRPr>
          </a:p>
          <a:p>
            <a:pPr indent="0" lvl="0" marL="0" rtl="0" algn="just">
              <a:spcBef>
                <a:spcPts val="1200"/>
              </a:spcBef>
              <a:spcAft>
                <a:spcPts val="1200"/>
              </a:spcAft>
              <a:buNone/>
            </a:pPr>
            <a:r>
              <a:t/>
            </a:r>
            <a:endParaRPr sz="1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5"/>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PRELIMINARIES</a:t>
            </a:r>
            <a:endParaRPr/>
          </a:p>
        </p:txBody>
      </p:sp>
      <p:sp>
        <p:nvSpPr>
          <p:cNvPr id="443" name="Google Shape;443;p35"/>
          <p:cNvSpPr txBox="1"/>
          <p:nvPr>
            <p:ph idx="2" type="title"/>
          </p:nvPr>
        </p:nvSpPr>
        <p:spPr>
          <a:xfrm>
            <a:off x="714300" y="1955950"/>
            <a:ext cx="22767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Machine Learning</a:t>
            </a:r>
            <a:endParaRPr sz="2000"/>
          </a:p>
        </p:txBody>
      </p:sp>
      <p:sp>
        <p:nvSpPr>
          <p:cNvPr id="444" name="Google Shape;444;p35"/>
          <p:cNvSpPr txBox="1"/>
          <p:nvPr>
            <p:ph idx="1" type="subTitle"/>
          </p:nvPr>
        </p:nvSpPr>
        <p:spPr>
          <a:xfrm>
            <a:off x="714300" y="2314575"/>
            <a:ext cx="2276700" cy="1685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00">
                <a:solidFill>
                  <a:schemeClr val="dk1"/>
                </a:solidFill>
                <a:highlight>
                  <a:srgbClr val="FFFFFF"/>
                </a:highlight>
              </a:rPr>
              <a:t>Machine learning is closely related to(and often overlaps with) computational statistics, which also focuses on prediction-making through the use of computers.</a:t>
            </a:r>
            <a:endParaRPr sz="1200">
              <a:solidFill>
                <a:schemeClr val="dk1"/>
              </a:solidFill>
            </a:endParaRPr>
          </a:p>
        </p:txBody>
      </p:sp>
      <p:sp>
        <p:nvSpPr>
          <p:cNvPr id="445" name="Google Shape;445;p35"/>
          <p:cNvSpPr txBox="1"/>
          <p:nvPr>
            <p:ph idx="3" type="title"/>
          </p:nvPr>
        </p:nvSpPr>
        <p:spPr>
          <a:xfrm>
            <a:off x="3433638" y="1955950"/>
            <a:ext cx="22767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Deep Learning</a:t>
            </a:r>
            <a:endParaRPr sz="2000"/>
          </a:p>
        </p:txBody>
      </p:sp>
      <p:sp>
        <p:nvSpPr>
          <p:cNvPr id="446" name="Google Shape;446;p35"/>
          <p:cNvSpPr txBox="1"/>
          <p:nvPr>
            <p:ph idx="4" type="subTitle"/>
          </p:nvPr>
        </p:nvSpPr>
        <p:spPr>
          <a:xfrm>
            <a:off x="3433650" y="2314575"/>
            <a:ext cx="2276700" cy="1423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00">
                <a:solidFill>
                  <a:schemeClr val="dk1"/>
                </a:solidFill>
                <a:highlight>
                  <a:srgbClr val="FFFFFF"/>
                </a:highlight>
              </a:rPr>
              <a:t>Deep learning is part of a broader family of machine learning methods based on artificial neural networks with representation learning.</a:t>
            </a:r>
            <a:endParaRPr sz="1200">
              <a:solidFill>
                <a:schemeClr val="dk1"/>
              </a:solidFill>
            </a:endParaRPr>
          </a:p>
        </p:txBody>
      </p:sp>
      <p:sp>
        <p:nvSpPr>
          <p:cNvPr id="447" name="Google Shape;447;p35"/>
          <p:cNvSpPr txBox="1"/>
          <p:nvPr>
            <p:ph idx="5" type="title"/>
          </p:nvPr>
        </p:nvSpPr>
        <p:spPr>
          <a:xfrm>
            <a:off x="6152988" y="1955950"/>
            <a:ext cx="22767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Python</a:t>
            </a:r>
            <a:endParaRPr sz="2000"/>
          </a:p>
        </p:txBody>
      </p:sp>
      <p:sp>
        <p:nvSpPr>
          <p:cNvPr id="448" name="Google Shape;448;p35"/>
          <p:cNvSpPr txBox="1"/>
          <p:nvPr>
            <p:ph idx="6" type="subTitle"/>
          </p:nvPr>
        </p:nvSpPr>
        <p:spPr>
          <a:xfrm>
            <a:off x="6153000" y="2314575"/>
            <a:ext cx="2276700" cy="895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00">
                <a:solidFill>
                  <a:schemeClr val="dk1"/>
                </a:solidFill>
              </a:rPr>
              <a:t>Python is a multi-paradigm programming language</a:t>
            </a:r>
            <a:endParaRPr sz="1200">
              <a:solidFill>
                <a:schemeClr val="dk1"/>
              </a:solidFill>
            </a:endParaRPr>
          </a:p>
        </p:txBody>
      </p:sp>
      <p:sp>
        <p:nvSpPr>
          <p:cNvPr id="449" name="Google Shape;449;p35"/>
          <p:cNvSpPr/>
          <p:nvPr/>
        </p:nvSpPr>
        <p:spPr>
          <a:xfrm>
            <a:off x="4252938" y="1260688"/>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5"/>
          <p:cNvSpPr/>
          <p:nvPr/>
        </p:nvSpPr>
        <p:spPr>
          <a:xfrm>
            <a:off x="6972288" y="1260688"/>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5"/>
          <p:cNvSpPr/>
          <p:nvPr/>
        </p:nvSpPr>
        <p:spPr>
          <a:xfrm>
            <a:off x="1533588" y="1260688"/>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2" name="Google Shape;452;p35"/>
          <p:cNvGrpSpPr/>
          <p:nvPr/>
        </p:nvGrpSpPr>
        <p:grpSpPr>
          <a:xfrm>
            <a:off x="1674804" y="1465750"/>
            <a:ext cx="354710" cy="228015"/>
            <a:chOff x="-27721750" y="3598250"/>
            <a:chExt cx="297750" cy="191400"/>
          </a:xfrm>
        </p:grpSpPr>
        <p:sp>
          <p:nvSpPr>
            <p:cNvPr id="453" name="Google Shape;453;p35"/>
            <p:cNvSpPr/>
            <p:nvPr/>
          </p:nvSpPr>
          <p:spPr>
            <a:xfrm>
              <a:off x="-27616200" y="3651800"/>
              <a:ext cx="86650" cy="86675"/>
            </a:xfrm>
            <a:custGeom>
              <a:rect b="b" l="l" r="r" t="t"/>
              <a:pathLst>
                <a:path extrusionOk="0" h="3467" w="3466">
                  <a:moveTo>
                    <a:pt x="1386" y="662"/>
                  </a:moveTo>
                  <a:cubicBezTo>
                    <a:pt x="1764" y="662"/>
                    <a:pt x="2079" y="977"/>
                    <a:pt x="2079" y="1387"/>
                  </a:cubicBezTo>
                  <a:cubicBezTo>
                    <a:pt x="2079" y="1765"/>
                    <a:pt x="1764" y="2080"/>
                    <a:pt x="1386" y="2080"/>
                  </a:cubicBezTo>
                  <a:cubicBezTo>
                    <a:pt x="977" y="2080"/>
                    <a:pt x="662" y="1765"/>
                    <a:pt x="662" y="1387"/>
                  </a:cubicBezTo>
                  <a:cubicBezTo>
                    <a:pt x="662" y="977"/>
                    <a:pt x="977" y="662"/>
                    <a:pt x="1386" y="662"/>
                  </a:cubicBezTo>
                  <a:close/>
                  <a:moveTo>
                    <a:pt x="1733" y="1"/>
                  </a:moveTo>
                  <a:cubicBezTo>
                    <a:pt x="788" y="1"/>
                    <a:pt x="0" y="788"/>
                    <a:pt x="0" y="1733"/>
                  </a:cubicBezTo>
                  <a:cubicBezTo>
                    <a:pt x="0" y="2679"/>
                    <a:pt x="788" y="3466"/>
                    <a:pt x="1733" y="3466"/>
                  </a:cubicBezTo>
                  <a:cubicBezTo>
                    <a:pt x="2678" y="3466"/>
                    <a:pt x="3466" y="2679"/>
                    <a:pt x="3466" y="1733"/>
                  </a:cubicBezTo>
                  <a:cubicBezTo>
                    <a:pt x="3466" y="788"/>
                    <a:pt x="2678"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5"/>
            <p:cNvSpPr/>
            <p:nvPr/>
          </p:nvSpPr>
          <p:spPr>
            <a:xfrm>
              <a:off x="-27721750" y="3598250"/>
              <a:ext cx="297750" cy="191400"/>
            </a:xfrm>
            <a:custGeom>
              <a:rect b="b" l="l" r="r" t="t"/>
              <a:pathLst>
                <a:path extrusionOk="0" h="7656" w="11910">
                  <a:moveTo>
                    <a:pt x="5955" y="1418"/>
                  </a:moveTo>
                  <a:cubicBezTo>
                    <a:pt x="7278" y="1418"/>
                    <a:pt x="8381" y="2521"/>
                    <a:pt x="8381" y="3875"/>
                  </a:cubicBezTo>
                  <a:cubicBezTo>
                    <a:pt x="8381" y="5199"/>
                    <a:pt x="7278" y="6301"/>
                    <a:pt x="5955" y="6301"/>
                  </a:cubicBezTo>
                  <a:cubicBezTo>
                    <a:pt x="4600" y="6301"/>
                    <a:pt x="3497" y="5199"/>
                    <a:pt x="3497" y="3875"/>
                  </a:cubicBezTo>
                  <a:cubicBezTo>
                    <a:pt x="3497" y="2521"/>
                    <a:pt x="4600" y="1418"/>
                    <a:pt x="5955" y="1418"/>
                  </a:cubicBezTo>
                  <a:close/>
                  <a:moveTo>
                    <a:pt x="5955" y="0"/>
                  </a:moveTo>
                  <a:cubicBezTo>
                    <a:pt x="2710" y="0"/>
                    <a:pt x="189" y="3466"/>
                    <a:pt x="95" y="3623"/>
                  </a:cubicBezTo>
                  <a:cubicBezTo>
                    <a:pt x="0" y="3749"/>
                    <a:pt x="0" y="3907"/>
                    <a:pt x="95" y="4033"/>
                  </a:cubicBezTo>
                  <a:cubicBezTo>
                    <a:pt x="189" y="4190"/>
                    <a:pt x="2773" y="7656"/>
                    <a:pt x="5955" y="7656"/>
                  </a:cubicBezTo>
                  <a:cubicBezTo>
                    <a:pt x="9137" y="7656"/>
                    <a:pt x="11689" y="4190"/>
                    <a:pt x="11815" y="4033"/>
                  </a:cubicBezTo>
                  <a:cubicBezTo>
                    <a:pt x="11909" y="3907"/>
                    <a:pt x="11909" y="3749"/>
                    <a:pt x="11815" y="3623"/>
                  </a:cubicBezTo>
                  <a:cubicBezTo>
                    <a:pt x="11689" y="3466"/>
                    <a:pt x="9168" y="0"/>
                    <a:pt x="59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35"/>
          <p:cNvGrpSpPr/>
          <p:nvPr/>
        </p:nvGrpSpPr>
        <p:grpSpPr>
          <a:xfrm>
            <a:off x="7114476" y="1402873"/>
            <a:ext cx="353757" cy="353757"/>
            <a:chOff x="-25834600" y="3176875"/>
            <a:chExt cx="296950" cy="296950"/>
          </a:xfrm>
        </p:grpSpPr>
        <p:sp>
          <p:nvSpPr>
            <p:cNvPr id="456" name="Google Shape;456;p35"/>
            <p:cNvSpPr/>
            <p:nvPr/>
          </p:nvSpPr>
          <p:spPr>
            <a:xfrm>
              <a:off x="-25625875" y="3316275"/>
              <a:ext cx="69325" cy="85875"/>
            </a:xfrm>
            <a:custGeom>
              <a:rect b="b" l="l" r="r" t="t"/>
              <a:pathLst>
                <a:path extrusionOk="0" h="3435" w="2773">
                  <a:moveTo>
                    <a:pt x="0" y="1"/>
                  </a:moveTo>
                  <a:lnTo>
                    <a:pt x="0" y="3435"/>
                  </a:lnTo>
                  <a:lnTo>
                    <a:pt x="2773" y="3435"/>
                  </a:lnTo>
                  <a:lnTo>
                    <a:pt x="2773" y="2741"/>
                  </a:lnTo>
                  <a:lnTo>
                    <a:pt x="1040" y="2741"/>
                  </a:lnTo>
                  <a:cubicBezTo>
                    <a:pt x="851" y="2741"/>
                    <a:pt x="693" y="2584"/>
                    <a:pt x="693" y="2395"/>
                  </a:cubicBezTo>
                  <a:cubicBezTo>
                    <a:pt x="693" y="2206"/>
                    <a:pt x="851" y="2048"/>
                    <a:pt x="1040" y="2048"/>
                  </a:cubicBezTo>
                  <a:lnTo>
                    <a:pt x="2773" y="2048"/>
                  </a:lnTo>
                  <a:lnTo>
                    <a:pt x="2773" y="1324"/>
                  </a:lnTo>
                  <a:lnTo>
                    <a:pt x="1040" y="1324"/>
                  </a:lnTo>
                  <a:cubicBezTo>
                    <a:pt x="851" y="1324"/>
                    <a:pt x="693" y="1166"/>
                    <a:pt x="693" y="977"/>
                  </a:cubicBezTo>
                  <a:cubicBezTo>
                    <a:pt x="693" y="851"/>
                    <a:pt x="851" y="694"/>
                    <a:pt x="1040" y="694"/>
                  </a:cubicBezTo>
                  <a:lnTo>
                    <a:pt x="2773" y="694"/>
                  </a:lnTo>
                  <a:lnTo>
                    <a:pt x="27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5"/>
            <p:cNvSpPr/>
            <p:nvPr/>
          </p:nvSpPr>
          <p:spPr>
            <a:xfrm>
              <a:off x="-25729075" y="3176875"/>
              <a:ext cx="191425" cy="296950"/>
            </a:xfrm>
            <a:custGeom>
              <a:rect b="b" l="l" r="r" t="t"/>
              <a:pathLst>
                <a:path extrusionOk="0" h="11878" w="7657">
                  <a:moveTo>
                    <a:pt x="2049" y="693"/>
                  </a:moveTo>
                  <a:lnTo>
                    <a:pt x="2049" y="2773"/>
                  </a:lnTo>
                  <a:lnTo>
                    <a:pt x="1356" y="2773"/>
                  </a:lnTo>
                  <a:lnTo>
                    <a:pt x="1356" y="693"/>
                  </a:lnTo>
                  <a:close/>
                  <a:moveTo>
                    <a:pt x="3435" y="693"/>
                  </a:moveTo>
                  <a:lnTo>
                    <a:pt x="3435" y="2773"/>
                  </a:lnTo>
                  <a:lnTo>
                    <a:pt x="2710" y="2773"/>
                  </a:lnTo>
                  <a:lnTo>
                    <a:pt x="2710" y="693"/>
                  </a:lnTo>
                  <a:close/>
                  <a:moveTo>
                    <a:pt x="4821" y="693"/>
                  </a:moveTo>
                  <a:lnTo>
                    <a:pt x="4821" y="2773"/>
                  </a:lnTo>
                  <a:lnTo>
                    <a:pt x="4097" y="2773"/>
                  </a:lnTo>
                  <a:lnTo>
                    <a:pt x="4097" y="693"/>
                  </a:lnTo>
                  <a:close/>
                  <a:moveTo>
                    <a:pt x="6176" y="693"/>
                  </a:moveTo>
                  <a:lnTo>
                    <a:pt x="6176" y="2773"/>
                  </a:lnTo>
                  <a:lnTo>
                    <a:pt x="5483" y="2773"/>
                  </a:lnTo>
                  <a:lnTo>
                    <a:pt x="5483" y="693"/>
                  </a:lnTo>
                  <a:close/>
                  <a:moveTo>
                    <a:pt x="1041" y="0"/>
                  </a:moveTo>
                  <a:cubicBezTo>
                    <a:pt x="442" y="0"/>
                    <a:pt x="1" y="473"/>
                    <a:pt x="1" y="1040"/>
                  </a:cubicBezTo>
                  <a:lnTo>
                    <a:pt x="1" y="3119"/>
                  </a:lnTo>
                  <a:cubicBezTo>
                    <a:pt x="1" y="3308"/>
                    <a:pt x="158" y="3466"/>
                    <a:pt x="379" y="3466"/>
                  </a:cubicBezTo>
                  <a:lnTo>
                    <a:pt x="726" y="3466"/>
                  </a:lnTo>
                  <a:lnTo>
                    <a:pt x="726" y="4883"/>
                  </a:lnTo>
                  <a:lnTo>
                    <a:pt x="2458" y="4883"/>
                  </a:lnTo>
                  <a:cubicBezTo>
                    <a:pt x="2647" y="4883"/>
                    <a:pt x="2805" y="5041"/>
                    <a:pt x="2805" y="5262"/>
                  </a:cubicBezTo>
                  <a:lnTo>
                    <a:pt x="2805" y="9420"/>
                  </a:lnTo>
                  <a:cubicBezTo>
                    <a:pt x="2805" y="9609"/>
                    <a:pt x="2647" y="9767"/>
                    <a:pt x="2458" y="9767"/>
                  </a:cubicBezTo>
                  <a:lnTo>
                    <a:pt x="2112" y="9767"/>
                  </a:lnTo>
                  <a:cubicBezTo>
                    <a:pt x="2112" y="10523"/>
                    <a:pt x="1797" y="11247"/>
                    <a:pt x="1261" y="11751"/>
                  </a:cubicBezTo>
                  <a:cubicBezTo>
                    <a:pt x="1419" y="11815"/>
                    <a:pt x="1576" y="11878"/>
                    <a:pt x="1734" y="11878"/>
                  </a:cubicBezTo>
                  <a:lnTo>
                    <a:pt x="5924" y="11878"/>
                  </a:lnTo>
                  <a:cubicBezTo>
                    <a:pt x="6522" y="11878"/>
                    <a:pt x="6932" y="11405"/>
                    <a:pt x="6932" y="10838"/>
                  </a:cubicBezTo>
                  <a:lnTo>
                    <a:pt x="6932" y="9798"/>
                  </a:lnTo>
                  <a:lnTo>
                    <a:pt x="3813" y="9798"/>
                  </a:lnTo>
                  <a:cubicBezTo>
                    <a:pt x="3624" y="9798"/>
                    <a:pt x="3467" y="9672"/>
                    <a:pt x="3467" y="9452"/>
                  </a:cubicBezTo>
                  <a:lnTo>
                    <a:pt x="3467" y="5293"/>
                  </a:lnTo>
                  <a:cubicBezTo>
                    <a:pt x="3467" y="5104"/>
                    <a:pt x="3624" y="4946"/>
                    <a:pt x="3813" y="4946"/>
                  </a:cubicBezTo>
                  <a:lnTo>
                    <a:pt x="6932" y="4946"/>
                  </a:lnTo>
                  <a:lnTo>
                    <a:pt x="6932" y="3529"/>
                  </a:lnTo>
                  <a:lnTo>
                    <a:pt x="7310" y="3529"/>
                  </a:lnTo>
                  <a:cubicBezTo>
                    <a:pt x="7499" y="3529"/>
                    <a:pt x="7657" y="3371"/>
                    <a:pt x="7657" y="3151"/>
                  </a:cubicBezTo>
                  <a:lnTo>
                    <a:pt x="7657" y="1040"/>
                  </a:lnTo>
                  <a:lnTo>
                    <a:pt x="7625" y="1040"/>
                  </a:lnTo>
                  <a:cubicBezTo>
                    <a:pt x="7625" y="441"/>
                    <a:pt x="7153" y="0"/>
                    <a:pt x="6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5"/>
            <p:cNvSpPr/>
            <p:nvPr/>
          </p:nvSpPr>
          <p:spPr>
            <a:xfrm>
              <a:off x="-25834600" y="3350150"/>
              <a:ext cx="69325" cy="96100"/>
            </a:xfrm>
            <a:custGeom>
              <a:rect b="b" l="l" r="r" t="t"/>
              <a:pathLst>
                <a:path extrusionOk="0" h="3844" w="2773">
                  <a:moveTo>
                    <a:pt x="2143" y="0"/>
                  </a:moveTo>
                  <a:cubicBezTo>
                    <a:pt x="1008" y="0"/>
                    <a:pt x="63" y="945"/>
                    <a:pt x="63" y="2080"/>
                  </a:cubicBezTo>
                  <a:cubicBezTo>
                    <a:pt x="0" y="2804"/>
                    <a:pt x="378" y="3434"/>
                    <a:pt x="914" y="3844"/>
                  </a:cubicBezTo>
                  <a:cubicBezTo>
                    <a:pt x="788" y="3529"/>
                    <a:pt x="725" y="3151"/>
                    <a:pt x="725" y="2804"/>
                  </a:cubicBezTo>
                  <a:cubicBezTo>
                    <a:pt x="725" y="1544"/>
                    <a:pt x="1576" y="473"/>
                    <a:pt x="2773" y="126"/>
                  </a:cubicBezTo>
                  <a:cubicBezTo>
                    <a:pt x="2584" y="63"/>
                    <a:pt x="2332" y="0"/>
                    <a:pt x="21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5"/>
            <p:cNvSpPr/>
            <p:nvPr/>
          </p:nvSpPr>
          <p:spPr>
            <a:xfrm>
              <a:off x="-25799950" y="3368250"/>
              <a:ext cx="104775" cy="104000"/>
            </a:xfrm>
            <a:custGeom>
              <a:rect b="b" l="l" r="r" t="t"/>
              <a:pathLst>
                <a:path extrusionOk="0" h="4160" w="4191">
                  <a:moveTo>
                    <a:pt x="2080" y="694"/>
                  </a:moveTo>
                  <a:cubicBezTo>
                    <a:pt x="2836" y="694"/>
                    <a:pt x="3466" y="1324"/>
                    <a:pt x="3466" y="2080"/>
                  </a:cubicBezTo>
                  <a:cubicBezTo>
                    <a:pt x="3466" y="2364"/>
                    <a:pt x="3403" y="2584"/>
                    <a:pt x="3246" y="2836"/>
                  </a:cubicBezTo>
                  <a:lnTo>
                    <a:pt x="1292" y="915"/>
                  </a:lnTo>
                  <a:cubicBezTo>
                    <a:pt x="1576" y="788"/>
                    <a:pt x="1828" y="694"/>
                    <a:pt x="2080" y="694"/>
                  </a:cubicBezTo>
                  <a:close/>
                  <a:moveTo>
                    <a:pt x="2111" y="1"/>
                  </a:moveTo>
                  <a:cubicBezTo>
                    <a:pt x="946" y="1"/>
                    <a:pt x="1" y="946"/>
                    <a:pt x="1" y="2080"/>
                  </a:cubicBezTo>
                  <a:cubicBezTo>
                    <a:pt x="1" y="3214"/>
                    <a:pt x="946" y="4160"/>
                    <a:pt x="2111" y="4160"/>
                  </a:cubicBezTo>
                  <a:cubicBezTo>
                    <a:pt x="3246" y="4160"/>
                    <a:pt x="4191" y="3214"/>
                    <a:pt x="4191" y="2080"/>
                  </a:cubicBezTo>
                  <a:cubicBezTo>
                    <a:pt x="4191" y="946"/>
                    <a:pt x="3246" y="1"/>
                    <a:pt x="21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5"/>
            <p:cNvSpPr/>
            <p:nvPr/>
          </p:nvSpPr>
          <p:spPr>
            <a:xfrm>
              <a:off x="-25712525" y="3317075"/>
              <a:ext cx="34675" cy="86650"/>
            </a:xfrm>
            <a:custGeom>
              <a:rect b="b" l="l" r="r" t="t"/>
              <a:pathLst>
                <a:path extrusionOk="0" h="3466" w="1387">
                  <a:moveTo>
                    <a:pt x="1" y="0"/>
                  </a:moveTo>
                  <a:lnTo>
                    <a:pt x="1" y="1764"/>
                  </a:lnTo>
                  <a:cubicBezTo>
                    <a:pt x="631" y="2111"/>
                    <a:pt x="1072" y="2709"/>
                    <a:pt x="1261" y="3466"/>
                  </a:cubicBezTo>
                  <a:lnTo>
                    <a:pt x="1387" y="3466"/>
                  </a:lnTo>
                  <a:lnTo>
                    <a:pt x="13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35"/>
          <p:cNvGrpSpPr/>
          <p:nvPr/>
        </p:nvGrpSpPr>
        <p:grpSpPr>
          <a:xfrm>
            <a:off x="4394185" y="1414602"/>
            <a:ext cx="355633" cy="330288"/>
            <a:chOff x="-25465200" y="3565175"/>
            <a:chExt cx="298525" cy="277250"/>
          </a:xfrm>
        </p:grpSpPr>
        <p:sp>
          <p:nvSpPr>
            <p:cNvPr id="462" name="Google Shape;462;p35"/>
            <p:cNvSpPr/>
            <p:nvPr/>
          </p:nvSpPr>
          <p:spPr>
            <a:xfrm>
              <a:off x="-25413225" y="3565175"/>
              <a:ext cx="172500" cy="103975"/>
            </a:xfrm>
            <a:custGeom>
              <a:rect b="b" l="l" r="r" t="t"/>
              <a:pathLst>
                <a:path extrusionOk="0" h="4159" w="6900">
                  <a:moveTo>
                    <a:pt x="4884" y="1166"/>
                  </a:moveTo>
                  <a:lnTo>
                    <a:pt x="5797" y="2079"/>
                  </a:lnTo>
                  <a:lnTo>
                    <a:pt x="4884" y="2079"/>
                  </a:lnTo>
                  <a:lnTo>
                    <a:pt x="4884" y="1166"/>
                  </a:lnTo>
                  <a:close/>
                  <a:moveTo>
                    <a:pt x="379" y="0"/>
                  </a:moveTo>
                  <a:cubicBezTo>
                    <a:pt x="158" y="0"/>
                    <a:pt x="0" y="158"/>
                    <a:pt x="0" y="347"/>
                  </a:cubicBezTo>
                  <a:lnTo>
                    <a:pt x="0" y="3151"/>
                  </a:lnTo>
                  <a:cubicBezTo>
                    <a:pt x="284" y="2899"/>
                    <a:pt x="631" y="2804"/>
                    <a:pt x="1040" y="2804"/>
                  </a:cubicBezTo>
                  <a:lnTo>
                    <a:pt x="4065" y="2804"/>
                  </a:lnTo>
                  <a:cubicBezTo>
                    <a:pt x="4726" y="2804"/>
                    <a:pt x="5325" y="3151"/>
                    <a:pt x="5608" y="3718"/>
                  </a:cubicBezTo>
                  <a:lnTo>
                    <a:pt x="5797" y="4159"/>
                  </a:lnTo>
                  <a:lnTo>
                    <a:pt x="6900" y="4159"/>
                  </a:lnTo>
                  <a:lnTo>
                    <a:pt x="6900" y="2426"/>
                  </a:lnTo>
                  <a:cubicBezTo>
                    <a:pt x="6900" y="2394"/>
                    <a:pt x="6869" y="2237"/>
                    <a:pt x="6774" y="2205"/>
                  </a:cubicBezTo>
                  <a:lnTo>
                    <a:pt x="4695" y="126"/>
                  </a:lnTo>
                  <a:cubicBezTo>
                    <a:pt x="4726" y="32"/>
                    <a:pt x="4632" y="0"/>
                    <a:pt x="45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5"/>
            <p:cNvSpPr/>
            <p:nvPr/>
          </p:nvSpPr>
          <p:spPr>
            <a:xfrm>
              <a:off x="-25465200" y="3650225"/>
              <a:ext cx="298525" cy="192200"/>
            </a:xfrm>
            <a:custGeom>
              <a:rect b="b" l="l" r="r" t="t"/>
              <a:pathLst>
                <a:path extrusionOk="0" h="7688" w="11941">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6"/>
          <p:cNvSpPr txBox="1"/>
          <p:nvPr>
            <p:ph type="title"/>
          </p:nvPr>
        </p:nvSpPr>
        <p:spPr>
          <a:xfrm>
            <a:off x="4953200" y="1947325"/>
            <a:ext cx="3533400" cy="155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900"/>
              <a:t>LITERATURE SURVEY</a:t>
            </a:r>
            <a:endParaRPr sz="4900"/>
          </a:p>
        </p:txBody>
      </p:sp>
      <p:sp>
        <p:nvSpPr>
          <p:cNvPr id="469" name="Google Shape;469;p36"/>
          <p:cNvSpPr/>
          <p:nvPr/>
        </p:nvSpPr>
        <p:spPr>
          <a:xfrm>
            <a:off x="4203625" y="4066396"/>
            <a:ext cx="196923" cy="196923"/>
          </a:xfrm>
          <a:custGeom>
            <a:rect b="b" l="l" r="r" t="t"/>
            <a:pathLst>
              <a:path extrusionOk="0" h="1610" w="161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0" name="Google Shape;470;p36"/>
          <p:cNvGrpSpPr/>
          <p:nvPr/>
        </p:nvGrpSpPr>
        <p:grpSpPr>
          <a:xfrm>
            <a:off x="-95261" y="1071651"/>
            <a:ext cx="4793039" cy="3309837"/>
            <a:chOff x="-95261" y="1071651"/>
            <a:chExt cx="4793039" cy="3309837"/>
          </a:xfrm>
        </p:grpSpPr>
        <p:grpSp>
          <p:nvGrpSpPr>
            <p:cNvPr id="471" name="Google Shape;471;p36"/>
            <p:cNvGrpSpPr/>
            <p:nvPr/>
          </p:nvGrpSpPr>
          <p:grpSpPr>
            <a:xfrm>
              <a:off x="-95261" y="1071651"/>
              <a:ext cx="4288333" cy="2717183"/>
              <a:chOff x="4680577" y="38125"/>
              <a:chExt cx="1614462" cy="1022959"/>
            </a:xfrm>
          </p:grpSpPr>
          <p:sp>
            <p:nvSpPr>
              <p:cNvPr id="472" name="Google Shape;472;p36"/>
              <p:cNvSpPr/>
              <p:nvPr/>
            </p:nvSpPr>
            <p:spPr>
              <a:xfrm>
                <a:off x="4680577" y="38125"/>
                <a:ext cx="1614462" cy="1022959"/>
              </a:xfrm>
              <a:custGeom>
                <a:rect b="b" l="l" r="r" t="t"/>
                <a:pathLst>
                  <a:path extrusionOk="0" h="8699" w="13729">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6"/>
              <p:cNvSpPr/>
              <p:nvPr/>
            </p:nvSpPr>
            <p:spPr>
              <a:xfrm>
                <a:off x="4702803" y="121617"/>
                <a:ext cx="1570011" cy="913831"/>
              </a:xfrm>
              <a:custGeom>
                <a:rect b="b" l="l" r="r" t="t"/>
                <a:pathLst>
                  <a:path extrusionOk="0" h="7771" w="13351">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6"/>
              <p:cNvSpPr/>
              <p:nvPr/>
            </p:nvSpPr>
            <p:spPr>
              <a:xfrm>
                <a:off x="6219882" y="58586"/>
                <a:ext cx="41041" cy="41041"/>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6"/>
              <p:cNvSpPr/>
              <p:nvPr/>
            </p:nvSpPr>
            <p:spPr>
              <a:xfrm>
                <a:off x="6153442" y="58586"/>
                <a:ext cx="40923" cy="41041"/>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6"/>
              <p:cNvSpPr/>
              <p:nvPr/>
            </p:nvSpPr>
            <p:spPr>
              <a:xfrm>
                <a:off x="6076653" y="58586"/>
                <a:ext cx="49625" cy="42217"/>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36"/>
            <p:cNvGrpSpPr/>
            <p:nvPr/>
          </p:nvGrpSpPr>
          <p:grpSpPr>
            <a:xfrm>
              <a:off x="155813" y="1503597"/>
              <a:ext cx="4541965" cy="2877890"/>
              <a:chOff x="4680577" y="38125"/>
              <a:chExt cx="1614462" cy="1022959"/>
            </a:xfrm>
          </p:grpSpPr>
          <p:sp>
            <p:nvSpPr>
              <p:cNvPr id="478" name="Google Shape;478;p36"/>
              <p:cNvSpPr/>
              <p:nvPr/>
            </p:nvSpPr>
            <p:spPr>
              <a:xfrm>
                <a:off x="4680577" y="38125"/>
                <a:ext cx="1614462" cy="1022959"/>
              </a:xfrm>
              <a:custGeom>
                <a:rect b="b" l="l" r="r" t="t"/>
                <a:pathLst>
                  <a:path extrusionOk="0" h="8699" w="13729">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6"/>
              <p:cNvSpPr/>
              <p:nvPr/>
            </p:nvSpPr>
            <p:spPr>
              <a:xfrm>
                <a:off x="4702803" y="121617"/>
                <a:ext cx="1570011" cy="913831"/>
              </a:xfrm>
              <a:custGeom>
                <a:rect b="b" l="l" r="r" t="t"/>
                <a:pathLst>
                  <a:path extrusionOk="0" h="7771" w="13351">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6"/>
              <p:cNvSpPr/>
              <p:nvPr/>
            </p:nvSpPr>
            <p:spPr>
              <a:xfrm>
                <a:off x="6219882" y="58586"/>
                <a:ext cx="41041" cy="41041"/>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
              <p:cNvSpPr/>
              <p:nvPr/>
            </p:nvSpPr>
            <p:spPr>
              <a:xfrm>
                <a:off x="6153442" y="58586"/>
                <a:ext cx="40923" cy="41041"/>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6"/>
              <p:cNvSpPr/>
              <p:nvPr/>
            </p:nvSpPr>
            <p:spPr>
              <a:xfrm>
                <a:off x="6076653" y="58586"/>
                <a:ext cx="49625" cy="42217"/>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36"/>
            <p:cNvGrpSpPr/>
            <p:nvPr/>
          </p:nvGrpSpPr>
          <p:grpSpPr>
            <a:xfrm>
              <a:off x="563298" y="1779751"/>
              <a:ext cx="3682332" cy="2483561"/>
              <a:chOff x="658548" y="1779751"/>
              <a:chExt cx="3682332" cy="2483561"/>
            </a:xfrm>
          </p:grpSpPr>
          <p:sp>
            <p:nvSpPr>
              <p:cNvPr id="484" name="Google Shape;484;p36"/>
              <p:cNvSpPr/>
              <p:nvPr/>
            </p:nvSpPr>
            <p:spPr>
              <a:xfrm>
                <a:off x="1491354" y="3299872"/>
                <a:ext cx="373362" cy="933189"/>
              </a:xfrm>
              <a:custGeom>
                <a:rect b="b" l="l" r="r" t="t"/>
                <a:pathLst>
                  <a:path extrusionOk="0" h="13022" w="5210">
                    <a:moveTo>
                      <a:pt x="2977" y="0"/>
                    </a:moveTo>
                    <a:lnTo>
                      <a:pt x="2748" y="86"/>
                    </a:lnTo>
                    <a:lnTo>
                      <a:pt x="2233" y="286"/>
                    </a:lnTo>
                    <a:lnTo>
                      <a:pt x="1918" y="401"/>
                    </a:lnTo>
                    <a:cubicBezTo>
                      <a:pt x="745" y="830"/>
                      <a:pt x="0" y="1946"/>
                      <a:pt x="29" y="3177"/>
                    </a:cubicBezTo>
                    <a:lnTo>
                      <a:pt x="315" y="10389"/>
                    </a:lnTo>
                    <a:cubicBezTo>
                      <a:pt x="344" y="11362"/>
                      <a:pt x="945" y="12220"/>
                      <a:pt x="1832" y="12592"/>
                    </a:cubicBezTo>
                    <a:lnTo>
                      <a:pt x="1889" y="12621"/>
                    </a:lnTo>
                    <a:lnTo>
                      <a:pt x="4064" y="12907"/>
                    </a:lnTo>
                    <a:lnTo>
                      <a:pt x="4551" y="12965"/>
                    </a:lnTo>
                    <a:lnTo>
                      <a:pt x="5095" y="13022"/>
                    </a:lnTo>
                    <a:lnTo>
                      <a:pt x="5152" y="12592"/>
                    </a:lnTo>
                    <a:lnTo>
                      <a:pt x="5181" y="12478"/>
                    </a:lnTo>
                    <a:lnTo>
                      <a:pt x="5209" y="12192"/>
                    </a:lnTo>
                    <a:lnTo>
                      <a:pt x="4608" y="12135"/>
                    </a:lnTo>
                    <a:lnTo>
                      <a:pt x="2118" y="11791"/>
                    </a:lnTo>
                    <a:cubicBezTo>
                      <a:pt x="1546" y="11534"/>
                      <a:pt x="1174" y="10990"/>
                      <a:pt x="1145" y="10360"/>
                    </a:cubicBezTo>
                    <a:lnTo>
                      <a:pt x="859" y="3148"/>
                    </a:lnTo>
                    <a:cubicBezTo>
                      <a:pt x="830" y="2290"/>
                      <a:pt x="1374" y="1488"/>
                      <a:pt x="2176" y="1202"/>
                    </a:cubicBezTo>
                    <a:lnTo>
                      <a:pt x="2548" y="1059"/>
                    </a:lnTo>
                    <a:lnTo>
                      <a:pt x="3149" y="830"/>
                    </a:lnTo>
                    <a:lnTo>
                      <a:pt x="3292" y="801"/>
                    </a:lnTo>
                    <a:lnTo>
                      <a:pt x="3177" y="487"/>
                    </a:lnTo>
                    <a:lnTo>
                      <a:pt x="3149" y="401"/>
                    </a:lnTo>
                    <a:lnTo>
                      <a:pt x="3120" y="343"/>
                    </a:lnTo>
                    <a:lnTo>
                      <a:pt x="3063" y="172"/>
                    </a:lnTo>
                    <a:lnTo>
                      <a:pt x="30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6"/>
              <p:cNvSpPr/>
              <p:nvPr/>
            </p:nvSpPr>
            <p:spPr>
              <a:xfrm>
                <a:off x="1507765" y="3324453"/>
                <a:ext cx="338462" cy="888113"/>
              </a:xfrm>
              <a:custGeom>
                <a:rect b="b" l="l" r="r" t="t"/>
                <a:pathLst>
                  <a:path extrusionOk="0" h="12393" w="4723">
                    <a:moveTo>
                      <a:pt x="2605" y="0"/>
                    </a:moveTo>
                    <a:lnTo>
                      <a:pt x="1775" y="287"/>
                    </a:lnTo>
                    <a:cubicBezTo>
                      <a:pt x="687" y="659"/>
                      <a:pt x="0" y="1689"/>
                      <a:pt x="58" y="2834"/>
                    </a:cubicBezTo>
                    <a:lnTo>
                      <a:pt x="344" y="10046"/>
                    </a:lnTo>
                    <a:cubicBezTo>
                      <a:pt x="372" y="10933"/>
                      <a:pt x="888" y="11706"/>
                      <a:pt x="1689" y="12049"/>
                    </a:cubicBezTo>
                    <a:lnTo>
                      <a:pt x="1718" y="12049"/>
                    </a:lnTo>
                    <a:lnTo>
                      <a:pt x="4665" y="12393"/>
                    </a:lnTo>
                    <a:lnTo>
                      <a:pt x="4723" y="12049"/>
                    </a:lnTo>
                    <a:lnTo>
                      <a:pt x="1832" y="11677"/>
                    </a:lnTo>
                    <a:lnTo>
                      <a:pt x="1803" y="11677"/>
                    </a:lnTo>
                    <a:cubicBezTo>
                      <a:pt x="1145" y="11391"/>
                      <a:pt x="716" y="10761"/>
                      <a:pt x="687" y="10046"/>
                    </a:cubicBezTo>
                    <a:lnTo>
                      <a:pt x="401" y="2834"/>
                    </a:lnTo>
                    <a:cubicBezTo>
                      <a:pt x="372" y="1861"/>
                      <a:pt x="973" y="973"/>
                      <a:pt x="1889" y="630"/>
                    </a:cubicBezTo>
                    <a:lnTo>
                      <a:pt x="2261" y="487"/>
                    </a:lnTo>
                    <a:lnTo>
                      <a:pt x="2777" y="315"/>
                    </a:lnTo>
                    <a:lnTo>
                      <a:pt x="2719" y="144"/>
                    </a:lnTo>
                    <a:lnTo>
                      <a:pt x="26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6"/>
              <p:cNvSpPr/>
              <p:nvPr/>
            </p:nvSpPr>
            <p:spPr>
              <a:xfrm>
                <a:off x="1813338" y="4138691"/>
                <a:ext cx="170342" cy="124621"/>
              </a:xfrm>
              <a:custGeom>
                <a:rect b="b" l="l" r="r" t="t"/>
                <a:pathLst>
                  <a:path extrusionOk="0" h="1739" w="2377">
                    <a:moveTo>
                      <a:pt x="115" y="0"/>
                    </a:moveTo>
                    <a:lnTo>
                      <a:pt x="87" y="401"/>
                    </a:lnTo>
                    <a:lnTo>
                      <a:pt x="58" y="659"/>
                    </a:lnTo>
                    <a:lnTo>
                      <a:pt x="58" y="687"/>
                    </a:lnTo>
                    <a:lnTo>
                      <a:pt x="58" y="830"/>
                    </a:lnTo>
                    <a:lnTo>
                      <a:pt x="58" y="1002"/>
                    </a:lnTo>
                    <a:lnTo>
                      <a:pt x="29" y="1231"/>
                    </a:lnTo>
                    <a:lnTo>
                      <a:pt x="1" y="1603"/>
                    </a:lnTo>
                    <a:lnTo>
                      <a:pt x="1460" y="1717"/>
                    </a:lnTo>
                    <a:cubicBezTo>
                      <a:pt x="1503" y="1732"/>
                      <a:pt x="1539" y="1739"/>
                      <a:pt x="1575" y="1739"/>
                    </a:cubicBezTo>
                    <a:cubicBezTo>
                      <a:pt x="1611" y="1739"/>
                      <a:pt x="1646" y="1732"/>
                      <a:pt x="1689" y="1717"/>
                    </a:cubicBezTo>
                    <a:cubicBezTo>
                      <a:pt x="2033" y="1660"/>
                      <a:pt x="2290" y="1374"/>
                      <a:pt x="2347" y="1002"/>
                    </a:cubicBezTo>
                    <a:cubicBezTo>
                      <a:pt x="2376" y="544"/>
                      <a:pt x="2033" y="143"/>
                      <a:pt x="1575" y="143"/>
                    </a:cubicBezTo>
                    <a:lnTo>
                      <a:pt x="831" y="58"/>
                    </a:lnTo>
                    <a:lnTo>
                      <a:pt x="1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6"/>
              <p:cNvSpPr/>
              <p:nvPr/>
            </p:nvSpPr>
            <p:spPr>
              <a:xfrm>
                <a:off x="1706702" y="3256731"/>
                <a:ext cx="685093" cy="847122"/>
              </a:xfrm>
              <a:custGeom>
                <a:rect b="b" l="l" r="r" t="t"/>
                <a:pathLst>
                  <a:path extrusionOk="0" h="11821" w="9560">
                    <a:moveTo>
                      <a:pt x="2150" y="1"/>
                    </a:moveTo>
                    <a:cubicBezTo>
                      <a:pt x="1805" y="1"/>
                      <a:pt x="1454" y="66"/>
                      <a:pt x="1117" y="201"/>
                    </a:cubicBezTo>
                    <a:lnTo>
                      <a:pt x="1" y="602"/>
                    </a:lnTo>
                    <a:lnTo>
                      <a:pt x="315" y="1403"/>
                    </a:lnTo>
                    <a:lnTo>
                      <a:pt x="1403" y="974"/>
                    </a:lnTo>
                    <a:cubicBezTo>
                      <a:pt x="1633" y="884"/>
                      <a:pt x="1875" y="840"/>
                      <a:pt x="2116" y="840"/>
                    </a:cubicBezTo>
                    <a:cubicBezTo>
                      <a:pt x="2714" y="840"/>
                      <a:pt x="3305" y="1106"/>
                      <a:pt x="3692" y="1575"/>
                    </a:cubicBezTo>
                    <a:lnTo>
                      <a:pt x="8214" y="7213"/>
                    </a:lnTo>
                    <a:cubicBezTo>
                      <a:pt x="8586" y="7700"/>
                      <a:pt x="8672" y="8358"/>
                      <a:pt x="8415" y="8930"/>
                    </a:cubicBezTo>
                    <a:lnTo>
                      <a:pt x="6354" y="11248"/>
                    </a:lnTo>
                    <a:lnTo>
                      <a:pt x="6984" y="11821"/>
                    </a:lnTo>
                    <a:lnTo>
                      <a:pt x="9130" y="9388"/>
                    </a:lnTo>
                    <a:lnTo>
                      <a:pt x="9130" y="9359"/>
                    </a:lnTo>
                    <a:cubicBezTo>
                      <a:pt x="9559" y="8472"/>
                      <a:pt x="9445" y="7442"/>
                      <a:pt x="8844" y="6698"/>
                    </a:cubicBezTo>
                    <a:lnTo>
                      <a:pt x="4322" y="1060"/>
                    </a:lnTo>
                    <a:cubicBezTo>
                      <a:pt x="3777" y="374"/>
                      <a:pt x="2977" y="1"/>
                      <a:pt x="21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6"/>
              <p:cNvSpPr/>
              <p:nvPr/>
            </p:nvSpPr>
            <p:spPr>
              <a:xfrm>
                <a:off x="1729276" y="3275507"/>
                <a:ext cx="644031" cy="803767"/>
              </a:xfrm>
              <a:custGeom>
                <a:rect b="b" l="l" r="r" t="t"/>
                <a:pathLst>
                  <a:path extrusionOk="0" h="11216" w="8987">
                    <a:moveTo>
                      <a:pt x="1827" y="0"/>
                    </a:moveTo>
                    <a:cubicBezTo>
                      <a:pt x="1658" y="0"/>
                      <a:pt x="1487" y="18"/>
                      <a:pt x="1317" y="54"/>
                    </a:cubicBezTo>
                    <a:cubicBezTo>
                      <a:pt x="1145" y="54"/>
                      <a:pt x="1002" y="111"/>
                      <a:pt x="859" y="168"/>
                    </a:cubicBezTo>
                    <a:lnTo>
                      <a:pt x="0" y="512"/>
                    </a:lnTo>
                    <a:lnTo>
                      <a:pt x="115" y="855"/>
                    </a:lnTo>
                    <a:lnTo>
                      <a:pt x="1002" y="483"/>
                    </a:lnTo>
                    <a:cubicBezTo>
                      <a:pt x="1254" y="386"/>
                      <a:pt x="1517" y="339"/>
                      <a:pt x="1779" y="339"/>
                    </a:cubicBezTo>
                    <a:cubicBezTo>
                      <a:pt x="2442" y="339"/>
                      <a:pt x="3098" y="637"/>
                      <a:pt x="3549" y="1170"/>
                    </a:cubicBezTo>
                    <a:lnTo>
                      <a:pt x="8071" y="6808"/>
                    </a:lnTo>
                    <a:cubicBezTo>
                      <a:pt x="8500" y="7352"/>
                      <a:pt x="8615" y="8124"/>
                      <a:pt x="8329" y="8754"/>
                    </a:cubicBezTo>
                    <a:lnTo>
                      <a:pt x="8300" y="8811"/>
                    </a:lnTo>
                    <a:lnTo>
                      <a:pt x="6382" y="10986"/>
                    </a:lnTo>
                    <a:lnTo>
                      <a:pt x="6640" y="11215"/>
                    </a:lnTo>
                    <a:lnTo>
                      <a:pt x="8615" y="9012"/>
                    </a:lnTo>
                    <a:lnTo>
                      <a:pt x="8615" y="8983"/>
                    </a:lnTo>
                    <a:cubicBezTo>
                      <a:pt x="8987" y="8182"/>
                      <a:pt x="8872" y="7266"/>
                      <a:pt x="8329" y="6579"/>
                    </a:cubicBezTo>
                    <a:lnTo>
                      <a:pt x="3807" y="970"/>
                    </a:lnTo>
                    <a:cubicBezTo>
                      <a:pt x="3314" y="360"/>
                      <a:pt x="2591" y="0"/>
                      <a:pt x="18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6"/>
              <p:cNvSpPr/>
              <p:nvPr/>
            </p:nvSpPr>
            <p:spPr>
              <a:xfrm>
                <a:off x="2055775" y="4011489"/>
                <a:ext cx="196570" cy="174642"/>
              </a:xfrm>
              <a:custGeom>
                <a:rect b="b" l="l" r="r" t="t"/>
                <a:pathLst>
                  <a:path extrusionOk="0" h="2437" w="2743">
                    <a:moveTo>
                      <a:pt x="1569" y="1"/>
                    </a:moveTo>
                    <a:lnTo>
                      <a:pt x="567" y="1060"/>
                    </a:lnTo>
                    <a:cubicBezTo>
                      <a:pt x="0" y="1649"/>
                      <a:pt x="530" y="2437"/>
                      <a:pt x="1143" y="2437"/>
                    </a:cubicBezTo>
                    <a:cubicBezTo>
                      <a:pt x="1335" y="2437"/>
                      <a:pt x="1535" y="2360"/>
                      <a:pt x="1712" y="2176"/>
                    </a:cubicBezTo>
                    <a:lnTo>
                      <a:pt x="2742" y="1117"/>
                    </a:lnTo>
                    <a:lnTo>
                      <a:pt x="2170" y="545"/>
                    </a:lnTo>
                    <a:lnTo>
                      <a:pt x="156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6"/>
              <p:cNvSpPr/>
              <p:nvPr/>
            </p:nvSpPr>
            <p:spPr>
              <a:xfrm>
                <a:off x="1597989" y="2888310"/>
                <a:ext cx="1064546" cy="1180711"/>
              </a:xfrm>
              <a:custGeom>
                <a:rect b="b" l="l" r="r" t="t"/>
                <a:pathLst>
                  <a:path extrusionOk="0" h="16476" w="14855">
                    <a:moveTo>
                      <a:pt x="4794" y="1"/>
                    </a:moveTo>
                    <a:cubicBezTo>
                      <a:pt x="4441" y="1"/>
                      <a:pt x="4079" y="35"/>
                      <a:pt x="3721" y="105"/>
                    </a:cubicBezTo>
                    <a:cubicBezTo>
                      <a:pt x="2290" y="391"/>
                      <a:pt x="1231" y="1164"/>
                      <a:pt x="802" y="2194"/>
                    </a:cubicBezTo>
                    <a:cubicBezTo>
                      <a:pt x="1" y="4026"/>
                      <a:pt x="1346" y="6029"/>
                      <a:pt x="1518" y="6258"/>
                    </a:cubicBezTo>
                    <a:lnTo>
                      <a:pt x="2090" y="5829"/>
                    </a:lnTo>
                    <a:cubicBezTo>
                      <a:pt x="1832" y="5457"/>
                      <a:pt x="1632" y="5056"/>
                      <a:pt x="1489" y="4627"/>
                    </a:cubicBezTo>
                    <a:cubicBezTo>
                      <a:pt x="1203" y="3940"/>
                      <a:pt x="1174" y="3167"/>
                      <a:pt x="1460" y="2480"/>
                    </a:cubicBezTo>
                    <a:cubicBezTo>
                      <a:pt x="1804" y="1650"/>
                      <a:pt x="2691" y="1049"/>
                      <a:pt x="3864" y="821"/>
                    </a:cubicBezTo>
                    <a:cubicBezTo>
                      <a:pt x="4180" y="762"/>
                      <a:pt x="4497" y="733"/>
                      <a:pt x="4804" y="733"/>
                    </a:cubicBezTo>
                    <a:cubicBezTo>
                      <a:pt x="5697" y="733"/>
                      <a:pt x="6508" y="974"/>
                      <a:pt x="6955" y="1422"/>
                    </a:cubicBezTo>
                    <a:cubicBezTo>
                      <a:pt x="7470" y="1908"/>
                      <a:pt x="7413" y="2538"/>
                      <a:pt x="7270" y="3597"/>
                    </a:cubicBezTo>
                    <a:cubicBezTo>
                      <a:pt x="7127" y="4655"/>
                      <a:pt x="6955" y="5857"/>
                      <a:pt x="7756" y="7059"/>
                    </a:cubicBezTo>
                    <a:cubicBezTo>
                      <a:pt x="8558" y="8290"/>
                      <a:pt x="9788" y="8634"/>
                      <a:pt x="10876" y="8948"/>
                    </a:cubicBezTo>
                    <a:cubicBezTo>
                      <a:pt x="11849" y="9206"/>
                      <a:pt x="12765" y="9464"/>
                      <a:pt x="13309" y="10293"/>
                    </a:cubicBezTo>
                    <a:cubicBezTo>
                      <a:pt x="14081" y="11524"/>
                      <a:pt x="13795" y="13499"/>
                      <a:pt x="12479" y="16160"/>
                    </a:cubicBezTo>
                    <a:lnTo>
                      <a:pt x="13108" y="16475"/>
                    </a:lnTo>
                    <a:cubicBezTo>
                      <a:pt x="14596" y="13527"/>
                      <a:pt x="14854" y="11381"/>
                      <a:pt x="13938" y="9921"/>
                    </a:cubicBezTo>
                    <a:cubicBezTo>
                      <a:pt x="13223" y="8863"/>
                      <a:pt x="12135" y="8548"/>
                      <a:pt x="11076" y="8233"/>
                    </a:cubicBezTo>
                    <a:cubicBezTo>
                      <a:pt x="10017" y="7947"/>
                      <a:pt x="9016" y="7661"/>
                      <a:pt x="8357" y="6659"/>
                    </a:cubicBezTo>
                    <a:cubicBezTo>
                      <a:pt x="7728" y="5686"/>
                      <a:pt x="7842" y="4684"/>
                      <a:pt x="7985" y="3682"/>
                    </a:cubicBezTo>
                    <a:cubicBezTo>
                      <a:pt x="8129" y="2681"/>
                      <a:pt x="8243" y="1650"/>
                      <a:pt x="7470" y="906"/>
                    </a:cubicBezTo>
                    <a:cubicBezTo>
                      <a:pt x="6887" y="323"/>
                      <a:pt x="5880" y="1"/>
                      <a:pt x="47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6"/>
              <p:cNvSpPr/>
              <p:nvPr/>
            </p:nvSpPr>
            <p:spPr>
              <a:xfrm>
                <a:off x="1624648" y="2907301"/>
                <a:ext cx="1019399" cy="1141225"/>
              </a:xfrm>
              <a:custGeom>
                <a:rect b="b" l="l" r="r" t="t"/>
                <a:pathLst>
                  <a:path extrusionOk="0" h="15925" w="14225">
                    <a:moveTo>
                      <a:pt x="4438" y="0"/>
                    </a:moveTo>
                    <a:cubicBezTo>
                      <a:pt x="4091" y="0"/>
                      <a:pt x="3733" y="32"/>
                      <a:pt x="3378" y="98"/>
                    </a:cubicBezTo>
                    <a:cubicBezTo>
                      <a:pt x="2061" y="355"/>
                      <a:pt x="1060" y="1071"/>
                      <a:pt x="630" y="2044"/>
                    </a:cubicBezTo>
                    <a:cubicBezTo>
                      <a:pt x="1" y="3503"/>
                      <a:pt x="831" y="5077"/>
                      <a:pt x="1203" y="5650"/>
                    </a:cubicBezTo>
                    <a:lnTo>
                      <a:pt x="1403" y="5507"/>
                    </a:lnTo>
                    <a:cubicBezTo>
                      <a:pt x="1174" y="5192"/>
                      <a:pt x="1002" y="4820"/>
                      <a:pt x="888" y="4448"/>
                    </a:cubicBezTo>
                    <a:cubicBezTo>
                      <a:pt x="573" y="3704"/>
                      <a:pt x="544" y="2874"/>
                      <a:pt x="859" y="2130"/>
                    </a:cubicBezTo>
                    <a:cubicBezTo>
                      <a:pt x="1231" y="1214"/>
                      <a:pt x="2147" y="584"/>
                      <a:pt x="3435" y="327"/>
                    </a:cubicBezTo>
                    <a:cubicBezTo>
                      <a:pt x="3743" y="265"/>
                      <a:pt x="4058" y="236"/>
                      <a:pt x="4367" y="236"/>
                    </a:cubicBezTo>
                    <a:cubicBezTo>
                      <a:pt x="5350" y="236"/>
                      <a:pt x="6276" y="528"/>
                      <a:pt x="6755" y="985"/>
                    </a:cubicBezTo>
                    <a:cubicBezTo>
                      <a:pt x="7356" y="1557"/>
                      <a:pt x="7270" y="2416"/>
                      <a:pt x="7127" y="3360"/>
                    </a:cubicBezTo>
                    <a:cubicBezTo>
                      <a:pt x="6984" y="4390"/>
                      <a:pt x="6841" y="5535"/>
                      <a:pt x="7585" y="6680"/>
                    </a:cubicBezTo>
                    <a:cubicBezTo>
                      <a:pt x="8329" y="7825"/>
                      <a:pt x="9502" y="8140"/>
                      <a:pt x="10561" y="8454"/>
                    </a:cubicBezTo>
                    <a:cubicBezTo>
                      <a:pt x="11534" y="8712"/>
                      <a:pt x="12536" y="8998"/>
                      <a:pt x="13137" y="9914"/>
                    </a:cubicBezTo>
                    <a:cubicBezTo>
                      <a:pt x="13938" y="11145"/>
                      <a:pt x="13709" y="13148"/>
                      <a:pt x="12421" y="15781"/>
                    </a:cubicBezTo>
                    <a:lnTo>
                      <a:pt x="12650" y="15924"/>
                    </a:lnTo>
                    <a:cubicBezTo>
                      <a:pt x="13996" y="13148"/>
                      <a:pt x="14224" y="11145"/>
                      <a:pt x="13366" y="9800"/>
                    </a:cubicBezTo>
                    <a:cubicBezTo>
                      <a:pt x="12708" y="8798"/>
                      <a:pt x="11706" y="8512"/>
                      <a:pt x="10647" y="8225"/>
                    </a:cubicBezTo>
                    <a:cubicBezTo>
                      <a:pt x="9560" y="7939"/>
                      <a:pt x="8472" y="7596"/>
                      <a:pt x="7785" y="6566"/>
                    </a:cubicBezTo>
                    <a:cubicBezTo>
                      <a:pt x="7098" y="5507"/>
                      <a:pt x="7241" y="4390"/>
                      <a:pt x="7356" y="3417"/>
                    </a:cubicBezTo>
                    <a:cubicBezTo>
                      <a:pt x="7499" y="2444"/>
                      <a:pt x="7613" y="1529"/>
                      <a:pt x="6927" y="813"/>
                    </a:cubicBezTo>
                    <a:cubicBezTo>
                      <a:pt x="6393" y="279"/>
                      <a:pt x="5460" y="0"/>
                      <a:pt x="4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6"/>
              <p:cNvSpPr/>
              <p:nvPr/>
            </p:nvSpPr>
            <p:spPr>
              <a:xfrm>
                <a:off x="1649300" y="3245480"/>
                <a:ext cx="153859" cy="150850"/>
              </a:xfrm>
              <a:custGeom>
                <a:rect b="b" l="l" r="r" t="t"/>
                <a:pathLst>
                  <a:path extrusionOk="0" h="2105" w="2147">
                    <a:moveTo>
                      <a:pt x="1073" y="1"/>
                    </a:moveTo>
                    <a:cubicBezTo>
                      <a:pt x="1011" y="1"/>
                      <a:pt x="949" y="5"/>
                      <a:pt x="887" y="15"/>
                    </a:cubicBezTo>
                    <a:lnTo>
                      <a:pt x="859" y="15"/>
                    </a:lnTo>
                    <a:cubicBezTo>
                      <a:pt x="372" y="101"/>
                      <a:pt x="0" y="530"/>
                      <a:pt x="0" y="1045"/>
                    </a:cubicBezTo>
                    <a:cubicBezTo>
                      <a:pt x="0" y="1217"/>
                      <a:pt x="57" y="1389"/>
                      <a:pt x="143" y="1560"/>
                    </a:cubicBezTo>
                    <a:cubicBezTo>
                      <a:pt x="200" y="1646"/>
                      <a:pt x="258" y="1732"/>
                      <a:pt x="344" y="1818"/>
                    </a:cubicBezTo>
                    <a:cubicBezTo>
                      <a:pt x="487" y="1961"/>
                      <a:pt x="687" y="2047"/>
                      <a:pt x="916" y="2104"/>
                    </a:cubicBezTo>
                    <a:lnTo>
                      <a:pt x="1288" y="2104"/>
                    </a:lnTo>
                    <a:cubicBezTo>
                      <a:pt x="1746" y="1990"/>
                      <a:pt x="2089" y="1618"/>
                      <a:pt x="2118" y="1160"/>
                    </a:cubicBezTo>
                    <a:cubicBezTo>
                      <a:pt x="2147" y="1045"/>
                      <a:pt x="2147" y="931"/>
                      <a:pt x="2118" y="845"/>
                    </a:cubicBezTo>
                    <a:cubicBezTo>
                      <a:pt x="2089" y="673"/>
                      <a:pt x="2004" y="501"/>
                      <a:pt x="1860" y="358"/>
                    </a:cubicBezTo>
                    <a:cubicBezTo>
                      <a:pt x="1670" y="120"/>
                      <a:pt x="1379"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6"/>
              <p:cNvSpPr/>
              <p:nvPr/>
            </p:nvSpPr>
            <p:spPr>
              <a:xfrm>
                <a:off x="1686207" y="3279305"/>
                <a:ext cx="82125" cy="82125"/>
              </a:xfrm>
              <a:custGeom>
                <a:rect b="b" l="l" r="r" t="t"/>
                <a:pathLst>
                  <a:path extrusionOk="0" h="1146" w="1146">
                    <a:moveTo>
                      <a:pt x="573" y="1"/>
                    </a:moveTo>
                    <a:cubicBezTo>
                      <a:pt x="258" y="1"/>
                      <a:pt x="0" y="258"/>
                      <a:pt x="0" y="573"/>
                    </a:cubicBezTo>
                    <a:cubicBezTo>
                      <a:pt x="0" y="888"/>
                      <a:pt x="258" y="1146"/>
                      <a:pt x="573" y="1146"/>
                    </a:cubicBezTo>
                    <a:cubicBezTo>
                      <a:pt x="888" y="1146"/>
                      <a:pt x="1145" y="888"/>
                      <a:pt x="1145" y="573"/>
                    </a:cubicBezTo>
                    <a:cubicBezTo>
                      <a:pt x="1145" y="258"/>
                      <a:pt x="888" y="1"/>
                      <a:pt x="5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6"/>
              <p:cNvSpPr/>
              <p:nvPr/>
            </p:nvSpPr>
            <p:spPr>
              <a:xfrm>
                <a:off x="2375323" y="3949787"/>
                <a:ext cx="262285" cy="217711"/>
              </a:xfrm>
              <a:custGeom>
                <a:rect b="b" l="l" r="r" t="t"/>
                <a:pathLst>
                  <a:path extrusionOk="0" h="3038" w="3660">
                    <a:moveTo>
                      <a:pt x="1987" y="0"/>
                    </a:moveTo>
                    <a:cubicBezTo>
                      <a:pt x="1889" y="0"/>
                      <a:pt x="1789" y="11"/>
                      <a:pt x="1689" y="32"/>
                    </a:cubicBezTo>
                    <a:cubicBezTo>
                      <a:pt x="344" y="290"/>
                      <a:pt x="0" y="2035"/>
                      <a:pt x="1117" y="2779"/>
                    </a:cubicBezTo>
                    <a:cubicBezTo>
                      <a:pt x="1384" y="2958"/>
                      <a:pt x="1673" y="3037"/>
                      <a:pt x="1954" y="3037"/>
                    </a:cubicBezTo>
                    <a:cubicBezTo>
                      <a:pt x="2846" y="3037"/>
                      <a:pt x="3659" y="2235"/>
                      <a:pt x="3463" y="1234"/>
                    </a:cubicBezTo>
                    <a:cubicBezTo>
                      <a:pt x="3313" y="507"/>
                      <a:pt x="2680" y="0"/>
                      <a:pt x="1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6"/>
              <p:cNvSpPr/>
              <p:nvPr/>
            </p:nvSpPr>
            <p:spPr>
              <a:xfrm>
                <a:off x="2406066" y="3973292"/>
                <a:ext cx="205815" cy="172348"/>
              </a:xfrm>
              <a:custGeom>
                <a:rect b="b" l="l" r="r" t="t"/>
                <a:pathLst>
                  <a:path extrusionOk="0" h="2405" w="2872">
                    <a:moveTo>
                      <a:pt x="1522" y="0"/>
                    </a:moveTo>
                    <a:cubicBezTo>
                      <a:pt x="1454" y="0"/>
                      <a:pt x="1386" y="6"/>
                      <a:pt x="1317" y="19"/>
                    </a:cubicBezTo>
                    <a:cubicBezTo>
                      <a:pt x="258" y="248"/>
                      <a:pt x="1" y="1593"/>
                      <a:pt x="888" y="2194"/>
                    </a:cubicBezTo>
                    <a:cubicBezTo>
                      <a:pt x="1102" y="2339"/>
                      <a:pt x="1332" y="2404"/>
                      <a:pt x="1554" y="2404"/>
                    </a:cubicBezTo>
                    <a:cubicBezTo>
                      <a:pt x="2250" y="2404"/>
                      <a:pt x="2871" y="1766"/>
                      <a:pt x="2719" y="963"/>
                    </a:cubicBezTo>
                    <a:cubicBezTo>
                      <a:pt x="2592" y="402"/>
                      <a:pt x="2078" y="0"/>
                      <a:pt x="1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6"/>
              <p:cNvSpPr/>
              <p:nvPr/>
            </p:nvSpPr>
            <p:spPr>
              <a:xfrm>
                <a:off x="2469632" y="4023026"/>
                <a:ext cx="86783" cy="72881"/>
              </a:xfrm>
              <a:custGeom>
                <a:rect b="b" l="l" r="r" t="t"/>
                <a:pathLst>
                  <a:path extrusionOk="0" h="1017" w="1211">
                    <a:moveTo>
                      <a:pt x="673" y="1"/>
                    </a:moveTo>
                    <a:cubicBezTo>
                      <a:pt x="640" y="1"/>
                      <a:pt x="607" y="4"/>
                      <a:pt x="573" y="12"/>
                    </a:cubicBezTo>
                    <a:cubicBezTo>
                      <a:pt x="115" y="97"/>
                      <a:pt x="1" y="670"/>
                      <a:pt x="373" y="927"/>
                    </a:cubicBezTo>
                    <a:cubicBezTo>
                      <a:pt x="462" y="989"/>
                      <a:pt x="557" y="1016"/>
                      <a:pt x="650" y="1016"/>
                    </a:cubicBezTo>
                    <a:cubicBezTo>
                      <a:pt x="945" y="1016"/>
                      <a:pt x="1211" y="739"/>
                      <a:pt x="1146" y="412"/>
                    </a:cubicBezTo>
                    <a:cubicBezTo>
                      <a:pt x="1096" y="163"/>
                      <a:pt x="894" y="1"/>
                      <a:pt x="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6"/>
              <p:cNvSpPr/>
              <p:nvPr/>
            </p:nvSpPr>
            <p:spPr>
              <a:xfrm>
                <a:off x="1813338" y="4198171"/>
                <a:ext cx="168264" cy="65141"/>
              </a:xfrm>
              <a:custGeom>
                <a:rect b="b" l="l" r="r" t="t"/>
                <a:pathLst>
                  <a:path extrusionOk="0" h="909" w="2348">
                    <a:moveTo>
                      <a:pt x="58" y="0"/>
                    </a:moveTo>
                    <a:lnTo>
                      <a:pt x="58" y="172"/>
                    </a:lnTo>
                    <a:lnTo>
                      <a:pt x="29" y="401"/>
                    </a:lnTo>
                    <a:lnTo>
                      <a:pt x="1" y="773"/>
                    </a:lnTo>
                    <a:lnTo>
                      <a:pt x="1460" y="887"/>
                    </a:lnTo>
                    <a:cubicBezTo>
                      <a:pt x="1503" y="902"/>
                      <a:pt x="1539" y="909"/>
                      <a:pt x="1575" y="909"/>
                    </a:cubicBezTo>
                    <a:cubicBezTo>
                      <a:pt x="1611" y="909"/>
                      <a:pt x="1646" y="902"/>
                      <a:pt x="1689" y="887"/>
                    </a:cubicBezTo>
                    <a:cubicBezTo>
                      <a:pt x="2033" y="830"/>
                      <a:pt x="2290" y="544"/>
                      <a:pt x="2347" y="172"/>
                    </a:cubicBezTo>
                    <a:lnTo>
                      <a:pt x="659" y="29"/>
                    </a:lnTo>
                    <a:lnTo>
                      <a:pt x="401" y="29"/>
                    </a:lnTo>
                    <a:lnTo>
                      <a:pt x="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6"/>
              <p:cNvSpPr/>
              <p:nvPr/>
            </p:nvSpPr>
            <p:spPr>
              <a:xfrm>
                <a:off x="2098415" y="4052552"/>
                <a:ext cx="153931" cy="132862"/>
              </a:xfrm>
              <a:custGeom>
                <a:rect b="b" l="l" r="r" t="t"/>
                <a:pathLst>
                  <a:path extrusionOk="0" h="1854" w="2148">
                    <a:moveTo>
                      <a:pt x="1575" y="0"/>
                    </a:moveTo>
                    <a:lnTo>
                      <a:pt x="1" y="1632"/>
                    </a:lnTo>
                    <a:cubicBezTo>
                      <a:pt x="151" y="1782"/>
                      <a:pt x="340" y="1854"/>
                      <a:pt x="532" y="1854"/>
                    </a:cubicBezTo>
                    <a:cubicBezTo>
                      <a:pt x="741" y="1854"/>
                      <a:pt x="952" y="1767"/>
                      <a:pt x="1117" y="1603"/>
                    </a:cubicBezTo>
                    <a:lnTo>
                      <a:pt x="2147" y="544"/>
                    </a:lnTo>
                    <a:lnTo>
                      <a:pt x="15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6"/>
              <p:cNvSpPr/>
              <p:nvPr/>
            </p:nvSpPr>
            <p:spPr>
              <a:xfrm>
                <a:off x="2432725" y="2243628"/>
                <a:ext cx="816379" cy="1015243"/>
              </a:xfrm>
              <a:custGeom>
                <a:rect b="b" l="l" r="r" t="t"/>
                <a:pathLst>
                  <a:path extrusionOk="0" h="14167" w="11392">
                    <a:moveTo>
                      <a:pt x="3177" y="0"/>
                    </a:moveTo>
                    <a:lnTo>
                      <a:pt x="1" y="12020"/>
                    </a:lnTo>
                    <a:lnTo>
                      <a:pt x="8157" y="14167"/>
                    </a:lnTo>
                    <a:lnTo>
                      <a:pt x="8272" y="14024"/>
                    </a:lnTo>
                    <a:lnTo>
                      <a:pt x="11391" y="2175"/>
                    </a:lnTo>
                    <a:lnTo>
                      <a:pt x="31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6"/>
              <p:cNvSpPr/>
              <p:nvPr/>
            </p:nvSpPr>
            <p:spPr>
              <a:xfrm>
                <a:off x="2451214" y="2237465"/>
                <a:ext cx="797890" cy="1011158"/>
              </a:xfrm>
              <a:custGeom>
                <a:rect b="b" l="l" r="r" t="t"/>
                <a:pathLst>
                  <a:path extrusionOk="0" h="14110" w="11134">
                    <a:moveTo>
                      <a:pt x="3177" y="0"/>
                    </a:moveTo>
                    <a:lnTo>
                      <a:pt x="0" y="12020"/>
                    </a:lnTo>
                    <a:lnTo>
                      <a:pt x="8014" y="14110"/>
                    </a:lnTo>
                    <a:lnTo>
                      <a:pt x="11133" y="2261"/>
                    </a:lnTo>
                    <a:lnTo>
                      <a:pt x="9530" y="1832"/>
                    </a:lnTo>
                    <a:lnTo>
                      <a:pt x="9473" y="1632"/>
                    </a:lnTo>
                    <a:lnTo>
                      <a:pt x="31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6"/>
              <p:cNvSpPr/>
              <p:nvPr/>
            </p:nvSpPr>
            <p:spPr>
              <a:xfrm>
                <a:off x="2488121" y="2321526"/>
                <a:ext cx="685094" cy="873781"/>
              </a:xfrm>
              <a:custGeom>
                <a:rect b="b" l="l" r="r" t="t"/>
                <a:pathLst>
                  <a:path extrusionOk="0" h="12193" w="9560">
                    <a:moveTo>
                      <a:pt x="2748" y="1"/>
                    </a:moveTo>
                    <a:lnTo>
                      <a:pt x="0" y="10418"/>
                    </a:lnTo>
                    <a:lnTo>
                      <a:pt x="6812" y="12192"/>
                    </a:lnTo>
                    <a:lnTo>
                      <a:pt x="9559" y="1804"/>
                    </a:lnTo>
                    <a:lnTo>
                      <a:pt x="27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6"/>
              <p:cNvSpPr/>
              <p:nvPr/>
            </p:nvSpPr>
            <p:spPr>
              <a:xfrm>
                <a:off x="2498369" y="2315363"/>
                <a:ext cx="685093" cy="873781"/>
              </a:xfrm>
              <a:custGeom>
                <a:rect b="b" l="l" r="r" t="t"/>
                <a:pathLst>
                  <a:path extrusionOk="0" h="12193" w="9560">
                    <a:moveTo>
                      <a:pt x="2748" y="1"/>
                    </a:moveTo>
                    <a:lnTo>
                      <a:pt x="1" y="10418"/>
                    </a:lnTo>
                    <a:lnTo>
                      <a:pt x="6812" y="12193"/>
                    </a:lnTo>
                    <a:lnTo>
                      <a:pt x="9559" y="1804"/>
                    </a:lnTo>
                    <a:lnTo>
                      <a:pt x="27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6"/>
              <p:cNvSpPr/>
              <p:nvPr/>
            </p:nvSpPr>
            <p:spPr>
              <a:xfrm>
                <a:off x="2806020" y="2329767"/>
                <a:ext cx="330292" cy="104627"/>
              </a:xfrm>
              <a:custGeom>
                <a:rect b="b" l="l" r="r" t="t"/>
                <a:pathLst>
                  <a:path extrusionOk="0" h="1460" w="4609">
                    <a:moveTo>
                      <a:pt x="58" y="0"/>
                    </a:moveTo>
                    <a:lnTo>
                      <a:pt x="0" y="286"/>
                    </a:lnTo>
                    <a:lnTo>
                      <a:pt x="4522" y="1460"/>
                    </a:lnTo>
                    <a:lnTo>
                      <a:pt x="4608" y="1145"/>
                    </a:lnTo>
                    <a:lnTo>
                      <a:pt x="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6"/>
              <p:cNvSpPr/>
              <p:nvPr/>
            </p:nvSpPr>
            <p:spPr>
              <a:xfrm>
                <a:off x="2793694" y="2372837"/>
                <a:ext cx="264650" cy="88217"/>
              </a:xfrm>
              <a:custGeom>
                <a:rect b="b" l="l" r="r" t="t"/>
                <a:pathLst>
                  <a:path extrusionOk="0" h="1231" w="3693">
                    <a:moveTo>
                      <a:pt x="87" y="0"/>
                    </a:moveTo>
                    <a:lnTo>
                      <a:pt x="1" y="315"/>
                    </a:lnTo>
                    <a:lnTo>
                      <a:pt x="3607" y="1231"/>
                    </a:lnTo>
                    <a:lnTo>
                      <a:pt x="3693" y="945"/>
                    </a:lnTo>
                    <a:lnTo>
                      <a:pt x="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6"/>
              <p:cNvSpPr/>
              <p:nvPr/>
            </p:nvSpPr>
            <p:spPr>
              <a:xfrm>
                <a:off x="2734213" y="2481478"/>
                <a:ext cx="221580" cy="80119"/>
              </a:xfrm>
              <a:custGeom>
                <a:rect b="b" l="l" r="r" t="t"/>
                <a:pathLst>
                  <a:path extrusionOk="0" h="1118" w="3092">
                    <a:moveTo>
                      <a:pt x="87" y="1"/>
                    </a:moveTo>
                    <a:lnTo>
                      <a:pt x="1" y="316"/>
                    </a:lnTo>
                    <a:lnTo>
                      <a:pt x="3006" y="1117"/>
                    </a:lnTo>
                    <a:lnTo>
                      <a:pt x="3092" y="802"/>
                    </a:lnTo>
                    <a:lnTo>
                      <a:pt x="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6"/>
              <p:cNvSpPr/>
              <p:nvPr/>
            </p:nvSpPr>
            <p:spPr>
              <a:xfrm>
                <a:off x="2771120" y="2460982"/>
                <a:ext cx="330292" cy="104699"/>
              </a:xfrm>
              <a:custGeom>
                <a:rect b="b" l="l" r="r" t="t"/>
                <a:pathLst>
                  <a:path extrusionOk="0" h="1461" w="4609">
                    <a:moveTo>
                      <a:pt x="87" y="1"/>
                    </a:moveTo>
                    <a:lnTo>
                      <a:pt x="1" y="287"/>
                    </a:lnTo>
                    <a:lnTo>
                      <a:pt x="4523" y="1460"/>
                    </a:lnTo>
                    <a:lnTo>
                      <a:pt x="4609" y="1146"/>
                    </a:lnTo>
                    <a:lnTo>
                      <a:pt x="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6"/>
              <p:cNvSpPr/>
              <p:nvPr/>
            </p:nvSpPr>
            <p:spPr>
              <a:xfrm>
                <a:off x="2711639" y="2567617"/>
                <a:ext cx="262643" cy="90366"/>
              </a:xfrm>
              <a:custGeom>
                <a:rect b="b" l="l" r="r" t="t"/>
                <a:pathLst>
                  <a:path extrusionOk="0" h="1261" w="3665">
                    <a:moveTo>
                      <a:pt x="58" y="1"/>
                    </a:moveTo>
                    <a:lnTo>
                      <a:pt x="1" y="316"/>
                    </a:lnTo>
                    <a:lnTo>
                      <a:pt x="3578" y="1260"/>
                    </a:lnTo>
                    <a:lnTo>
                      <a:pt x="3664" y="945"/>
                    </a:lnTo>
                    <a:lnTo>
                      <a:pt x="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6"/>
              <p:cNvSpPr/>
              <p:nvPr/>
            </p:nvSpPr>
            <p:spPr>
              <a:xfrm>
                <a:off x="2699385" y="2612765"/>
                <a:ext cx="221580" cy="78040"/>
              </a:xfrm>
              <a:custGeom>
                <a:rect b="b" l="l" r="r" t="t"/>
                <a:pathLst>
                  <a:path extrusionOk="0" h="1089" w="3092">
                    <a:moveTo>
                      <a:pt x="86" y="1"/>
                    </a:moveTo>
                    <a:lnTo>
                      <a:pt x="0" y="315"/>
                    </a:lnTo>
                    <a:lnTo>
                      <a:pt x="3005" y="1088"/>
                    </a:lnTo>
                    <a:lnTo>
                      <a:pt x="3091" y="802"/>
                    </a:lnTo>
                    <a:lnTo>
                      <a:pt x="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6"/>
              <p:cNvSpPr/>
              <p:nvPr/>
            </p:nvSpPr>
            <p:spPr>
              <a:xfrm>
                <a:off x="2689137" y="2655835"/>
                <a:ext cx="328214" cy="106705"/>
              </a:xfrm>
              <a:custGeom>
                <a:rect b="b" l="l" r="r" t="t"/>
                <a:pathLst>
                  <a:path extrusionOk="0" h="1489" w="4580">
                    <a:moveTo>
                      <a:pt x="57" y="1"/>
                    </a:moveTo>
                    <a:lnTo>
                      <a:pt x="0" y="287"/>
                    </a:lnTo>
                    <a:lnTo>
                      <a:pt x="4493" y="1489"/>
                    </a:lnTo>
                    <a:lnTo>
                      <a:pt x="4579" y="1174"/>
                    </a:lnTo>
                    <a:lnTo>
                      <a:pt x="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a:off x="2676811" y="2698904"/>
                <a:ext cx="262571" cy="90295"/>
              </a:xfrm>
              <a:custGeom>
                <a:rect b="b" l="l" r="r" t="t"/>
                <a:pathLst>
                  <a:path extrusionOk="0" h="1260" w="3664">
                    <a:moveTo>
                      <a:pt x="86" y="1"/>
                    </a:moveTo>
                    <a:lnTo>
                      <a:pt x="0" y="315"/>
                    </a:lnTo>
                    <a:lnTo>
                      <a:pt x="3578" y="1260"/>
                    </a:lnTo>
                    <a:lnTo>
                      <a:pt x="3664" y="945"/>
                    </a:lnTo>
                    <a:lnTo>
                      <a:pt x="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6"/>
              <p:cNvSpPr/>
              <p:nvPr/>
            </p:nvSpPr>
            <p:spPr>
              <a:xfrm>
                <a:off x="2713718" y="2680487"/>
                <a:ext cx="223659" cy="75891"/>
              </a:xfrm>
              <a:custGeom>
                <a:rect b="b" l="l" r="r" t="t"/>
                <a:pathLst>
                  <a:path extrusionOk="0" h="1059" w="3121">
                    <a:moveTo>
                      <a:pt x="86" y="0"/>
                    </a:moveTo>
                    <a:lnTo>
                      <a:pt x="1" y="286"/>
                    </a:lnTo>
                    <a:lnTo>
                      <a:pt x="3034" y="1059"/>
                    </a:lnTo>
                    <a:lnTo>
                      <a:pt x="3120" y="773"/>
                    </a:lnTo>
                    <a:lnTo>
                      <a:pt x="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6"/>
              <p:cNvSpPr/>
              <p:nvPr/>
            </p:nvSpPr>
            <p:spPr>
              <a:xfrm>
                <a:off x="2703470" y="2721478"/>
                <a:ext cx="330292" cy="106705"/>
              </a:xfrm>
              <a:custGeom>
                <a:rect b="b" l="l" r="r" t="t"/>
                <a:pathLst>
                  <a:path extrusionOk="0" h="1489" w="4609">
                    <a:moveTo>
                      <a:pt x="86" y="0"/>
                    </a:moveTo>
                    <a:lnTo>
                      <a:pt x="0" y="315"/>
                    </a:lnTo>
                    <a:lnTo>
                      <a:pt x="4522" y="1489"/>
                    </a:lnTo>
                    <a:lnTo>
                      <a:pt x="4608" y="1174"/>
                    </a:lnTo>
                    <a:lnTo>
                      <a:pt x="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6"/>
              <p:cNvSpPr/>
              <p:nvPr/>
            </p:nvSpPr>
            <p:spPr>
              <a:xfrm>
                <a:off x="2641911" y="2830191"/>
                <a:ext cx="262643" cy="90295"/>
              </a:xfrm>
              <a:custGeom>
                <a:rect b="b" l="l" r="r" t="t"/>
                <a:pathLst>
                  <a:path extrusionOk="0" h="1260" w="3665">
                    <a:moveTo>
                      <a:pt x="87" y="0"/>
                    </a:moveTo>
                    <a:lnTo>
                      <a:pt x="1" y="315"/>
                    </a:lnTo>
                    <a:lnTo>
                      <a:pt x="3578" y="1259"/>
                    </a:lnTo>
                    <a:lnTo>
                      <a:pt x="3664" y="945"/>
                    </a:lnTo>
                    <a:lnTo>
                      <a:pt x="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6"/>
              <p:cNvSpPr/>
              <p:nvPr/>
            </p:nvSpPr>
            <p:spPr>
              <a:xfrm>
                <a:off x="2629656" y="2873261"/>
                <a:ext cx="221580" cy="80047"/>
              </a:xfrm>
              <a:custGeom>
                <a:rect b="b" l="l" r="r" t="t"/>
                <a:pathLst>
                  <a:path extrusionOk="0" h="1117" w="3092">
                    <a:moveTo>
                      <a:pt x="86" y="0"/>
                    </a:moveTo>
                    <a:lnTo>
                      <a:pt x="0" y="315"/>
                    </a:lnTo>
                    <a:lnTo>
                      <a:pt x="3005" y="1116"/>
                    </a:lnTo>
                    <a:lnTo>
                      <a:pt x="3091" y="802"/>
                    </a:lnTo>
                    <a:lnTo>
                      <a:pt x="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6"/>
              <p:cNvSpPr/>
              <p:nvPr/>
            </p:nvSpPr>
            <p:spPr>
              <a:xfrm>
                <a:off x="2619408" y="2916331"/>
                <a:ext cx="328214" cy="106705"/>
              </a:xfrm>
              <a:custGeom>
                <a:rect b="b" l="l" r="r" t="t"/>
                <a:pathLst>
                  <a:path extrusionOk="0" h="1489" w="4580">
                    <a:moveTo>
                      <a:pt x="86" y="0"/>
                    </a:moveTo>
                    <a:lnTo>
                      <a:pt x="0" y="315"/>
                    </a:lnTo>
                    <a:lnTo>
                      <a:pt x="4522" y="1488"/>
                    </a:lnTo>
                    <a:lnTo>
                      <a:pt x="4579" y="1202"/>
                    </a:lnTo>
                    <a:lnTo>
                      <a:pt x="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6"/>
              <p:cNvSpPr/>
              <p:nvPr/>
            </p:nvSpPr>
            <p:spPr>
              <a:xfrm>
                <a:off x="2607082" y="2959400"/>
                <a:ext cx="264650" cy="90295"/>
              </a:xfrm>
              <a:custGeom>
                <a:rect b="b" l="l" r="r" t="t"/>
                <a:pathLst>
                  <a:path extrusionOk="0" h="1260" w="3693">
                    <a:moveTo>
                      <a:pt x="86" y="0"/>
                    </a:moveTo>
                    <a:lnTo>
                      <a:pt x="0" y="315"/>
                    </a:lnTo>
                    <a:lnTo>
                      <a:pt x="3606" y="1259"/>
                    </a:lnTo>
                    <a:lnTo>
                      <a:pt x="3692" y="945"/>
                    </a:lnTo>
                    <a:lnTo>
                      <a:pt x="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6"/>
              <p:cNvSpPr/>
              <p:nvPr/>
            </p:nvSpPr>
            <p:spPr>
              <a:xfrm>
                <a:off x="2646067" y="2940911"/>
                <a:ext cx="223587" cy="78040"/>
              </a:xfrm>
              <a:custGeom>
                <a:rect b="b" l="l" r="r" t="t"/>
                <a:pathLst>
                  <a:path extrusionOk="0" h="1089" w="3120">
                    <a:moveTo>
                      <a:pt x="86" y="1"/>
                    </a:moveTo>
                    <a:lnTo>
                      <a:pt x="0" y="315"/>
                    </a:lnTo>
                    <a:lnTo>
                      <a:pt x="3034" y="1088"/>
                    </a:lnTo>
                    <a:lnTo>
                      <a:pt x="3120" y="802"/>
                    </a:lnTo>
                    <a:lnTo>
                      <a:pt x="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6"/>
              <p:cNvSpPr/>
              <p:nvPr/>
            </p:nvSpPr>
            <p:spPr>
              <a:xfrm>
                <a:off x="2771120" y="2218976"/>
                <a:ext cx="356951" cy="172348"/>
              </a:xfrm>
              <a:custGeom>
                <a:rect b="b" l="l" r="r" t="t"/>
                <a:pathLst>
                  <a:path extrusionOk="0" h="2405" w="4981">
                    <a:moveTo>
                      <a:pt x="1031" y="1"/>
                    </a:moveTo>
                    <a:lnTo>
                      <a:pt x="688" y="344"/>
                    </a:lnTo>
                    <a:lnTo>
                      <a:pt x="402" y="659"/>
                    </a:lnTo>
                    <a:lnTo>
                      <a:pt x="344" y="688"/>
                    </a:lnTo>
                    <a:lnTo>
                      <a:pt x="230" y="831"/>
                    </a:lnTo>
                    <a:lnTo>
                      <a:pt x="1" y="1088"/>
                    </a:lnTo>
                    <a:lnTo>
                      <a:pt x="4981" y="2405"/>
                    </a:lnTo>
                    <a:lnTo>
                      <a:pt x="4952" y="2347"/>
                    </a:lnTo>
                    <a:lnTo>
                      <a:pt x="4895" y="2033"/>
                    </a:lnTo>
                    <a:lnTo>
                      <a:pt x="4838" y="1861"/>
                    </a:lnTo>
                    <a:lnTo>
                      <a:pt x="4838" y="1804"/>
                    </a:lnTo>
                    <a:lnTo>
                      <a:pt x="4809" y="1603"/>
                    </a:lnTo>
                    <a:lnTo>
                      <a:pt x="4752" y="1403"/>
                    </a:lnTo>
                    <a:lnTo>
                      <a:pt x="4637" y="916"/>
                    </a:lnTo>
                    <a:lnTo>
                      <a:pt x="4523" y="888"/>
                    </a:lnTo>
                    <a:lnTo>
                      <a:pt x="4294" y="802"/>
                    </a:lnTo>
                    <a:lnTo>
                      <a:pt x="4179" y="745"/>
                    </a:lnTo>
                    <a:lnTo>
                      <a:pt x="3893" y="630"/>
                    </a:lnTo>
                    <a:lnTo>
                      <a:pt x="3636" y="544"/>
                    </a:lnTo>
                    <a:lnTo>
                      <a:pt x="3607" y="516"/>
                    </a:lnTo>
                    <a:lnTo>
                      <a:pt x="3235" y="401"/>
                    </a:lnTo>
                    <a:lnTo>
                      <a:pt x="3149" y="373"/>
                    </a:lnTo>
                    <a:cubicBezTo>
                      <a:pt x="3086" y="415"/>
                      <a:pt x="3008" y="441"/>
                      <a:pt x="2926" y="441"/>
                    </a:cubicBezTo>
                    <a:cubicBezTo>
                      <a:pt x="2896" y="441"/>
                      <a:pt x="2865" y="438"/>
                      <a:pt x="2834" y="430"/>
                    </a:cubicBezTo>
                    <a:cubicBezTo>
                      <a:pt x="2720" y="373"/>
                      <a:pt x="2605" y="315"/>
                      <a:pt x="2548" y="201"/>
                    </a:cubicBezTo>
                    <a:lnTo>
                      <a:pt x="2147" y="144"/>
                    </a:lnTo>
                    <a:lnTo>
                      <a:pt x="2061" y="144"/>
                    </a:lnTo>
                    <a:lnTo>
                      <a:pt x="1832" y="115"/>
                    </a:lnTo>
                    <a:lnTo>
                      <a:pt x="1317" y="29"/>
                    </a:lnTo>
                    <a:lnTo>
                      <a:pt x="10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6"/>
              <p:cNvSpPr/>
              <p:nvPr/>
            </p:nvSpPr>
            <p:spPr>
              <a:xfrm>
                <a:off x="2756787" y="2262045"/>
                <a:ext cx="387336" cy="135729"/>
              </a:xfrm>
              <a:custGeom>
                <a:rect b="b" l="l" r="r" t="t"/>
                <a:pathLst>
                  <a:path extrusionOk="0" h="1894" w="5405">
                    <a:moveTo>
                      <a:pt x="458" y="1"/>
                    </a:moveTo>
                    <a:lnTo>
                      <a:pt x="401" y="29"/>
                    </a:lnTo>
                    <a:lnTo>
                      <a:pt x="258" y="172"/>
                    </a:lnTo>
                    <a:lnTo>
                      <a:pt x="115" y="287"/>
                    </a:lnTo>
                    <a:cubicBezTo>
                      <a:pt x="1" y="373"/>
                      <a:pt x="29" y="544"/>
                      <a:pt x="172" y="573"/>
                    </a:cubicBezTo>
                    <a:lnTo>
                      <a:pt x="5152" y="1890"/>
                    </a:lnTo>
                    <a:cubicBezTo>
                      <a:pt x="5162" y="1892"/>
                      <a:pt x="5172" y="1893"/>
                      <a:pt x="5183" y="1893"/>
                    </a:cubicBezTo>
                    <a:cubicBezTo>
                      <a:pt x="5290" y="1893"/>
                      <a:pt x="5405" y="1765"/>
                      <a:pt x="5352" y="1661"/>
                    </a:cubicBezTo>
                    <a:lnTo>
                      <a:pt x="5266" y="1489"/>
                    </a:lnTo>
                    <a:lnTo>
                      <a:pt x="5209" y="1289"/>
                    </a:lnTo>
                    <a:lnTo>
                      <a:pt x="5181" y="1231"/>
                    </a:lnTo>
                    <a:lnTo>
                      <a:pt x="4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6"/>
              <p:cNvSpPr/>
              <p:nvPr/>
            </p:nvSpPr>
            <p:spPr>
              <a:xfrm>
                <a:off x="2918818" y="2156844"/>
                <a:ext cx="127201" cy="125338"/>
              </a:xfrm>
              <a:custGeom>
                <a:rect b="b" l="l" r="r" t="t"/>
                <a:pathLst>
                  <a:path extrusionOk="0" h="1749" w="1775">
                    <a:moveTo>
                      <a:pt x="974" y="467"/>
                    </a:moveTo>
                    <a:cubicBezTo>
                      <a:pt x="1202" y="524"/>
                      <a:pt x="1317" y="753"/>
                      <a:pt x="1288" y="982"/>
                    </a:cubicBezTo>
                    <a:cubicBezTo>
                      <a:pt x="1260" y="1039"/>
                      <a:pt x="1202" y="1097"/>
                      <a:pt x="1174" y="1154"/>
                    </a:cubicBezTo>
                    <a:cubicBezTo>
                      <a:pt x="1145" y="1182"/>
                      <a:pt x="1117" y="1182"/>
                      <a:pt x="1117" y="1211"/>
                    </a:cubicBezTo>
                    <a:cubicBezTo>
                      <a:pt x="1033" y="1253"/>
                      <a:pt x="949" y="1280"/>
                      <a:pt x="865" y="1280"/>
                    </a:cubicBezTo>
                    <a:cubicBezTo>
                      <a:pt x="835" y="1280"/>
                      <a:pt x="804" y="1276"/>
                      <a:pt x="773" y="1268"/>
                    </a:cubicBezTo>
                    <a:cubicBezTo>
                      <a:pt x="315" y="1154"/>
                      <a:pt x="401" y="467"/>
                      <a:pt x="888" y="467"/>
                    </a:cubicBezTo>
                    <a:close/>
                    <a:moveTo>
                      <a:pt x="846" y="1"/>
                    </a:moveTo>
                    <a:cubicBezTo>
                      <a:pt x="470" y="1"/>
                      <a:pt x="123" y="261"/>
                      <a:pt x="29" y="639"/>
                    </a:cubicBezTo>
                    <a:cubicBezTo>
                      <a:pt x="0" y="696"/>
                      <a:pt x="0" y="753"/>
                      <a:pt x="0" y="782"/>
                    </a:cubicBezTo>
                    <a:cubicBezTo>
                      <a:pt x="0" y="868"/>
                      <a:pt x="0" y="925"/>
                      <a:pt x="0" y="982"/>
                    </a:cubicBezTo>
                    <a:cubicBezTo>
                      <a:pt x="29" y="1211"/>
                      <a:pt x="144" y="1383"/>
                      <a:pt x="287" y="1526"/>
                    </a:cubicBezTo>
                    <a:cubicBezTo>
                      <a:pt x="454" y="1676"/>
                      <a:pt x="670" y="1749"/>
                      <a:pt x="883" y="1749"/>
                    </a:cubicBezTo>
                    <a:cubicBezTo>
                      <a:pt x="1035" y="1749"/>
                      <a:pt x="1186" y="1712"/>
                      <a:pt x="1317" y="1640"/>
                    </a:cubicBezTo>
                    <a:cubicBezTo>
                      <a:pt x="1403" y="1583"/>
                      <a:pt x="1489" y="1526"/>
                      <a:pt x="1546" y="1440"/>
                    </a:cubicBezTo>
                    <a:lnTo>
                      <a:pt x="1575" y="1411"/>
                    </a:lnTo>
                    <a:cubicBezTo>
                      <a:pt x="1660" y="1326"/>
                      <a:pt x="1689" y="1211"/>
                      <a:pt x="1718" y="1097"/>
                    </a:cubicBezTo>
                    <a:cubicBezTo>
                      <a:pt x="1775" y="925"/>
                      <a:pt x="1775" y="753"/>
                      <a:pt x="1718" y="610"/>
                    </a:cubicBezTo>
                    <a:lnTo>
                      <a:pt x="1660" y="496"/>
                    </a:lnTo>
                    <a:cubicBezTo>
                      <a:pt x="1575" y="267"/>
                      <a:pt x="1346" y="95"/>
                      <a:pt x="1088" y="38"/>
                    </a:cubicBezTo>
                    <a:cubicBezTo>
                      <a:pt x="1007" y="13"/>
                      <a:pt x="926" y="1"/>
                      <a:pt x="8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6"/>
              <p:cNvSpPr/>
              <p:nvPr/>
            </p:nvSpPr>
            <p:spPr>
              <a:xfrm>
                <a:off x="2660400" y="2237465"/>
                <a:ext cx="18489" cy="10319"/>
              </a:xfrm>
              <a:custGeom>
                <a:rect b="b" l="l" r="r" t="t"/>
                <a:pathLst>
                  <a:path extrusionOk="0" h="144" w="258">
                    <a:moveTo>
                      <a:pt x="258" y="0"/>
                    </a:moveTo>
                    <a:lnTo>
                      <a:pt x="0" y="86"/>
                    </a:lnTo>
                    <a:lnTo>
                      <a:pt x="229" y="143"/>
                    </a:lnTo>
                    <a:lnTo>
                      <a:pt x="2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6"/>
              <p:cNvSpPr/>
              <p:nvPr/>
            </p:nvSpPr>
            <p:spPr>
              <a:xfrm>
                <a:off x="2799857" y="2241550"/>
                <a:ext cx="317967" cy="106705"/>
              </a:xfrm>
              <a:custGeom>
                <a:rect b="b" l="l" r="r" t="t"/>
                <a:pathLst>
                  <a:path extrusionOk="0" h="1489" w="4437">
                    <a:moveTo>
                      <a:pt x="287" y="0"/>
                    </a:moveTo>
                    <a:lnTo>
                      <a:pt x="1" y="315"/>
                    </a:lnTo>
                    <a:lnTo>
                      <a:pt x="4437" y="1489"/>
                    </a:lnTo>
                    <a:lnTo>
                      <a:pt x="4379" y="1288"/>
                    </a:lnTo>
                    <a:lnTo>
                      <a:pt x="4351" y="1088"/>
                    </a:lnTo>
                    <a:lnTo>
                      <a:pt x="2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6"/>
              <p:cNvSpPr/>
              <p:nvPr/>
            </p:nvSpPr>
            <p:spPr>
              <a:xfrm>
                <a:off x="2882970" y="2915145"/>
                <a:ext cx="853214" cy="730169"/>
              </a:xfrm>
              <a:custGeom>
                <a:rect b="b" l="l" r="r" t="t"/>
                <a:pathLst>
                  <a:path extrusionOk="0" h="10189" w="11906">
                    <a:moveTo>
                      <a:pt x="10532" y="0"/>
                    </a:moveTo>
                    <a:lnTo>
                      <a:pt x="10160" y="315"/>
                    </a:lnTo>
                    <a:lnTo>
                      <a:pt x="10675" y="973"/>
                    </a:lnTo>
                    <a:lnTo>
                      <a:pt x="9988" y="1517"/>
                    </a:lnTo>
                    <a:lnTo>
                      <a:pt x="9330" y="687"/>
                    </a:lnTo>
                    <a:lnTo>
                      <a:pt x="4064" y="4980"/>
                    </a:lnTo>
                    <a:cubicBezTo>
                      <a:pt x="3749" y="5238"/>
                      <a:pt x="3692" y="5724"/>
                      <a:pt x="3949" y="6010"/>
                    </a:cubicBezTo>
                    <a:lnTo>
                      <a:pt x="4093" y="6182"/>
                    </a:lnTo>
                    <a:lnTo>
                      <a:pt x="3549" y="6611"/>
                    </a:lnTo>
                    <a:lnTo>
                      <a:pt x="3635" y="6726"/>
                    </a:lnTo>
                    <a:lnTo>
                      <a:pt x="2919" y="7327"/>
                    </a:lnTo>
                    <a:lnTo>
                      <a:pt x="3005" y="7413"/>
                    </a:lnTo>
                    <a:lnTo>
                      <a:pt x="200" y="9702"/>
                    </a:lnTo>
                    <a:lnTo>
                      <a:pt x="0" y="10189"/>
                    </a:lnTo>
                    <a:lnTo>
                      <a:pt x="3177" y="7585"/>
                    </a:lnTo>
                    <a:lnTo>
                      <a:pt x="3234" y="7670"/>
                    </a:lnTo>
                    <a:lnTo>
                      <a:pt x="3949" y="7098"/>
                    </a:lnTo>
                    <a:lnTo>
                      <a:pt x="4035" y="7184"/>
                    </a:lnTo>
                    <a:lnTo>
                      <a:pt x="4575" y="6757"/>
                    </a:lnTo>
                    <a:lnTo>
                      <a:pt x="4575" y="6757"/>
                    </a:lnTo>
                    <a:lnTo>
                      <a:pt x="4694" y="6926"/>
                    </a:lnTo>
                    <a:cubicBezTo>
                      <a:pt x="4835" y="7099"/>
                      <a:pt x="5038" y="7186"/>
                      <a:pt x="5243" y="7186"/>
                    </a:cubicBezTo>
                    <a:cubicBezTo>
                      <a:pt x="5412" y="7186"/>
                      <a:pt x="5582" y="7128"/>
                      <a:pt x="5724" y="7012"/>
                    </a:cubicBezTo>
                    <a:lnTo>
                      <a:pt x="10990" y="2719"/>
                    </a:lnTo>
                    <a:lnTo>
                      <a:pt x="10332" y="1889"/>
                    </a:lnTo>
                    <a:lnTo>
                      <a:pt x="10990" y="1317"/>
                    </a:lnTo>
                    <a:lnTo>
                      <a:pt x="11534" y="1975"/>
                    </a:lnTo>
                    <a:lnTo>
                      <a:pt x="11906" y="1689"/>
                    </a:lnTo>
                    <a:lnTo>
                      <a:pt x="105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6"/>
              <p:cNvSpPr/>
              <p:nvPr/>
            </p:nvSpPr>
            <p:spPr>
              <a:xfrm>
                <a:off x="3185407" y="3063957"/>
                <a:ext cx="371355" cy="328644"/>
              </a:xfrm>
              <a:custGeom>
                <a:rect b="b" l="l" r="r" t="t"/>
                <a:pathLst>
                  <a:path extrusionOk="0" h="4586" w="5182">
                    <a:moveTo>
                      <a:pt x="3922" y="1"/>
                    </a:moveTo>
                    <a:lnTo>
                      <a:pt x="487" y="2834"/>
                    </a:lnTo>
                    <a:cubicBezTo>
                      <a:pt x="58" y="3178"/>
                      <a:pt x="1" y="3779"/>
                      <a:pt x="344" y="4208"/>
                    </a:cubicBezTo>
                    <a:cubicBezTo>
                      <a:pt x="540" y="4453"/>
                      <a:pt x="830" y="4586"/>
                      <a:pt x="1122" y="4586"/>
                    </a:cubicBezTo>
                    <a:cubicBezTo>
                      <a:pt x="1341" y="4586"/>
                      <a:pt x="1562" y="4511"/>
                      <a:pt x="1747" y="4351"/>
                    </a:cubicBezTo>
                    <a:lnTo>
                      <a:pt x="5181" y="1546"/>
                    </a:lnTo>
                    <a:lnTo>
                      <a:pt x="39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6"/>
              <p:cNvSpPr/>
              <p:nvPr/>
            </p:nvSpPr>
            <p:spPr>
              <a:xfrm>
                <a:off x="3089019" y="3369601"/>
                <a:ext cx="110862" cy="100542"/>
              </a:xfrm>
              <a:custGeom>
                <a:rect b="b" l="l" r="r" t="t"/>
                <a:pathLst>
                  <a:path extrusionOk="0" h="1403" w="1547">
                    <a:moveTo>
                      <a:pt x="1260" y="0"/>
                    </a:moveTo>
                    <a:lnTo>
                      <a:pt x="1" y="1030"/>
                    </a:lnTo>
                    <a:lnTo>
                      <a:pt x="287" y="1402"/>
                    </a:lnTo>
                    <a:lnTo>
                      <a:pt x="1546" y="372"/>
                    </a:lnTo>
                    <a:lnTo>
                      <a:pt x="12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6"/>
              <p:cNvSpPr/>
              <p:nvPr/>
            </p:nvSpPr>
            <p:spPr>
              <a:xfrm>
                <a:off x="3132089" y="3363438"/>
                <a:ext cx="71877" cy="71806"/>
              </a:xfrm>
              <a:custGeom>
                <a:rect b="b" l="l" r="r" t="t"/>
                <a:pathLst>
                  <a:path extrusionOk="0" h="1002" w="1003">
                    <a:moveTo>
                      <a:pt x="516" y="0"/>
                    </a:moveTo>
                    <a:lnTo>
                      <a:pt x="1" y="429"/>
                    </a:lnTo>
                    <a:lnTo>
                      <a:pt x="487" y="1002"/>
                    </a:lnTo>
                    <a:lnTo>
                      <a:pt x="1003" y="573"/>
                    </a:lnTo>
                    <a:lnTo>
                      <a:pt x="5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6"/>
              <p:cNvSpPr/>
              <p:nvPr/>
            </p:nvSpPr>
            <p:spPr>
              <a:xfrm>
                <a:off x="2877827" y="3449577"/>
                <a:ext cx="225665" cy="201013"/>
              </a:xfrm>
              <a:custGeom>
                <a:rect b="b" l="l" r="r" t="t"/>
                <a:pathLst>
                  <a:path extrusionOk="0" h="2805" w="3149">
                    <a:moveTo>
                      <a:pt x="2976" y="0"/>
                    </a:moveTo>
                    <a:lnTo>
                      <a:pt x="200" y="2290"/>
                    </a:lnTo>
                    <a:lnTo>
                      <a:pt x="0" y="2805"/>
                    </a:lnTo>
                    <a:lnTo>
                      <a:pt x="3148" y="201"/>
                    </a:lnTo>
                    <a:lnTo>
                      <a:pt x="29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6"/>
              <p:cNvSpPr/>
              <p:nvPr/>
            </p:nvSpPr>
            <p:spPr>
              <a:xfrm>
                <a:off x="3232633" y="3291631"/>
                <a:ext cx="57473" cy="63636"/>
              </a:xfrm>
              <a:custGeom>
                <a:rect b="b" l="l" r="r" t="t"/>
                <a:pathLst>
                  <a:path extrusionOk="0" h="888" w="802">
                    <a:moveTo>
                      <a:pt x="258" y="1"/>
                    </a:moveTo>
                    <a:lnTo>
                      <a:pt x="0" y="201"/>
                    </a:lnTo>
                    <a:lnTo>
                      <a:pt x="544" y="888"/>
                    </a:lnTo>
                    <a:lnTo>
                      <a:pt x="802" y="659"/>
                    </a:lnTo>
                    <a:lnTo>
                      <a:pt x="25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6"/>
              <p:cNvSpPr/>
              <p:nvPr/>
            </p:nvSpPr>
            <p:spPr>
              <a:xfrm>
                <a:off x="1249346" y="2247713"/>
                <a:ext cx="949671" cy="578388"/>
              </a:xfrm>
              <a:custGeom>
                <a:rect b="b" l="l" r="r" t="t"/>
                <a:pathLst>
                  <a:path extrusionOk="0" h="8071" w="13252">
                    <a:moveTo>
                      <a:pt x="8300" y="5209"/>
                    </a:moveTo>
                    <a:lnTo>
                      <a:pt x="8186" y="5438"/>
                    </a:lnTo>
                    <a:lnTo>
                      <a:pt x="8136" y="5503"/>
                    </a:lnTo>
                    <a:lnTo>
                      <a:pt x="8300" y="5209"/>
                    </a:lnTo>
                    <a:close/>
                    <a:moveTo>
                      <a:pt x="1031" y="0"/>
                    </a:moveTo>
                    <a:lnTo>
                      <a:pt x="0" y="1889"/>
                    </a:lnTo>
                    <a:lnTo>
                      <a:pt x="401" y="2118"/>
                    </a:lnTo>
                    <a:lnTo>
                      <a:pt x="802" y="1374"/>
                    </a:lnTo>
                    <a:lnTo>
                      <a:pt x="1574" y="1803"/>
                    </a:lnTo>
                    <a:lnTo>
                      <a:pt x="1088" y="2748"/>
                    </a:lnTo>
                    <a:lnTo>
                      <a:pt x="7041" y="6010"/>
                    </a:lnTo>
                    <a:cubicBezTo>
                      <a:pt x="7153" y="6076"/>
                      <a:pt x="7278" y="6108"/>
                      <a:pt x="7401" y="6108"/>
                    </a:cubicBezTo>
                    <a:cubicBezTo>
                      <a:pt x="7654" y="6108"/>
                      <a:pt x="7898" y="5974"/>
                      <a:pt x="8014" y="5724"/>
                    </a:cubicBezTo>
                    <a:lnTo>
                      <a:pt x="8107" y="5557"/>
                    </a:lnTo>
                    <a:lnTo>
                      <a:pt x="8107" y="5557"/>
                    </a:lnTo>
                    <a:lnTo>
                      <a:pt x="8701" y="5896"/>
                    </a:lnTo>
                    <a:lnTo>
                      <a:pt x="8787" y="5753"/>
                    </a:lnTo>
                    <a:lnTo>
                      <a:pt x="9616" y="6211"/>
                    </a:lnTo>
                    <a:lnTo>
                      <a:pt x="9645" y="6125"/>
                    </a:lnTo>
                    <a:lnTo>
                      <a:pt x="13251" y="8071"/>
                    </a:lnTo>
                    <a:lnTo>
                      <a:pt x="12936" y="7613"/>
                    </a:lnTo>
                    <a:lnTo>
                      <a:pt x="9794" y="5871"/>
                    </a:lnTo>
                    <a:lnTo>
                      <a:pt x="9845" y="5781"/>
                    </a:lnTo>
                    <a:lnTo>
                      <a:pt x="9015" y="5324"/>
                    </a:lnTo>
                    <a:lnTo>
                      <a:pt x="9073" y="5209"/>
                    </a:lnTo>
                    <a:lnTo>
                      <a:pt x="8488" y="4875"/>
                    </a:lnTo>
                    <a:lnTo>
                      <a:pt x="8586" y="4694"/>
                    </a:lnTo>
                    <a:cubicBezTo>
                      <a:pt x="8787" y="4350"/>
                      <a:pt x="8643" y="3893"/>
                      <a:pt x="8300" y="3692"/>
                    </a:cubicBezTo>
                    <a:lnTo>
                      <a:pt x="2347" y="430"/>
                    </a:lnTo>
                    <a:lnTo>
                      <a:pt x="1832" y="1374"/>
                    </a:lnTo>
                    <a:lnTo>
                      <a:pt x="1059" y="945"/>
                    </a:lnTo>
                    <a:lnTo>
                      <a:pt x="1431" y="201"/>
                    </a:lnTo>
                    <a:lnTo>
                      <a:pt x="10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6"/>
              <p:cNvSpPr/>
              <p:nvPr/>
            </p:nvSpPr>
            <p:spPr>
              <a:xfrm>
                <a:off x="1427788" y="2342021"/>
                <a:ext cx="393857" cy="286507"/>
              </a:xfrm>
              <a:custGeom>
                <a:rect b="b" l="l" r="r" t="t"/>
                <a:pathLst>
                  <a:path extrusionOk="0" h="3998" w="5496">
                    <a:moveTo>
                      <a:pt x="945" y="1"/>
                    </a:moveTo>
                    <a:lnTo>
                      <a:pt x="0" y="1718"/>
                    </a:lnTo>
                    <a:lnTo>
                      <a:pt x="3893" y="3864"/>
                    </a:lnTo>
                    <a:cubicBezTo>
                      <a:pt x="4038" y="3955"/>
                      <a:pt x="4201" y="3997"/>
                      <a:pt x="4364" y="3997"/>
                    </a:cubicBezTo>
                    <a:cubicBezTo>
                      <a:pt x="4713" y="3997"/>
                      <a:pt x="5062" y="3805"/>
                      <a:pt x="5238" y="3492"/>
                    </a:cubicBezTo>
                    <a:cubicBezTo>
                      <a:pt x="5495" y="3006"/>
                      <a:pt x="5323" y="2405"/>
                      <a:pt x="4837" y="2147"/>
                    </a:cubicBezTo>
                    <a:lnTo>
                      <a:pt x="94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6"/>
              <p:cNvSpPr/>
              <p:nvPr/>
            </p:nvSpPr>
            <p:spPr>
              <a:xfrm>
                <a:off x="1276005" y="2290782"/>
                <a:ext cx="194922" cy="129279"/>
              </a:xfrm>
              <a:custGeom>
                <a:rect b="b" l="l" r="r" t="t"/>
                <a:pathLst>
                  <a:path extrusionOk="0" h="1804" w="2720">
                    <a:moveTo>
                      <a:pt x="229" y="0"/>
                    </a:moveTo>
                    <a:lnTo>
                      <a:pt x="0" y="430"/>
                    </a:lnTo>
                    <a:lnTo>
                      <a:pt x="2490" y="1803"/>
                    </a:lnTo>
                    <a:lnTo>
                      <a:pt x="2719" y="1374"/>
                    </a:lnTo>
                    <a:lnTo>
                      <a:pt x="2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6"/>
              <p:cNvSpPr/>
              <p:nvPr/>
            </p:nvSpPr>
            <p:spPr>
              <a:xfrm>
                <a:off x="1394966" y="2323604"/>
                <a:ext cx="100542" cy="141533"/>
              </a:xfrm>
              <a:custGeom>
                <a:rect b="b" l="l" r="r" t="t"/>
                <a:pathLst>
                  <a:path extrusionOk="0" h="1975" w="1403">
                    <a:moveTo>
                      <a:pt x="945" y="0"/>
                    </a:moveTo>
                    <a:lnTo>
                      <a:pt x="0" y="1746"/>
                    </a:lnTo>
                    <a:lnTo>
                      <a:pt x="458" y="1975"/>
                    </a:lnTo>
                    <a:lnTo>
                      <a:pt x="1403" y="258"/>
                    </a:lnTo>
                    <a:lnTo>
                      <a:pt x="9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6"/>
              <p:cNvSpPr/>
              <p:nvPr/>
            </p:nvSpPr>
            <p:spPr>
              <a:xfrm>
                <a:off x="1230857" y="2229223"/>
                <a:ext cx="104699" cy="151853"/>
              </a:xfrm>
              <a:custGeom>
                <a:rect b="b" l="l" r="r" t="t"/>
                <a:pathLst>
                  <a:path extrusionOk="0" h="2119" w="1461">
                    <a:moveTo>
                      <a:pt x="1060" y="1"/>
                    </a:moveTo>
                    <a:lnTo>
                      <a:pt x="1" y="1890"/>
                    </a:lnTo>
                    <a:lnTo>
                      <a:pt x="402" y="2119"/>
                    </a:lnTo>
                    <a:lnTo>
                      <a:pt x="1460" y="230"/>
                    </a:lnTo>
                    <a:lnTo>
                      <a:pt x="10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6"/>
              <p:cNvSpPr/>
              <p:nvPr/>
            </p:nvSpPr>
            <p:spPr>
              <a:xfrm>
                <a:off x="1817422" y="2590191"/>
                <a:ext cx="119031" cy="86210"/>
              </a:xfrm>
              <a:custGeom>
                <a:rect b="b" l="l" r="r" t="t"/>
                <a:pathLst>
                  <a:path extrusionOk="0" h="1203" w="1661">
                    <a:moveTo>
                      <a:pt x="230" y="1"/>
                    </a:moveTo>
                    <a:lnTo>
                      <a:pt x="1" y="401"/>
                    </a:lnTo>
                    <a:lnTo>
                      <a:pt x="1432" y="1203"/>
                    </a:lnTo>
                    <a:lnTo>
                      <a:pt x="1661" y="773"/>
                    </a:lnTo>
                    <a:lnTo>
                      <a:pt x="2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6"/>
              <p:cNvSpPr/>
              <p:nvPr/>
            </p:nvSpPr>
            <p:spPr>
              <a:xfrm>
                <a:off x="1813338" y="2579943"/>
                <a:ext cx="67793" cy="71877"/>
              </a:xfrm>
              <a:custGeom>
                <a:rect b="b" l="l" r="r" t="t"/>
                <a:pathLst>
                  <a:path extrusionOk="0" h="1003" w="946">
                    <a:moveTo>
                      <a:pt x="344" y="1"/>
                    </a:moveTo>
                    <a:lnTo>
                      <a:pt x="1" y="659"/>
                    </a:lnTo>
                    <a:lnTo>
                      <a:pt x="602" y="1002"/>
                    </a:lnTo>
                    <a:lnTo>
                      <a:pt x="945" y="344"/>
                    </a:lnTo>
                    <a:lnTo>
                      <a:pt x="3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6"/>
              <p:cNvSpPr/>
              <p:nvPr/>
            </p:nvSpPr>
            <p:spPr>
              <a:xfrm>
                <a:off x="1924129" y="2653757"/>
                <a:ext cx="256408" cy="156009"/>
              </a:xfrm>
              <a:custGeom>
                <a:rect b="b" l="l" r="r" t="t"/>
                <a:pathLst>
                  <a:path extrusionOk="0" h="2177" w="3578">
                    <a:moveTo>
                      <a:pt x="115" y="1"/>
                    </a:moveTo>
                    <a:lnTo>
                      <a:pt x="0" y="230"/>
                    </a:lnTo>
                    <a:lnTo>
                      <a:pt x="3578" y="2176"/>
                    </a:lnTo>
                    <a:lnTo>
                      <a:pt x="3291" y="1718"/>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6"/>
              <p:cNvSpPr/>
              <p:nvPr/>
            </p:nvSpPr>
            <p:spPr>
              <a:xfrm>
                <a:off x="1716950" y="2524548"/>
                <a:ext cx="51382" cy="67793"/>
              </a:xfrm>
              <a:custGeom>
                <a:rect b="b" l="l" r="r" t="t"/>
                <a:pathLst>
                  <a:path extrusionOk="0" h="946" w="717">
                    <a:moveTo>
                      <a:pt x="401" y="1"/>
                    </a:moveTo>
                    <a:lnTo>
                      <a:pt x="1" y="774"/>
                    </a:lnTo>
                    <a:lnTo>
                      <a:pt x="287" y="945"/>
                    </a:lnTo>
                    <a:lnTo>
                      <a:pt x="716" y="173"/>
                    </a:lnTo>
                    <a:lnTo>
                      <a:pt x="4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6"/>
              <p:cNvSpPr/>
              <p:nvPr/>
            </p:nvSpPr>
            <p:spPr>
              <a:xfrm>
                <a:off x="1663633" y="2495882"/>
                <a:ext cx="51310" cy="65715"/>
              </a:xfrm>
              <a:custGeom>
                <a:rect b="b" l="l" r="r" t="t"/>
                <a:pathLst>
                  <a:path extrusionOk="0" h="917" w="716">
                    <a:moveTo>
                      <a:pt x="401" y="0"/>
                    </a:moveTo>
                    <a:lnTo>
                      <a:pt x="0" y="773"/>
                    </a:lnTo>
                    <a:lnTo>
                      <a:pt x="287" y="916"/>
                    </a:lnTo>
                    <a:lnTo>
                      <a:pt x="716" y="172"/>
                    </a:lnTo>
                    <a:lnTo>
                      <a:pt x="4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6"/>
              <p:cNvSpPr/>
              <p:nvPr/>
            </p:nvSpPr>
            <p:spPr>
              <a:xfrm>
                <a:off x="1610315" y="2465067"/>
                <a:ext cx="51310" cy="67793"/>
              </a:xfrm>
              <a:custGeom>
                <a:rect b="b" l="l" r="r" t="t"/>
                <a:pathLst>
                  <a:path extrusionOk="0" h="946" w="716">
                    <a:moveTo>
                      <a:pt x="401" y="1"/>
                    </a:moveTo>
                    <a:lnTo>
                      <a:pt x="0" y="774"/>
                    </a:lnTo>
                    <a:lnTo>
                      <a:pt x="287" y="945"/>
                    </a:lnTo>
                    <a:lnTo>
                      <a:pt x="716" y="173"/>
                    </a:lnTo>
                    <a:lnTo>
                      <a:pt x="4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6"/>
              <p:cNvSpPr/>
              <p:nvPr/>
            </p:nvSpPr>
            <p:spPr>
              <a:xfrm>
                <a:off x="1556997" y="2436402"/>
                <a:ext cx="51310" cy="67721"/>
              </a:xfrm>
              <a:custGeom>
                <a:rect b="b" l="l" r="r" t="t"/>
                <a:pathLst>
                  <a:path extrusionOk="0" h="945" w="716">
                    <a:moveTo>
                      <a:pt x="401" y="0"/>
                    </a:moveTo>
                    <a:lnTo>
                      <a:pt x="0" y="773"/>
                    </a:lnTo>
                    <a:lnTo>
                      <a:pt x="286" y="945"/>
                    </a:lnTo>
                    <a:lnTo>
                      <a:pt x="716" y="172"/>
                    </a:lnTo>
                    <a:lnTo>
                      <a:pt x="4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6"/>
              <p:cNvSpPr/>
              <p:nvPr/>
            </p:nvSpPr>
            <p:spPr>
              <a:xfrm>
                <a:off x="1503680" y="2407665"/>
                <a:ext cx="51310" cy="65715"/>
              </a:xfrm>
              <a:custGeom>
                <a:rect b="b" l="l" r="r" t="t"/>
                <a:pathLst>
                  <a:path extrusionOk="0" h="917" w="716">
                    <a:moveTo>
                      <a:pt x="401" y="1"/>
                    </a:moveTo>
                    <a:lnTo>
                      <a:pt x="0" y="773"/>
                    </a:lnTo>
                    <a:lnTo>
                      <a:pt x="286" y="916"/>
                    </a:lnTo>
                    <a:lnTo>
                      <a:pt x="716" y="172"/>
                    </a:lnTo>
                    <a:lnTo>
                      <a:pt x="4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6"/>
              <p:cNvSpPr/>
              <p:nvPr/>
            </p:nvSpPr>
            <p:spPr>
              <a:xfrm>
                <a:off x="1723113" y="1779751"/>
                <a:ext cx="746580" cy="892270"/>
              </a:xfrm>
              <a:custGeom>
                <a:rect b="b" l="l" r="r" t="t"/>
                <a:pathLst>
                  <a:path extrusionOk="0" h="12451" w="10418">
                    <a:moveTo>
                      <a:pt x="4541" y="0"/>
                    </a:moveTo>
                    <a:cubicBezTo>
                      <a:pt x="4380" y="0"/>
                      <a:pt x="4217" y="39"/>
                      <a:pt x="4064" y="120"/>
                    </a:cubicBezTo>
                    <a:lnTo>
                      <a:pt x="659" y="2009"/>
                    </a:lnTo>
                    <a:cubicBezTo>
                      <a:pt x="172" y="2266"/>
                      <a:pt x="0" y="2867"/>
                      <a:pt x="287" y="3354"/>
                    </a:cubicBezTo>
                    <a:lnTo>
                      <a:pt x="5009" y="11939"/>
                    </a:lnTo>
                    <a:cubicBezTo>
                      <a:pt x="5182" y="12266"/>
                      <a:pt x="5509" y="12450"/>
                      <a:pt x="5852" y="12450"/>
                    </a:cubicBezTo>
                    <a:cubicBezTo>
                      <a:pt x="6021" y="12450"/>
                      <a:pt x="6194" y="12406"/>
                      <a:pt x="6354" y="12311"/>
                    </a:cubicBezTo>
                    <a:lnTo>
                      <a:pt x="9760" y="10451"/>
                    </a:lnTo>
                    <a:cubicBezTo>
                      <a:pt x="10246" y="10194"/>
                      <a:pt x="10418" y="9593"/>
                      <a:pt x="10160" y="9106"/>
                    </a:cubicBezTo>
                    <a:lnTo>
                      <a:pt x="5409" y="520"/>
                    </a:lnTo>
                    <a:cubicBezTo>
                      <a:pt x="5233" y="186"/>
                      <a:pt x="4894" y="0"/>
                      <a:pt x="4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6"/>
              <p:cNvSpPr/>
              <p:nvPr/>
            </p:nvSpPr>
            <p:spPr>
              <a:xfrm>
                <a:off x="1737446" y="1813863"/>
                <a:ext cx="685093" cy="793232"/>
              </a:xfrm>
              <a:custGeom>
                <a:rect b="b" l="l" r="r" t="t"/>
                <a:pathLst>
                  <a:path extrusionOk="0" h="11069" w="9560">
                    <a:moveTo>
                      <a:pt x="3356" y="1"/>
                    </a:moveTo>
                    <a:cubicBezTo>
                      <a:pt x="2880" y="1"/>
                      <a:pt x="2397" y="116"/>
                      <a:pt x="1947" y="359"/>
                    </a:cubicBezTo>
                    <a:lnTo>
                      <a:pt x="1947" y="388"/>
                    </a:lnTo>
                    <a:cubicBezTo>
                      <a:pt x="516" y="1160"/>
                      <a:pt x="1" y="2935"/>
                      <a:pt x="774" y="4366"/>
                    </a:cubicBezTo>
                    <a:lnTo>
                      <a:pt x="3635" y="9546"/>
                    </a:lnTo>
                    <a:cubicBezTo>
                      <a:pt x="4180" y="10519"/>
                      <a:pt x="5175" y="11069"/>
                      <a:pt x="6206" y="11069"/>
                    </a:cubicBezTo>
                    <a:cubicBezTo>
                      <a:pt x="6691" y="11069"/>
                      <a:pt x="7184" y="10947"/>
                      <a:pt x="7642" y="10691"/>
                    </a:cubicBezTo>
                    <a:cubicBezTo>
                      <a:pt x="9044" y="9918"/>
                      <a:pt x="9560" y="8144"/>
                      <a:pt x="8787" y="6713"/>
                    </a:cubicBezTo>
                    <a:lnTo>
                      <a:pt x="5925" y="1533"/>
                    </a:lnTo>
                    <a:cubicBezTo>
                      <a:pt x="5395" y="551"/>
                      <a:pt x="4394" y="1"/>
                      <a:pt x="33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6"/>
              <p:cNvSpPr/>
              <p:nvPr/>
            </p:nvSpPr>
            <p:spPr>
              <a:xfrm>
                <a:off x="2227624" y="2483556"/>
                <a:ext cx="36978" cy="54249"/>
              </a:xfrm>
              <a:custGeom>
                <a:rect b="b" l="l" r="r" t="t"/>
                <a:pathLst>
                  <a:path extrusionOk="0" h="757" w="516">
                    <a:moveTo>
                      <a:pt x="58" y="1"/>
                    </a:moveTo>
                    <a:cubicBezTo>
                      <a:pt x="29" y="29"/>
                      <a:pt x="1" y="58"/>
                      <a:pt x="29" y="86"/>
                    </a:cubicBezTo>
                    <a:lnTo>
                      <a:pt x="373" y="716"/>
                    </a:lnTo>
                    <a:cubicBezTo>
                      <a:pt x="393" y="736"/>
                      <a:pt x="413" y="757"/>
                      <a:pt x="434" y="757"/>
                    </a:cubicBezTo>
                    <a:cubicBezTo>
                      <a:pt x="442" y="757"/>
                      <a:pt x="450" y="753"/>
                      <a:pt x="459" y="745"/>
                    </a:cubicBezTo>
                    <a:cubicBezTo>
                      <a:pt x="487" y="745"/>
                      <a:pt x="516" y="687"/>
                      <a:pt x="487" y="659"/>
                    </a:cubicBezTo>
                    <a:lnTo>
                      <a:pt x="144" y="29"/>
                    </a:lnTo>
                    <a:cubicBezTo>
                      <a:pt x="115" y="1"/>
                      <a:pt x="87" y="1"/>
                      <a:pt x="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6"/>
              <p:cNvSpPr/>
              <p:nvPr/>
            </p:nvSpPr>
            <p:spPr>
              <a:xfrm>
                <a:off x="1965121" y="2005706"/>
                <a:ext cx="229750" cy="406111"/>
              </a:xfrm>
              <a:custGeom>
                <a:rect b="b" l="l" r="r" t="t"/>
                <a:pathLst>
                  <a:path extrusionOk="0" h="5667" w="3206">
                    <a:moveTo>
                      <a:pt x="29" y="0"/>
                    </a:moveTo>
                    <a:cubicBezTo>
                      <a:pt x="1" y="29"/>
                      <a:pt x="1" y="86"/>
                      <a:pt x="29" y="115"/>
                    </a:cubicBezTo>
                    <a:lnTo>
                      <a:pt x="659" y="1202"/>
                    </a:lnTo>
                    <a:cubicBezTo>
                      <a:pt x="659" y="1223"/>
                      <a:pt x="673" y="1243"/>
                      <a:pt x="692" y="1243"/>
                    </a:cubicBezTo>
                    <a:cubicBezTo>
                      <a:pt x="699" y="1243"/>
                      <a:pt x="708" y="1239"/>
                      <a:pt x="716" y="1231"/>
                    </a:cubicBezTo>
                    <a:cubicBezTo>
                      <a:pt x="745" y="1231"/>
                      <a:pt x="773" y="1174"/>
                      <a:pt x="745" y="1145"/>
                    </a:cubicBezTo>
                    <a:lnTo>
                      <a:pt x="115" y="29"/>
                    </a:lnTo>
                    <a:cubicBezTo>
                      <a:pt x="86" y="0"/>
                      <a:pt x="58" y="0"/>
                      <a:pt x="29" y="0"/>
                    </a:cubicBezTo>
                    <a:close/>
                    <a:moveTo>
                      <a:pt x="1285" y="2221"/>
                    </a:moveTo>
                    <a:cubicBezTo>
                      <a:pt x="1277" y="2221"/>
                      <a:pt x="1268" y="2224"/>
                      <a:pt x="1260" y="2233"/>
                    </a:cubicBezTo>
                    <a:cubicBezTo>
                      <a:pt x="1231" y="2261"/>
                      <a:pt x="1231" y="2290"/>
                      <a:pt x="1231" y="2318"/>
                    </a:cubicBezTo>
                    <a:lnTo>
                      <a:pt x="1861" y="3435"/>
                    </a:lnTo>
                    <a:cubicBezTo>
                      <a:pt x="1861" y="3449"/>
                      <a:pt x="1868" y="3456"/>
                      <a:pt x="1879" y="3456"/>
                    </a:cubicBezTo>
                    <a:cubicBezTo>
                      <a:pt x="1889" y="3456"/>
                      <a:pt x="1904" y="3449"/>
                      <a:pt x="1918" y="3435"/>
                    </a:cubicBezTo>
                    <a:cubicBezTo>
                      <a:pt x="1947" y="3435"/>
                      <a:pt x="1975" y="3377"/>
                      <a:pt x="1947" y="3377"/>
                    </a:cubicBezTo>
                    <a:lnTo>
                      <a:pt x="1346" y="2261"/>
                    </a:lnTo>
                    <a:cubicBezTo>
                      <a:pt x="1325" y="2241"/>
                      <a:pt x="1305" y="2221"/>
                      <a:pt x="1285" y="2221"/>
                    </a:cubicBezTo>
                    <a:close/>
                    <a:moveTo>
                      <a:pt x="2530" y="4443"/>
                    </a:moveTo>
                    <a:cubicBezTo>
                      <a:pt x="2519" y="4443"/>
                      <a:pt x="2505" y="4451"/>
                      <a:pt x="2490" y="4465"/>
                    </a:cubicBezTo>
                    <a:cubicBezTo>
                      <a:pt x="2462" y="4465"/>
                      <a:pt x="2462" y="4493"/>
                      <a:pt x="2462" y="4522"/>
                    </a:cubicBezTo>
                    <a:lnTo>
                      <a:pt x="3063" y="5638"/>
                    </a:lnTo>
                    <a:cubicBezTo>
                      <a:pt x="3091" y="5667"/>
                      <a:pt x="3120" y="5667"/>
                      <a:pt x="3149" y="5667"/>
                    </a:cubicBezTo>
                    <a:cubicBezTo>
                      <a:pt x="3177" y="5638"/>
                      <a:pt x="3206" y="5610"/>
                      <a:pt x="3177" y="5581"/>
                    </a:cubicBezTo>
                    <a:lnTo>
                      <a:pt x="2548" y="4465"/>
                    </a:lnTo>
                    <a:cubicBezTo>
                      <a:pt x="2548" y="4451"/>
                      <a:pt x="2540" y="4443"/>
                      <a:pt x="2530" y="44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6"/>
              <p:cNvSpPr/>
              <p:nvPr/>
            </p:nvSpPr>
            <p:spPr>
              <a:xfrm>
                <a:off x="1897471" y="1881800"/>
                <a:ext cx="34900" cy="54249"/>
              </a:xfrm>
              <a:custGeom>
                <a:rect b="b" l="l" r="r" t="t"/>
                <a:pathLst>
                  <a:path extrusionOk="0" h="757" w="487">
                    <a:moveTo>
                      <a:pt x="54" y="0"/>
                    </a:moveTo>
                    <a:cubicBezTo>
                      <a:pt x="45" y="0"/>
                      <a:pt x="37" y="4"/>
                      <a:pt x="29" y="12"/>
                    </a:cubicBezTo>
                    <a:cubicBezTo>
                      <a:pt x="0" y="12"/>
                      <a:pt x="0" y="69"/>
                      <a:pt x="0" y="98"/>
                    </a:cubicBezTo>
                    <a:lnTo>
                      <a:pt x="372" y="728"/>
                    </a:lnTo>
                    <a:cubicBezTo>
                      <a:pt x="372" y="756"/>
                      <a:pt x="401" y="756"/>
                      <a:pt x="458" y="756"/>
                    </a:cubicBezTo>
                    <a:cubicBezTo>
                      <a:pt x="458" y="728"/>
                      <a:pt x="487" y="699"/>
                      <a:pt x="458" y="670"/>
                    </a:cubicBezTo>
                    <a:lnTo>
                      <a:pt x="115" y="41"/>
                    </a:lnTo>
                    <a:cubicBezTo>
                      <a:pt x="94" y="21"/>
                      <a:pt x="74" y="0"/>
                      <a:pt x="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6"/>
              <p:cNvSpPr/>
              <p:nvPr/>
            </p:nvSpPr>
            <p:spPr>
              <a:xfrm>
                <a:off x="2068245" y="2483126"/>
                <a:ext cx="141032" cy="111579"/>
              </a:xfrm>
              <a:custGeom>
                <a:rect b="b" l="l" r="r" t="t"/>
                <a:pathLst>
                  <a:path extrusionOk="0" h="1557" w="1968">
                    <a:moveTo>
                      <a:pt x="960" y="1"/>
                    </a:moveTo>
                    <a:cubicBezTo>
                      <a:pt x="392" y="1"/>
                      <a:pt x="1" y="621"/>
                      <a:pt x="279" y="1151"/>
                    </a:cubicBezTo>
                    <a:cubicBezTo>
                      <a:pt x="417" y="1409"/>
                      <a:pt x="693" y="1557"/>
                      <a:pt x="983" y="1557"/>
                    </a:cubicBezTo>
                    <a:cubicBezTo>
                      <a:pt x="1112" y="1557"/>
                      <a:pt x="1243" y="1528"/>
                      <a:pt x="1366" y="1466"/>
                    </a:cubicBezTo>
                    <a:cubicBezTo>
                      <a:pt x="1967" y="1123"/>
                      <a:pt x="1853" y="207"/>
                      <a:pt x="1194" y="35"/>
                    </a:cubicBezTo>
                    <a:cubicBezTo>
                      <a:pt x="1114" y="12"/>
                      <a:pt x="1036" y="1"/>
                      <a:pt x="96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6"/>
              <p:cNvSpPr/>
              <p:nvPr/>
            </p:nvSpPr>
            <p:spPr>
              <a:xfrm>
                <a:off x="2079997" y="2492658"/>
                <a:ext cx="110432" cy="91728"/>
              </a:xfrm>
              <a:custGeom>
                <a:rect b="b" l="l" r="r" t="t"/>
                <a:pathLst>
                  <a:path extrusionOk="0" h="1280" w="1541">
                    <a:moveTo>
                      <a:pt x="807" y="0"/>
                    </a:moveTo>
                    <a:cubicBezTo>
                      <a:pt x="710" y="0"/>
                      <a:pt x="611" y="23"/>
                      <a:pt x="515" y="74"/>
                    </a:cubicBezTo>
                    <a:cubicBezTo>
                      <a:pt x="0" y="331"/>
                      <a:pt x="86" y="1076"/>
                      <a:pt x="630" y="1247"/>
                    </a:cubicBezTo>
                    <a:cubicBezTo>
                      <a:pt x="690" y="1269"/>
                      <a:pt x="753" y="1280"/>
                      <a:pt x="815" y="1280"/>
                    </a:cubicBezTo>
                    <a:cubicBezTo>
                      <a:pt x="1077" y="1280"/>
                      <a:pt x="1333" y="1096"/>
                      <a:pt x="1403" y="818"/>
                    </a:cubicBezTo>
                    <a:cubicBezTo>
                      <a:pt x="1540" y="381"/>
                      <a:pt x="1199"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6"/>
              <p:cNvSpPr/>
              <p:nvPr/>
            </p:nvSpPr>
            <p:spPr>
              <a:xfrm>
                <a:off x="2110741" y="2512293"/>
                <a:ext cx="55467" cy="53389"/>
              </a:xfrm>
              <a:custGeom>
                <a:rect b="b" l="l" r="r" t="t"/>
                <a:pathLst>
                  <a:path extrusionOk="0" h="745" w="774">
                    <a:moveTo>
                      <a:pt x="115" y="0"/>
                    </a:moveTo>
                    <a:lnTo>
                      <a:pt x="0" y="143"/>
                    </a:lnTo>
                    <a:lnTo>
                      <a:pt x="630" y="744"/>
                    </a:lnTo>
                    <a:lnTo>
                      <a:pt x="773" y="601"/>
                    </a:lnTo>
                    <a:lnTo>
                      <a:pt x="11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6"/>
              <p:cNvSpPr/>
              <p:nvPr/>
            </p:nvSpPr>
            <p:spPr>
              <a:xfrm>
                <a:off x="1997943" y="2344315"/>
                <a:ext cx="132361" cy="112510"/>
              </a:xfrm>
              <a:custGeom>
                <a:rect b="b" l="l" r="r" t="t"/>
                <a:pathLst>
                  <a:path extrusionOk="0" h="1570" w="1847">
                    <a:moveTo>
                      <a:pt x="871" y="0"/>
                    </a:moveTo>
                    <a:cubicBezTo>
                      <a:pt x="563" y="0"/>
                      <a:pt x="262" y="173"/>
                      <a:pt x="144" y="513"/>
                    </a:cubicBezTo>
                    <a:cubicBezTo>
                      <a:pt x="0" y="913"/>
                      <a:pt x="201" y="1371"/>
                      <a:pt x="630" y="1514"/>
                    </a:cubicBezTo>
                    <a:cubicBezTo>
                      <a:pt x="727" y="1552"/>
                      <a:pt x="824" y="1570"/>
                      <a:pt x="916" y="1570"/>
                    </a:cubicBezTo>
                    <a:cubicBezTo>
                      <a:pt x="1447" y="1570"/>
                      <a:pt x="1847" y="992"/>
                      <a:pt x="1603" y="455"/>
                    </a:cubicBezTo>
                    <a:cubicBezTo>
                      <a:pt x="1451" y="151"/>
                      <a:pt x="1158" y="0"/>
                      <a:pt x="87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6"/>
              <p:cNvSpPr/>
              <p:nvPr/>
            </p:nvSpPr>
            <p:spPr>
              <a:xfrm>
                <a:off x="2004464" y="2355422"/>
                <a:ext cx="112510" cy="91155"/>
              </a:xfrm>
              <a:custGeom>
                <a:rect b="b" l="l" r="r" t="t"/>
                <a:pathLst>
                  <a:path extrusionOk="0" h="1272" w="1570">
                    <a:moveTo>
                      <a:pt x="774" y="0"/>
                    </a:moveTo>
                    <a:cubicBezTo>
                      <a:pt x="348" y="0"/>
                      <a:pt x="0" y="461"/>
                      <a:pt x="196" y="901"/>
                    </a:cubicBezTo>
                    <a:cubicBezTo>
                      <a:pt x="301" y="1133"/>
                      <a:pt x="530" y="1272"/>
                      <a:pt x="781" y="1272"/>
                    </a:cubicBezTo>
                    <a:cubicBezTo>
                      <a:pt x="871" y="1272"/>
                      <a:pt x="964" y="1254"/>
                      <a:pt x="1054" y="1216"/>
                    </a:cubicBezTo>
                    <a:cubicBezTo>
                      <a:pt x="1569" y="987"/>
                      <a:pt x="1541" y="243"/>
                      <a:pt x="997" y="43"/>
                    </a:cubicBezTo>
                    <a:cubicBezTo>
                      <a:pt x="922" y="14"/>
                      <a:pt x="847" y="0"/>
                      <a:pt x="7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6"/>
              <p:cNvSpPr/>
              <p:nvPr/>
            </p:nvSpPr>
            <p:spPr>
              <a:xfrm>
                <a:off x="2051290" y="2369755"/>
                <a:ext cx="14404" cy="61630"/>
              </a:xfrm>
              <a:custGeom>
                <a:rect b="b" l="l" r="r" t="t"/>
                <a:pathLst>
                  <a:path extrusionOk="0" h="860" w="201">
                    <a:moveTo>
                      <a:pt x="1" y="1"/>
                    </a:moveTo>
                    <a:lnTo>
                      <a:pt x="1" y="859"/>
                    </a:lnTo>
                    <a:lnTo>
                      <a:pt x="201" y="859"/>
                    </a:lnTo>
                    <a:lnTo>
                      <a:pt x="2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6"/>
              <p:cNvSpPr/>
              <p:nvPr/>
            </p:nvSpPr>
            <p:spPr>
              <a:xfrm>
                <a:off x="1924129" y="2206435"/>
                <a:ext cx="125123" cy="112080"/>
              </a:xfrm>
              <a:custGeom>
                <a:rect b="b" l="l" r="r" t="t"/>
                <a:pathLst>
                  <a:path extrusionOk="0" h="1564" w="1746">
                    <a:moveTo>
                      <a:pt x="888" y="1"/>
                    </a:moveTo>
                    <a:cubicBezTo>
                      <a:pt x="556" y="1"/>
                      <a:pt x="231" y="199"/>
                      <a:pt x="115" y="548"/>
                    </a:cubicBezTo>
                    <a:cubicBezTo>
                      <a:pt x="0" y="948"/>
                      <a:pt x="229" y="1406"/>
                      <a:pt x="630" y="1521"/>
                    </a:cubicBezTo>
                    <a:cubicBezTo>
                      <a:pt x="711" y="1550"/>
                      <a:pt x="795" y="1564"/>
                      <a:pt x="878" y="1564"/>
                    </a:cubicBezTo>
                    <a:cubicBezTo>
                      <a:pt x="1203" y="1564"/>
                      <a:pt x="1512" y="1353"/>
                      <a:pt x="1603" y="1034"/>
                    </a:cubicBezTo>
                    <a:cubicBezTo>
                      <a:pt x="1746" y="605"/>
                      <a:pt x="1517" y="176"/>
                      <a:pt x="1116" y="33"/>
                    </a:cubicBezTo>
                    <a:cubicBezTo>
                      <a:pt x="1042" y="11"/>
                      <a:pt x="965" y="1"/>
                      <a:pt x="88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6"/>
              <p:cNvSpPr/>
              <p:nvPr/>
            </p:nvSpPr>
            <p:spPr>
              <a:xfrm>
                <a:off x="1932586" y="2215966"/>
                <a:ext cx="104412" cy="92158"/>
              </a:xfrm>
              <a:custGeom>
                <a:rect b="b" l="l" r="r" t="t"/>
                <a:pathLst>
                  <a:path extrusionOk="0" h="1286" w="1457">
                    <a:moveTo>
                      <a:pt x="746" y="0"/>
                    </a:moveTo>
                    <a:cubicBezTo>
                      <a:pt x="350" y="0"/>
                      <a:pt x="1" y="403"/>
                      <a:pt x="140" y="844"/>
                    </a:cubicBezTo>
                    <a:cubicBezTo>
                      <a:pt x="231" y="1134"/>
                      <a:pt x="478" y="1286"/>
                      <a:pt x="731" y="1286"/>
                    </a:cubicBezTo>
                    <a:cubicBezTo>
                      <a:pt x="953" y="1286"/>
                      <a:pt x="1180" y="1170"/>
                      <a:pt x="1313" y="930"/>
                    </a:cubicBezTo>
                    <a:cubicBezTo>
                      <a:pt x="1456" y="615"/>
                      <a:pt x="1342" y="243"/>
                      <a:pt x="1027" y="71"/>
                    </a:cubicBezTo>
                    <a:cubicBezTo>
                      <a:pt x="935" y="22"/>
                      <a:pt x="839" y="0"/>
                      <a:pt x="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6"/>
              <p:cNvSpPr/>
              <p:nvPr/>
            </p:nvSpPr>
            <p:spPr>
              <a:xfrm>
                <a:off x="1956951" y="2237465"/>
                <a:ext cx="57473" cy="49304"/>
              </a:xfrm>
              <a:custGeom>
                <a:rect b="b" l="l" r="r" t="t"/>
                <a:pathLst>
                  <a:path extrusionOk="0" h="688" w="802">
                    <a:moveTo>
                      <a:pt x="687" y="0"/>
                    </a:moveTo>
                    <a:lnTo>
                      <a:pt x="0" y="544"/>
                    </a:lnTo>
                    <a:lnTo>
                      <a:pt x="115" y="687"/>
                    </a:lnTo>
                    <a:lnTo>
                      <a:pt x="801" y="172"/>
                    </a:lnTo>
                    <a:lnTo>
                      <a:pt x="6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6"/>
              <p:cNvSpPr/>
              <p:nvPr/>
            </p:nvSpPr>
            <p:spPr>
              <a:xfrm>
                <a:off x="1849958" y="2068841"/>
                <a:ext cx="133722" cy="112582"/>
              </a:xfrm>
              <a:custGeom>
                <a:rect b="b" l="l" r="r" t="t"/>
                <a:pathLst>
                  <a:path extrusionOk="0" h="1571" w="1866">
                    <a:moveTo>
                      <a:pt x="798" y="0"/>
                    </a:moveTo>
                    <a:cubicBezTo>
                      <a:pt x="410" y="0"/>
                      <a:pt x="89" y="324"/>
                      <a:pt x="62" y="722"/>
                    </a:cubicBezTo>
                    <a:cubicBezTo>
                      <a:pt x="1" y="1211"/>
                      <a:pt x="405" y="1570"/>
                      <a:pt x="828" y="1570"/>
                    </a:cubicBezTo>
                    <a:cubicBezTo>
                      <a:pt x="999" y="1570"/>
                      <a:pt x="1173" y="1512"/>
                      <a:pt x="1321" y="1380"/>
                    </a:cubicBezTo>
                    <a:cubicBezTo>
                      <a:pt x="1865" y="922"/>
                      <a:pt x="1579" y="64"/>
                      <a:pt x="892" y="6"/>
                    </a:cubicBezTo>
                    <a:cubicBezTo>
                      <a:pt x="860" y="2"/>
                      <a:pt x="829" y="0"/>
                      <a:pt x="79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6"/>
              <p:cNvSpPr/>
              <p:nvPr/>
            </p:nvSpPr>
            <p:spPr>
              <a:xfrm>
                <a:off x="1858486" y="2079017"/>
                <a:ext cx="99396" cy="90940"/>
              </a:xfrm>
              <a:custGeom>
                <a:rect b="b" l="l" r="r" t="t"/>
                <a:pathLst>
                  <a:path extrusionOk="0" h="1269" w="1387">
                    <a:moveTo>
                      <a:pt x="709" y="1"/>
                    </a:moveTo>
                    <a:cubicBezTo>
                      <a:pt x="574" y="1"/>
                      <a:pt x="435" y="46"/>
                      <a:pt x="315" y="151"/>
                    </a:cubicBezTo>
                    <a:cubicBezTo>
                      <a:pt x="29" y="351"/>
                      <a:pt x="0" y="752"/>
                      <a:pt x="229" y="1038"/>
                    </a:cubicBezTo>
                    <a:cubicBezTo>
                      <a:pt x="356" y="1196"/>
                      <a:pt x="533" y="1269"/>
                      <a:pt x="709" y="1269"/>
                    </a:cubicBezTo>
                    <a:cubicBezTo>
                      <a:pt x="1011" y="1269"/>
                      <a:pt x="1309" y="1056"/>
                      <a:pt x="1345" y="694"/>
                    </a:cubicBezTo>
                    <a:cubicBezTo>
                      <a:pt x="1387" y="303"/>
                      <a:pt x="1057" y="1"/>
                      <a:pt x="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6"/>
              <p:cNvSpPr/>
              <p:nvPr/>
            </p:nvSpPr>
            <p:spPr>
              <a:xfrm>
                <a:off x="1876903" y="2110262"/>
                <a:ext cx="63708" cy="28808"/>
              </a:xfrm>
              <a:custGeom>
                <a:rect b="b" l="l" r="r" t="t"/>
                <a:pathLst>
                  <a:path extrusionOk="0" h="402" w="889">
                    <a:moveTo>
                      <a:pt x="831" y="1"/>
                    </a:moveTo>
                    <a:lnTo>
                      <a:pt x="1" y="201"/>
                    </a:lnTo>
                    <a:lnTo>
                      <a:pt x="58" y="402"/>
                    </a:lnTo>
                    <a:lnTo>
                      <a:pt x="888" y="201"/>
                    </a:lnTo>
                    <a:lnTo>
                      <a:pt x="8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6"/>
              <p:cNvSpPr/>
              <p:nvPr/>
            </p:nvSpPr>
            <p:spPr>
              <a:xfrm>
                <a:off x="1776431" y="1929814"/>
                <a:ext cx="112868" cy="112868"/>
              </a:xfrm>
              <a:custGeom>
                <a:rect b="b" l="l" r="r" t="t"/>
                <a:pathLst>
                  <a:path extrusionOk="0" h="1575" w="1575">
                    <a:moveTo>
                      <a:pt x="802" y="0"/>
                    </a:moveTo>
                    <a:cubicBezTo>
                      <a:pt x="373" y="0"/>
                      <a:pt x="1" y="372"/>
                      <a:pt x="1" y="802"/>
                    </a:cubicBezTo>
                    <a:cubicBezTo>
                      <a:pt x="1" y="1231"/>
                      <a:pt x="373" y="1574"/>
                      <a:pt x="802" y="1574"/>
                    </a:cubicBezTo>
                    <a:cubicBezTo>
                      <a:pt x="1231" y="1574"/>
                      <a:pt x="1575" y="1231"/>
                      <a:pt x="1575" y="802"/>
                    </a:cubicBezTo>
                    <a:cubicBezTo>
                      <a:pt x="1575" y="372"/>
                      <a:pt x="1231" y="0"/>
                      <a:pt x="80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6"/>
              <p:cNvSpPr/>
              <p:nvPr/>
            </p:nvSpPr>
            <p:spPr>
              <a:xfrm>
                <a:off x="1772346" y="1941567"/>
                <a:ext cx="109644" cy="90438"/>
              </a:xfrm>
              <a:custGeom>
                <a:rect b="b" l="l" r="r" t="t"/>
                <a:pathLst>
                  <a:path extrusionOk="0" h="1262" w="1530">
                    <a:moveTo>
                      <a:pt x="876" y="0"/>
                    </a:moveTo>
                    <a:cubicBezTo>
                      <a:pt x="843" y="0"/>
                      <a:pt x="808" y="3"/>
                      <a:pt x="773" y="8"/>
                    </a:cubicBezTo>
                    <a:cubicBezTo>
                      <a:pt x="229" y="37"/>
                      <a:pt x="0" y="752"/>
                      <a:pt x="458" y="1124"/>
                    </a:cubicBezTo>
                    <a:cubicBezTo>
                      <a:pt x="576" y="1219"/>
                      <a:pt x="712" y="1261"/>
                      <a:pt x="845" y="1261"/>
                    </a:cubicBezTo>
                    <a:cubicBezTo>
                      <a:pt x="1196" y="1261"/>
                      <a:pt x="1530" y="967"/>
                      <a:pt x="1489" y="552"/>
                    </a:cubicBezTo>
                    <a:cubicBezTo>
                      <a:pt x="1463" y="241"/>
                      <a:pt x="1202" y="0"/>
                      <a:pt x="8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6"/>
              <p:cNvSpPr/>
              <p:nvPr/>
            </p:nvSpPr>
            <p:spPr>
              <a:xfrm>
                <a:off x="1815416" y="1956473"/>
                <a:ext cx="34900" cy="63636"/>
              </a:xfrm>
              <a:custGeom>
                <a:rect b="b" l="l" r="r" t="t"/>
                <a:pathLst>
                  <a:path extrusionOk="0" h="888" w="487">
                    <a:moveTo>
                      <a:pt x="287" y="0"/>
                    </a:moveTo>
                    <a:lnTo>
                      <a:pt x="0" y="802"/>
                    </a:lnTo>
                    <a:lnTo>
                      <a:pt x="201" y="888"/>
                    </a:lnTo>
                    <a:lnTo>
                      <a:pt x="487" y="58"/>
                    </a:lnTo>
                    <a:lnTo>
                      <a:pt x="2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6"/>
              <p:cNvSpPr/>
              <p:nvPr/>
            </p:nvSpPr>
            <p:spPr>
              <a:xfrm>
                <a:off x="1958958" y="1824971"/>
                <a:ext cx="128563" cy="112510"/>
              </a:xfrm>
              <a:custGeom>
                <a:rect b="b" l="l" r="r" t="t"/>
                <a:pathLst>
                  <a:path extrusionOk="0" h="1570" w="1794">
                    <a:moveTo>
                      <a:pt x="872" y="1"/>
                    </a:moveTo>
                    <a:cubicBezTo>
                      <a:pt x="754" y="1"/>
                      <a:pt x="633" y="28"/>
                      <a:pt x="516" y="90"/>
                    </a:cubicBezTo>
                    <a:cubicBezTo>
                      <a:pt x="115" y="319"/>
                      <a:pt x="1" y="805"/>
                      <a:pt x="201" y="1177"/>
                    </a:cubicBezTo>
                    <a:cubicBezTo>
                      <a:pt x="353" y="1444"/>
                      <a:pt x="618" y="1570"/>
                      <a:pt x="881" y="1570"/>
                    </a:cubicBezTo>
                    <a:cubicBezTo>
                      <a:pt x="1211" y="1570"/>
                      <a:pt x="1536" y="1372"/>
                      <a:pt x="1632" y="1005"/>
                    </a:cubicBezTo>
                    <a:cubicBezTo>
                      <a:pt x="1793" y="475"/>
                      <a:pt x="1360" y="1"/>
                      <a:pt x="87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6"/>
              <p:cNvSpPr/>
              <p:nvPr/>
            </p:nvSpPr>
            <p:spPr>
              <a:xfrm>
                <a:off x="1971284" y="1836365"/>
                <a:ext cx="104627" cy="91728"/>
              </a:xfrm>
              <a:custGeom>
                <a:rect b="b" l="l" r="r" t="t"/>
                <a:pathLst>
                  <a:path extrusionOk="0" h="1280" w="1460">
                    <a:moveTo>
                      <a:pt x="718" y="0"/>
                    </a:moveTo>
                    <a:cubicBezTo>
                      <a:pt x="487" y="0"/>
                      <a:pt x="265" y="137"/>
                      <a:pt x="143" y="360"/>
                    </a:cubicBezTo>
                    <a:cubicBezTo>
                      <a:pt x="0" y="675"/>
                      <a:pt x="115" y="1047"/>
                      <a:pt x="430" y="1219"/>
                    </a:cubicBezTo>
                    <a:cubicBezTo>
                      <a:pt x="520" y="1260"/>
                      <a:pt x="617" y="1279"/>
                      <a:pt x="714" y="1279"/>
                    </a:cubicBezTo>
                    <a:cubicBezTo>
                      <a:pt x="953" y="1279"/>
                      <a:pt x="1186" y="1157"/>
                      <a:pt x="1288" y="932"/>
                    </a:cubicBezTo>
                    <a:cubicBezTo>
                      <a:pt x="1460" y="618"/>
                      <a:pt x="1317" y="217"/>
                      <a:pt x="1002" y="74"/>
                    </a:cubicBezTo>
                    <a:cubicBezTo>
                      <a:pt x="910" y="24"/>
                      <a:pt x="813" y="0"/>
                      <a:pt x="7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6"/>
              <p:cNvSpPr/>
              <p:nvPr/>
            </p:nvSpPr>
            <p:spPr>
              <a:xfrm>
                <a:off x="2034849" y="1963998"/>
                <a:ext cx="127201" cy="112152"/>
              </a:xfrm>
              <a:custGeom>
                <a:rect b="b" l="l" r="r" t="t"/>
                <a:pathLst>
                  <a:path extrusionOk="0" h="1565" w="1775">
                    <a:moveTo>
                      <a:pt x="893" y="1"/>
                    </a:moveTo>
                    <a:cubicBezTo>
                      <a:pt x="786" y="1"/>
                      <a:pt x="678" y="22"/>
                      <a:pt x="573" y="67"/>
                    </a:cubicBezTo>
                    <a:cubicBezTo>
                      <a:pt x="172" y="239"/>
                      <a:pt x="1" y="697"/>
                      <a:pt x="172" y="1097"/>
                    </a:cubicBezTo>
                    <a:cubicBezTo>
                      <a:pt x="299" y="1393"/>
                      <a:pt x="582" y="1564"/>
                      <a:pt x="883" y="1564"/>
                    </a:cubicBezTo>
                    <a:cubicBezTo>
                      <a:pt x="989" y="1564"/>
                      <a:pt x="1098" y="1543"/>
                      <a:pt x="1203" y="1498"/>
                    </a:cubicBezTo>
                    <a:cubicBezTo>
                      <a:pt x="1603" y="1326"/>
                      <a:pt x="1775" y="868"/>
                      <a:pt x="1603" y="468"/>
                    </a:cubicBezTo>
                    <a:cubicBezTo>
                      <a:pt x="1476" y="172"/>
                      <a:pt x="1193" y="1"/>
                      <a:pt x="89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6"/>
              <p:cNvSpPr/>
              <p:nvPr/>
            </p:nvSpPr>
            <p:spPr>
              <a:xfrm>
                <a:off x="2047176" y="1974317"/>
                <a:ext cx="102621" cy="91513"/>
              </a:xfrm>
              <a:custGeom>
                <a:rect b="b" l="l" r="r" t="t"/>
                <a:pathLst>
                  <a:path extrusionOk="0" h="1277" w="1432">
                    <a:moveTo>
                      <a:pt x="732" y="0"/>
                    </a:moveTo>
                    <a:cubicBezTo>
                      <a:pt x="611" y="0"/>
                      <a:pt x="486" y="38"/>
                      <a:pt x="372" y="123"/>
                    </a:cubicBezTo>
                    <a:cubicBezTo>
                      <a:pt x="86" y="295"/>
                      <a:pt x="0" y="696"/>
                      <a:pt x="201" y="982"/>
                    </a:cubicBezTo>
                    <a:cubicBezTo>
                      <a:pt x="331" y="1183"/>
                      <a:pt x="530" y="1277"/>
                      <a:pt x="726" y="1277"/>
                    </a:cubicBezTo>
                    <a:cubicBezTo>
                      <a:pt x="1004" y="1277"/>
                      <a:pt x="1278" y="1089"/>
                      <a:pt x="1345" y="753"/>
                    </a:cubicBezTo>
                    <a:cubicBezTo>
                      <a:pt x="1431" y="344"/>
                      <a:pt x="1097" y="0"/>
                      <a:pt x="7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6"/>
              <p:cNvSpPr/>
              <p:nvPr/>
            </p:nvSpPr>
            <p:spPr>
              <a:xfrm>
                <a:off x="2069750" y="1997464"/>
                <a:ext cx="59552" cy="45219"/>
              </a:xfrm>
              <a:custGeom>
                <a:rect b="b" l="l" r="r" t="t"/>
                <a:pathLst>
                  <a:path extrusionOk="0" h="631" w="831">
                    <a:moveTo>
                      <a:pt x="86" y="1"/>
                    </a:moveTo>
                    <a:lnTo>
                      <a:pt x="0" y="173"/>
                    </a:lnTo>
                    <a:lnTo>
                      <a:pt x="716" y="630"/>
                    </a:lnTo>
                    <a:lnTo>
                      <a:pt x="830" y="459"/>
                    </a:lnTo>
                    <a:lnTo>
                      <a:pt x="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6"/>
              <p:cNvSpPr/>
              <p:nvPr/>
            </p:nvSpPr>
            <p:spPr>
              <a:xfrm>
                <a:off x="2100493" y="2102093"/>
                <a:ext cx="148700" cy="113083"/>
              </a:xfrm>
              <a:custGeom>
                <a:rect b="b" l="l" r="r" t="t"/>
                <a:pathLst>
                  <a:path extrusionOk="0" h="1578" w="2075">
                    <a:moveTo>
                      <a:pt x="1052" y="1"/>
                    </a:moveTo>
                    <a:cubicBezTo>
                      <a:pt x="874" y="1"/>
                      <a:pt x="695" y="59"/>
                      <a:pt x="544" y="172"/>
                    </a:cubicBezTo>
                    <a:cubicBezTo>
                      <a:pt x="0" y="601"/>
                      <a:pt x="258" y="1489"/>
                      <a:pt x="945" y="1574"/>
                    </a:cubicBezTo>
                    <a:cubicBezTo>
                      <a:pt x="969" y="1576"/>
                      <a:pt x="993" y="1577"/>
                      <a:pt x="1017" y="1577"/>
                    </a:cubicBezTo>
                    <a:cubicBezTo>
                      <a:pt x="1689" y="1577"/>
                      <a:pt x="2075" y="812"/>
                      <a:pt x="1660" y="287"/>
                    </a:cubicBezTo>
                    <a:cubicBezTo>
                      <a:pt x="1500" y="94"/>
                      <a:pt x="1277" y="1"/>
                      <a:pt x="105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6"/>
              <p:cNvSpPr/>
              <p:nvPr/>
            </p:nvSpPr>
            <p:spPr>
              <a:xfrm>
                <a:off x="2113894" y="2112054"/>
                <a:ext cx="107637" cy="92158"/>
              </a:xfrm>
              <a:custGeom>
                <a:rect b="b" l="l" r="r" t="t"/>
                <a:pathLst>
                  <a:path extrusionOk="0" h="1286" w="1502">
                    <a:moveTo>
                      <a:pt x="832" y="1"/>
                    </a:moveTo>
                    <a:cubicBezTo>
                      <a:pt x="302" y="1"/>
                      <a:pt x="0" y="624"/>
                      <a:pt x="357" y="1063"/>
                    </a:cubicBezTo>
                    <a:cubicBezTo>
                      <a:pt x="490" y="1216"/>
                      <a:pt x="666" y="1286"/>
                      <a:pt x="839" y="1286"/>
                    </a:cubicBezTo>
                    <a:cubicBezTo>
                      <a:pt x="1152" y="1286"/>
                      <a:pt x="1455" y="1060"/>
                      <a:pt x="1473" y="691"/>
                    </a:cubicBezTo>
                    <a:cubicBezTo>
                      <a:pt x="1502" y="348"/>
                      <a:pt x="1244" y="33"/>
                      <a:pt x="901" y="4"/>
                    </a:cubicBezTo>
                    <a:cubicBezTo>
                      <a:pt x="877" y="2"/>
                      <a:pt x="854" y="1"/>
                      <a:pt x="8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6"/>
              <p:cNvSpPr/>
              <p:nvPr/>
            </p:nvSpPr>
            <p:spPr>
              <a:xfrm>
                <a:off x="2143563" y="2141078"/>
                <a:ext cx="63636" cy="34900"/>
              </a:xfrm>
              <a:custGeom>
                <a:rect b="b" l="l" r="r" t="t"/>
                <a:pathLst>
                  <a:path extrusionOk="0" h="487" w="888">
                    <a:moveTo>
                      <a:pt x="830" y="0"/>
                    </a:moveTo>
                    <a:lnTo>
                      <a:pt x="0" y="286"/>
                    </a:lnTo>
                    <a:lnTo>
                      <a:pt x="86" y="487"/>
                    </a:lnTo>
                    <a:lnTo>
                      <a:pt x="888" y="172"/>
                    </a:lnTo>
                    <a:lnTo>
                      <a:pt x="8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6"/>
              <p:cNvSpPr/>
              <p:nvPr/>
            </p:nvSpPr>
            <p:spPr>
              <a:xfrm>
                <a:off x="2186633" y="2239256"/>
                <a:ext cx="127201" cy="112868"/>
              </a:xfrm>
              <a:custGeom>
                <a:rect b="b" l="l" r="r" t="t"/>
                <a:pathLst>
                  <a:path extrusionOk="0" h="1575" w="1775">
                    <a:moveTo>
                      <a:pt x="875" y="0"/>
                    </a:moveTo>
                    <a:cubicBezTo>
                      <a:pt x="612" y="0"/>
                      <a:pt x="360" y="134"/>
                      <a:pt x="229" y="376"/>
                    </a:cubicBezTo>
                    <a:cubicBezTo>
                      <a:pt x="0" y="748"/>
                      <a:pt x="115" y="1234"/>
                      <a:pt x="487" y="1463"/>
                    </a:cubicBezTo>
                    <a:cubicBezTo>
                      <a:pt x="611" y="1540"/>
                      <a:pt x="748" y="1575"/>
                      <a:pt x="882" y="1575"/>
                    </a:cubicBezTo>
                    <a:cubicBezTo>
                      <a:pt x="1152" y="1575"/>
                      <a:pt x="1412" y="1435"/>
                      <a:pt x="1546" y="1206"/>
                    </a:cubicBezTo>
                    <a:cubicBezTo>
                      <a:pt x="1775" y="834"/>
                      <a:pt x="1660" y="347"/>
                      <a:pt x="1288" y="118"/>
                    </a:cubicBezTo>
                    <a:cubicBezTo>
                      <a:pt x="1159" y="39"/>
                      <a:pt x="1015" y="0"/>
                      <a:pt x="87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6"/>
              <p:cNvSpPr/>
              <p:nvPr/>
            </p:nvSpPr>
            <p:spPr>
              <a:xfrm>
                <a:off x="2197167" y="2250794"/>
                <a:ext cx="110504" cy="91585"/>
              </a:xfrm>
              <a:custGeom>
                <a:rect b="b" l="l" r="r" t="t"/>
                <a:pathLst>
                  <a:path extrusionOk="0" h="1278" w="1542">
                    <a:moveTo>
                      <a:pt x="736" y="1"/>
                    </a:moveTo>
                    <a:cubicBezTo>
                      <a:pt x="331" y="1"/>
                      <a:pt x="0" y="404"/>
                      <a:pt x="140" y="845"/>
                    </a:cubicBezTo>
                    <a:cubicBezTo>
                      <a:pt x="232" y="1098"/>
                      <a:pt x="492" y="1278"/>
                      <a:pt x="754" y="1278"/>
                    </a:cubicBezTo>
                    <a:cubicBezTo>
                      <a:pt x="817" y="1278"/>
                      <a:pt x="880" y="1267"/>
                      <a:pt x="941" y="1245"/>
                    </a:cubicBezTo>
                    <a:cubicBezTo>
                      <a:pt x="1485" y="1045"/>
                      <a:pt x="1542" y="329"/>
                      <a:pt x="1027" y="72"/>
                    </a:cubicBezTo>
                    <a:cubicBezTo>
                      <a:pt x="929" y="23"/>
                      <a:pt x="830" y="1"/>
                      <a:pt x="7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6"/>
              <p:cNvSpPr/>
              <p:nvPr/>
            </p:nvSpPr>
            <p:spPr>
              <a:xfrm>
                <a:off x="2223539" y="2270286"/>
                <a:ext cx="55467" cy="51310"/>
              </a:xfrm>
              <a:custGeom>
                <a:rect b="b" l="l" r="r" t="t"/>
                <a:pathLst>
                  <a:path extrusionOk="0" h="716" w="774">
                    <a:moveTo>
                      <a:pt x="630" y="0"/>
                    </a:moveTo>
                    <a:lnTo>
                      <a:pt x="1" y="573"/>
                    </a:lnTo>
                    <a:lnTo>
                      <a:pt x="144" y="716"/>
                    </a:lnTo>
                    <a:lnTo>
                      <a:pt x="773" y="115"/>
                    </a:lnTo>
                    <a:lnTo>
                      <a:pt x="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6"/>
              <p:cNvSpPr/>
              <p:nvPr/>
            </p:nvSpPr>
            <p:spPr>
              <a:xfrm>
                <a:off x="2252276" y="2378498"/>
                <a:ext cx="134224" cy="111722"/>
              </a:xfrm>
              <a:custGeom>
                <a:rect b="b" l="l" r="r" t="t"/>
                <a:pathLst>
                  <a:path extrusionOk="0" h="1559" w="1873">
                    <a:moveTo>
                      <a:pt x="1074" y="0"/>
                    </a:moveTo>
                    <a:cubicBezTo>
                      <a:pt x="1041" y="0"/>
                      <a:pt x="1007" y="2"/>
                      <a:pt x="973" y="7"/>
                    </a:cubicBezTo>
                    <a:cubicBezTo>
                      <a:pt x="258" y="64"/>
                      <a:pt x="0" y="923"/>
                      <a:pt x="544" y="1381"/>
                    </a:cubicBezTo>
                    <a:cubicBezTo>
                      <a:pt x="691" y="1503"/>
                      <a:pt x="864" y="1558"/>
                      <a:pt x="1034" y="1558"/>
                    </a:cubicBezTo>
                    <a:cubicBezTo>
                      <a:pt x="1460" y="1558"/>
                      <a:pt x="1873" y="1213"/>
                      <a:pt x="1832" y="722"/>
                    </a:cubicBezTo>
                    <a:cubicBezTo>
                      <a:pt x="1779" y="301"/>
                      <a:pt x="1459" y="0"/>
                      <a:pt x="107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6"/>
              <p:cNvSpPr/>
              <p:nvPr/>
            </p:nvSpPr>
            <p:spPr>
              <a:xfrm>
                <a:off x="2259801" y="2387169"/>
                <a:ext cx="134726" cy="94380"/>
              </a:xfrm>
              <a:custGeom>
                <a:rect b="b" l="l" r="r" t="t"/>
                <a:pathLst>
                  <a:path extrusionOk="0" h="1317" w="1880">
                    <a:moveTo>
                      <a:pt x="938" y="1"/>
                    </a:moveTo>
                    <a:cubicBezTo>
                      <a:pt x="413" y="1"/>
                      <a:pt x="0" y="736"/>
                      <a:pt x="553" y="1174"/>
                    </a:cubicBezTo>
                    <a:cubicBezTo>
                      <a:pt x="681" y="1274"/>
                      <a:pt x="815" y="1317"/>
                      <a:pt x="942" y="1317"/>
                    </a:cubicBezTo>
                    <a:cubicBezTo>
                      <a:pt x="1467" y="1317"/>
                      <a:pt x="1879" y="582"/>
                      <a:pt x="1326" y="144"/>
                    </a:cubicBezTo>
                    <a:cubicBezTo>
                      <a:pt x="1198" y="43"/>
                      <a:pt x="1065" y="1"/>
                      <a:pt x="9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6"/>
              <p:cNvSpPr/>
              <p:nvPr/>
            </p:nvSpPr>
            <p:spPr>
              <a:xfrm>
                <a:off x="2295346" y="2419991"/>
                <a:ext cx="63636" cy="28808"/>
              </a:xfrm>
              <a:custGeom>
                <a:rect b="b" l="l" r="r" t="t"/>
                <a:pathLst>
                  <a:path extrusionOk="0" h="402" w="888">
                    <a:moveTo>
                      <a:pt x="29" y="0"/>
                    </a:moveTo>
                    <a:lnTo>
                      <a:pt x="0" y="201"/>
                    </a:lnTo>
                    <a:lnTo>
                      <a:pt x="830" y="401"/>
                    </a:lnTo>
                    <a:lnTo>
                      <a:pt x="887" y="201"/>
                    </a:lnTo>
                    <a:lnTo>
                      <a:pt x="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6"/>
              <p:cNvSpPr/>
              <p:nvPr/>
            </p:nvSpPr>
            <p:spPr>
              <a:xfrm>
                <a:off x="2260446" y="2536874"/>
                <a:ext cx="72" cy="72"/>
              </a:xfrm>
              <a:custGeom>
                <a:rect b="b" l="l" r="r" t="t"/>
                <a:pathLst>
                  <a:path extrusionOk="0" h="1" w="1">
                    <a:moveTo>
                      <a:pt x="1" y="1"/>
                    </a:moveTo>
                    <a:close/>
                  </a:path>
                </a:pathLst>
              </a:custGeom>
              <a:solidFill>
                <a:srgbClr val="5990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6"/>
              <p:cNvSpPr/>
              <p:nvPr/>
            </p:nvSpPr>
            <p:spPr>
              <a:xfrm rot="-5604720">
                <a:off x="991451" y="2753866"/>
                <a:ext cx="153858" cy="143611"/>
              </a:xfrm>
              <a:custGeom>
                <a:rect b="b" l="l" r="r" t="t"/>
                <a:pathLst>
                  <a:path extrusionOk="0" h="2004" w="2147">
                    <a:moveTo>
                      <a:pt x="487" y="0"/>
                    </a:moveTo>
                    <a:lnTo>
                      <a:pt x="0" y="544"/>
                    </a:lnTo>
                    <a:lnTo>
                      <a:pt x="1631" y="2004"/>
                    </a:lnTo>
                    <a:lnTo>
                      <a:pt x="2147" y="1431"/>
                    </a:lnTo>
                    <a:lnTo>
                      <a:pt x="4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rot="-5604720">
                <a:off x="1036686" y="2566449"/>
                <a:ext cx="326134" cy="342545"/>
              </a:xfrm>
              <a:custGeom>
                <a:rect b="b" l="l" r="r" t="t"/>
                <a:pathLst>
                  <a:path extrusionOk="0" h="4780" w="4551">
                    <a:moveTo>
                      <a:pt x="2089" y="0"/>
                    </a:moveTo>
                    <a:lnTo>
                      <a:pt x="1946" y="258"/>
                    </a:lnTo>
                    <a:cubicBezTo>
                      <a:pt x="1689" y="659"/>
                      <a:pt x="1460" y="1088"/>
                      <a:pt x="1260" y="1517"/>
                    </a:cubicBezTo>
                    <a:cubicBezTo>
                      <a:pt x="1145" y="1775"/>
                      <a:pt x="1059" y="2061"/>
                      <a:pt x="1031" y="2319"/>
                    </a:cubicBezTo>
                    <a:cubicBezTo>
                      <a:pt x="973" y="2948"/>
                      <a:pt x="401" y="3807"/>
                      <a:pt x="86" y="4236"/>
                    </a:cubicBezTo>
                    <a:cubicBezTo>
                      <a:pt x="0" y="4379"/>
                      <a:pt x="29" y="4551"/>
                      <a:pt x="143" y="4665"/>
                    </a:cubicBezTo>
                    <a:cubicBezTo>
                      <a:pt x="201" y="4723"/>
                      <a:pt x="286" y="4751"/>
                      <a:pt x="344" y="4780"/>
                    </a:cubicBezTo>
                    <a:cubicBezTo>
                      <a:pt x="430" y="4780"/>
                      <a:pt x="515" y="4723"/>
                      <a:pt x="573" y="4665"/>
                    </a:cubicBezTo>
                    <a:cubicBezTo>
                      <a:pt x="945" y="4322"/>
                      <a:pt x="1746" y="3664"/>
                      <a:pt x="2376" y="3521"/>
                    </a:cubicBezTo>
                    <a:cubicBezTo>
                      <a:pt x="2633" y="3463"/>
                      <a:pt x="2891" y="3349"/>
                      <a:pt x="3120" y="3206"/>
                    </a:cubicBezTo>
                    <a:cubicBezTo>
                      <a:pt x="3549" y="2948"/>
                      <a:pt x="3921" y="2662"/>
                      <a:pt x="4322" y="2376"/>
                    </a:cubicBezTo>
                    <a:cubicBezTo>
                      <a:pt x="4465" y="2261"/>
                      <a:pt x="4551" y="2175"/>
                      <a:pt x="4551" y="2175"/>
                    </a:cubicBezTo>
                    <a:lnTo>
                      <a:pt x="208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p:nvPr/>
            </p:nvSpPr>
            <p:spPr>
              <a:xfrm rot="-5604720">
                <a:off x="1039735" y="2599119"/>
                <a:ext cx="219501" cy="209253"/>
              </a:xfrm>
              <a:custGeom>
                <a:rect b="b" l="l" r="r" t="t"/>
                <a:pathLst>
                  <a:path extrusionOk="0" h="2920" w="3063">
                    <a:moveTo>
                      <a:pt x="687" y="0"/>
                    </a:moveTo>
                    <a:cubicBezTo>
                      <a:pt x="430" y="401"/>
                      <a:pt x="201" y="830"/>
                      <a:pt x="1" y="1259"/>
                    </a:cubicBezTo>
                    <a:lnTo>
                      <a:pt x="1889" y="2919"/>
                    </a:lnTo>
                    <a:cubicBezTo>
                      <a:pt x="2290" y="2690"/>
                      <a:pt x="2691" y="2404"/>
                      <a:pt x="3063" y="2118"/>
                    </a:cubicBezTo>
                    <a:lnTo>
                      <a:pt x="6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6"/>
              <p:cNvSpPr/>
              <p:nvPr/>
            </p:nvSpPr>
            <p:spPr>
              <a:xfrm rot="-5604720">
                <a:off x="984205" y="2560906"/>
                <a:ext cx="233905" cy="215416"/>
              </a:xfrm>
              <a:custGeom>
                <a:rect b="b" l="l" r="r" t="t"/>
                <a:pathLst>
                  <a:path extrusionOk="0" h="3006" w="3264">
                    <a:moveTo>
                      <a:pt x="401" y="0"/>
                    </a:moveTo>
                    <a:lnTo>
                      <a:pt x="1" y="458"/>
                    </a:lnTo>
                    <a:lnTo>
                      <a:pt x="2863" y="3005"/>
                    </a:lnTo>
                    <a:lnTo>
                      <a:pt x="3263" y="2547"/>
                    </a:lnTo>
                    <a:lnTo>
                      <a:pt x="4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6"/>
              <p:cNvSpPr/>
              <p:nvPr/>
            </p:nvSpPr>
            <p:spPr>
              <a:xfrm rot="-5604720">
                <a:off x="961350" y="2829837"/>
                <a:ext cx="112868" cy="121037"/>
              </a:xfrm>
              <a:custGeom>
                <a:rect b="b" l="l" r="r" t="t"/>
                <a:pathLst>
                  <a:path extrusionOk="0" h="1689" w="1575">
                    <a:moveTo>
                      <a:pt x="1231" y="0"/>
                    </a:moveTo>
                    <a:lnTo>
                      <a:pt x="1" y="1374"/>
                    </a:lnTo>
                    <a:lnTo>
                      <a:pt x="373" y="1689"/>
                    </a:lnTo>
                    <a:lnTo>
                      <a:pt x="1575" y="344"/>
                    </a:lnTo>
                    <a:lnTo>
                      <a:pt x="12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6"/>
              <p:cNvSpPr/>
              <p:nvPr/>
            </p:nvSpPr>
            <p:spPr>
              <a:xfrm rot="-5604720">
                <a:off x="650742" y="2900504"/>
                <a:ext cx="424598" cy="384395"/>
              </a:xfrm>
              <a:custGeom>
                <a:rect b="b" l="l" r="r" t="t"/>
                <a:pathLst>
                  <a:path extrusionOk="0" h="5364" w="5925">
                    <a:moveTo>
                      <a:pt x="1116" y="1"/>
                    </a:moveTo>
                    <a:cubicBezTo>
                      <a:pt x="847" y="1"/>
                      <a:pt x="576" y="108"/>
                      <a:pt x="373" y="326"/>
                    </a:cubicBezTo>
                    <a:cubicBezTo>
                      <a:pt x="0" y="756"/>
                      <a:pt x="58" y="1414"/>
                      <a:pt x="516" y="1757"/>
                    </a:cubicBezTo>
                    <a:lnTo>
                      <a:pt x="5066" y="5363"/>
                    </a:lnTo>
                    <a:lnTo>
                      <a:pt x="5925" y="4390"/>
                    </a:lnTo>
                    <a:lnTo>
                      <a:pt x="1832" y="298"/>
                    </a:lnTo>
                    <a:cubicBezTo>
                      <a:pt x="1635" y="101"/>
                      <a:pt x="1376" y="1"/>
                      <a:pt x="11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6"/>
              <p:cNvSpPr/>
              <p:nvPr/>
            </p:nvSpPr>
            <p:spPr>
              <a:xfrm rot="-2700000">
                <a:off x="3214673" y="3514046"/>
                <a:ext cx="1187077" cy="319540"/>
              </a:xfrm>
              <a:custGeom>
                <a:rect b="b" l="l" r="r" t="t"/>
                <a:pathLst>
                  <a:path extrusionOk="0" h="4459" w="16565">
                    <a:moveTo>
                      <a:pt x="1373" y="0"/>
                    </a:moveTo>
                    <a:cubicBezTo>
                      <a:pt x="1099" y="0"/>
                      <a:pt x="842" y="75"/>
                      <a:pt x="601" y="250"/>
                    </a:cubicBezTo>
                    <a:cubicBezTo>
                      <a:pt x="286" y="450"/>
                      <a:pt x="86" y="765"/>
                      <a:pt x="29" y="1108"/>
                    </a:cubicBezTo>
                    <a:cubicBezTo>
                      <a:pt x="0" y="1337"/>
                      <a:pt x="0" y="1538"/>
                      <a:pt x="57" y="1767"/>
                    </a:cubicBezTo>
                    <a:cubicBezTo>
                      <a:pt x="201" y="2253"/>
                      <a:pt x="630" y="2625"/>
                      <a:pt x="1145" y="2711"/>
                    </a:cubicBezTo>
                    <a:lnTo>
                      <a:pt x="9445" y="4257"/>
                    </a:lnTo>
                    <a:lnTo>
                      <a:pt x="9731" y="4142"/>
                    </a:lnTo>
                    <a:cubicBezTo>
                      <a:pt x="10324" y="3905"/>
                      <a:pt x="10944" y="3777"/>
                      <a:pt x="11563" y="3777"/>
                    </a:cubicBezTo>
                    <a:cubicBezTo>
                      <a:pt x="11840" y="3777"/>
                      <a:pt x="12118" y="3803"/>
                      <a:pt x="12392" y="3856"/>
                    </a:cubicBezTo>
                    <a:lnTo>
                      <a:pt x="15598" y="4371"/>
                    </a:lnTo>
                    <a:lnTo>
                      <a:pt x="16113" y="4457"/>
                    </a:lnTo>
                    <a:cubicBezTo>
                      <a:pt x="16124" y="4458"/>
                      <a:pt x="16135" y="4459"/>
                      <a:pt x="16146" y="4459"/>
                    </a:cubicBezTo>
                    <a:cubicBezTo>
                      <a:pt x="16387" y="4459"/>
                      <a:pt x="16565" y="4161"/>
                      <a:pt x="16428" y="3942"/>
                    </a:cubicBezTo>
                    <a:cubicBezTo>
                      <a:pt x="16370" y="3884"/>
                      <a:pt x="16313" y="3827"/>
                      <a:pt x="16227" y="3799"/>
                    </a:cubicBezTo>
                    <a:lnTo>
                      <a:pt x="15712" y="3684"/>
                    </a:lnTo>
                    <a:lnTo>
                      <a:pt x="12564" y="3026"/>
                    </a:lnTo>
                    <a:cubicBezTo>
                      <a:pt x="11677" y="2854"/>
                      <a:pt x="10847" y="2425"/>
                      <a:pt x="10189" y="1795"/>
                    </a:cubicBezTo>
                    <a:lnTo>
                      <a:pt x="9960" y="1566"/>
                    </a:lnTo>
                    <a:lnTo>
                      <a:pt x="1632" y="21"/>
                    </a:lnTo>
                    <a:cubicBezTo>
                      <a:pt x="1544" y="7"/>
                      <a:pt x="1457" y="0"/>
                      <a:pt x="13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6"/>
              <p:cNvSpPr/>
              <p:nvPr/>
            </p:nvSpPr>
            <p:spPr>
              <a:xfrm rot="-2700000">
                <a:off x="3226904" y="3693318"/>
                <a:ext cx="744565" cy="308002"/>
              </a:xfrm>
              <a:custGeom>
                <a:rect b="b" l="l" r="r" t="t"/>
                <a:pathLst>
                  <a:path extrusionOk="0" h="4298" w="10390">
                    <a:moveTo>
                      <a:pt x="1787" y="0"/>
                    </a:moveTo>
                    <a:cubicBezTo>
                      <a:pt x="1527" y="0"/>
                      <a:pt x="1263" y="86"/>
                      <a:pt x="1031" y="234"/>
                    </a:cubicBezTo>
                    <a:cubicBezTo>
                      <a:pt x="0" y="920"/>
                      <a:pt x="344" y="2523"/>
                      <a:pt x="1574" y="2752"/>
                    </a:cubicBezTo>
                    <a:lnTo>
                      <a:pt x="9874" y="4298"/>
                    </a:lnTo>
                    <a:lnTo>
                      <a:pt x="10389" y="1607"/>
                    </a:lnTo>
                    <a:lnTo>
                      <a:pt x="2061" y="33"/>
                    </a:lnTo>
                    <a:cubicBezTo>
                      <a:pt x="1971" y="11"/>
                      <a:pt x="1879" y="0"/>
                      <a:pt x="17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6"/>
              <p:cNvSpPr/>
              <p:nvPr/>
            </p:nvSpPr>
            <p:spPr>
              <a:xfrm rot="-2700000">
                <a:off x="3387895" y="3863071"/>
                <a:ext cx="190764" cy="107994"/>
              </a:xfrm>
              <a:custGeom>
                <a:rect b="b" l="l" r="r" t="t"/>
                <a:pathLst>
                  <a:path extrusionOk="0" h="1507" w="2662">
                    <a:moveTo>
                      <a:pt x="668" y="0"/>
                    </a:moveTo>
                    <a:cubicBezTo>
                      <a:pt x="367" y="0"/>
                      <a:pt x="109" y="216"/>
                      <a:pt x="58" y="524"/>
                    </a:cubicBezTo>
                    <a:cubicBezTo>
                      <a:pt x="0" y="868"/>
                      <a:pt x="201" y="1182"/>
                      <a:pt x="544" y="1240"/>
                    </a:cubicBezTo>
                    <a:lnTo>
                      <a:pt x="1889" y="1497"/>
                    </a:lnTo>
                    <a:cubicBezTo>
                      <a:pt x="1925" y="1503"/>
                      <a:pt x="1960" y="1506"/>
                      <a:pt x="1994" y="1506"/>
                    </a:cubicBezTo>
                    <a:cubicBezTo>
                      <a:pt x="2295" y="1506"/>
                      <a:pt x="2553" y="1290"/>
                      <a:pt x="2605" y="982"/>
                    </a:cubicBezTo>
                    <a:cubicBezTo>
                      <a:pt x="2662" y="667"/>
                      <a:pt x="2462" y="324"/>
                      <a:pt x="2118" y="267"/>
                    </a:cubicBezTo>
                    <a:lnTo>
                      <a:pt x="773" y="9"/>
                    </a:lnTo>
                    <a:cubicBezTo>
                      <a:pt x="738" y="3"/>
                      <a:pt x="702" y="0"/>
                      <a:pt x="6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6"/>
              <p:cNvSpPr/>
              <p:nvPr/>
            </p:nvSpPr>
            <p:spPr>
              <a:xfrm rot="-2700000">
                <a:off x="3439889" y="3906143"/>
                <a:ext cx="28808" cy="59551"/>
              </a:xfrm>
              <a:custGeom>
                <a:rect b="b" l="l" r="r" t="t"/>
                <a:pathLst>
                  <a:path extrusionOk="0" h="831" w="402">
                    <a:moveTo>
                      <a:pt x="144" y="0"/>
                    </a:moveTo>
                    <a:lnTo>
                      <a:pt x="1" y="773"/>
                    </a:lnTo>
                    <a:lnTo>
                      <a:pt x="258" y="830"/>
                    </a:lnTo>
                    <a:lnTo>
                      <a:pt x="401" y="57"/>
                    </a:lnTo>
                    <a:lnTo>
                      <a:pt x="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6"/>
              <p:cNvSpPr/>
              <p:nvPr/>
            </p:nvSpPr>
            <p:spPr>
              <a:xfrm rot="-2700000">
                <a:off x="3469620" y="3887571"/>
                <a:ext cx="28736" cy="57473"/>
              </a:xfrm>
              <a:custGeom>
                <a:rect b="b" l="l" r="r" t="t"/>
                <a:pathLst>
                  <a:path extrusionOk="0" h="802" w="401">
                    <a:moveTo>
                      <a:pt x="143" y="1"/>
                    </a:moveTo>
                    <a:lnTo>
                      <a:pt x="0" y="773"/>
                    </a:lnTo>
                    <a:lnTo>
                      <a:pt x="258" y="802"/>
                    </a:lnTo>
                    <a:lnTo>
                      <a:pt x="401" y="29"/>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6"/>
              <p:cNvSpPr/>
              <p:nvPr/>
            </p:nvSpPr>
            <p:spPr>
              <a:xfrm rot="-2700000">
                <a:off x="3497860" y="3868441"/>
                <a:ext cx="28808" cy="59551"/>
              </a:xfrm>
              <a:custGeom>
                <a:rect b="b" l="l" r="r" t="t"/>
                <a:pathLst>
                  <a:path extrusionOk="0" h="831" w="402">
                    <a:moveTo>
                      <a:pt x="144" y="0"/>
                    </a:moveTo>
                    <a:lnTo>
                      <a:pt x="1" y="773"/>
                    </a:lnTo>
                    <a:lnTo>
                      <a:pt x="259" y="830"/>
                    </a:lnTo>
                    <a:lnTo>
                      <a:pt x="402" y="58"/>
                    </a:lnTo>
                    <a:lnTo>
                      <a:pt x="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6"/>
              <p:cNvSpPr/>
              <p:nvPr/>
            </p:nvSpPr>
            <p:spPr>
              <a:xfrm>
                <a:off x="2672726" y="3317215"/>
                <a:ext cx="114875" cy="116022"/>
              </a:xfrm>
              <a:custGeom>
                <a:rect b="b" l="l" r="r" t="t"/>
                <a:pathLst>
                  <a:path extrusionOk="0" h="1619" w="1603">
                    <a:moveTo>
                      <a:pt x="956" y="0"/>
                    </a:moveTo>
                    <a:cubicBezTo>
                      <a:pt x="787" y="0"/>
                      <a:pt x="616" y="67"/>
                      <a:pt x="487" y="216"/>
                    </a:cubicBezTo>
                    <a:lnTo>
                      <a:pt x="0" y="760"/>
                    </a:lnTo>
                    <a:lnTo>
                      <a:pt x="973" y="1618"/>
                    </a:lnTo>
                    <a:lnTo>
                      <a:pt x="1460" y="1074"/>
                    </a:lnTo>
                    <a:cubicBezTo>
                      <a:pt x="1546" y="931"/>
                      <a:pt x="1603" y="760"/>
                      <a:pt x="1603" y="588"/>
                    </a:cubicBezTo>
                    <a:cubicBezTo>
                      <a:pt x="1584" y="233"/>
                      <a:pt x="1273" y="0"/>
                      <a:pt x="9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6"/>
              <p:cNvSpPr/>
              <p:nvPr/>
            </p:nvSpPr>
            <p:spPr>
              <a:xfrm>
                <a:off x="2611239" y="3371607"/>
                <a:ext cx="131286" cy="113800"/>
              </a:xfrm>
              <a:custGeom>
                <a:rect b="b" l="l" r="r" t="t"/>
                <a:pathLst>
                  <a:path extrusionOk="0" h="1588" w="1832">
                    <a:moveTo>
                      <a:pt x="858" y="1"/>
                    </a:moveTo>
                    <a:lnTo>
                      <a:pt x="372" y="544"/>
                    </a:lnTo>
                    <a:cubicBezTo>
                      <a:pt x="1" y="1024"/>
                      <a:pt x="428" y="1587"/>
                      <a:pt x="905" y="1587"/>
                    </a:cubicBezTo>
                    <a:cubicBezTo>
                      <a:pt x="1055" y="1587"/>
                      <a:pt x="1209" y="1532"/>
                      <a:pt x="1345" y="1403"/>
                    </a:cubicBezTo>
                    <a:lnTo>
                      <a:pt x="1831" y="859"/>
                    </a:lnTo>
                    <a:lnTo>
                      <a:pt x="8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6"/>
              <p:cNvSpPr/>
              <p:nvPr/>
            </p:nvSpPr>
            <p:spPr>
              <a:xfrm>
                <a:off x="1864649" y="3619777"/>
                <a:ext cx="131286" cy="114947"/>
              </a:xfrm>
              <a:custGeom>
                <a:rect b="b" l="l" r="r" t="t"/>
                <a:pathLst>
                  <a:path extrusionOk="0" h="1604" w="1832">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6"/>
              <p:cNvSpPr/>
              <p:nvPr/>
            </p:nvSpPr>
            <p:spPr>
              <a:xfrm>
                <a:off x="1784314" y="3569971"/>
                <a:ext cx="141892" cy="117598"/>
              </a:xfrm>
              <a:custGeom>
                <a:rect b="b" l="l" r="r" t="t"/>
                <a:pathLst>
                  <a:path extrusionOk="0" h="1641" w="198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6"/>
              <p:cNvSpPr/>
              <p:nvPr/>
            </p:nvSpPr>
            <p:spPr>
              <a:xfrm>
                <a:off x="3237506" y="3540733"/>
                <a:ext cx="144902" cy="121683"/>
              </a:xfrm>
              <a:custGeom>
                <a:rect b="b" l="l" r="r" t="t"/>
                <a:pathLst>
                  <a:path extrusionOk="0" h="1698" w="2022">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6"/>
              <p:cNvSpPr/>
              <p:nvPr/>
            </p:nvSpPr>
            <p:spPr>
              <a:xfrm>
                <a:off x="1354906" y="3218391"/>
                <a:ext cx="144687" cy="120321"/>
              </a:xfrm>
              <a:custGeom>
                <a:rect b="b" l="l" r="r" t="t"/>
                <a:pathLst>
                  <a:path extrusionOk="0" h="1679" w="2019">
                    <a:moveTo>
                      <a:pt x="986" y="0"/>
                    </a:moveTo>
                    <a:cubicBezTo>
                      <a:pt x="667" y="0"/>
                      <a:pt x="371" y="192"/>
                      <a:pt x="245" y="507"/>
                    </a:cubicBezTo>
                    <a:cubicBezTo>
                      <a:pt x="1" y="1093"/>
                      <a:pt x="464" y="1679"/>
                      <a:pt x="1032" y="1679"/>
                    </a:cubicBezTo>
                    <a:cubicBezTo>
                      <a:pt x="1130" y="1679"/>
                      <a:pt x="1231" y="1661"/>
                      <a:pt x="1332" y="1624"/>
                    </a:cubicBezTo>
                    <a:cubicBezTo>
                      <a:pt x="2019" y="1337"/>
                      <a:pt x="2019" y="364"/>
                      <a:pt x="1332" y="78"/>
                    </a:cubicBezTo>
                    <a:cubicBezTo>
                      <a:pt x="1218" y="25"/>
                      <a:pt x="1101" y="0"/>
                      <a:pt x="986" y="0"/>
                    </a:cubicBezTo>
                    <a:close/>
                  </a:path>
                </a:pathLst>
              </a:custGeom>
              <a:solidFill>
                <a:srgbClr val="B2D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6"/>
              <p:cNvSpPr/>
              <p:nvPr/>
            </p:nvSpPr>
            <p:spPr>
              <a:xfrm>
                <a:off x="1392888" y="3242399"/>
                <a:ext cx="69799" cy="73884"/>
              </a:xfrm>
              <a:custGeom>
                <a:rect b="b" l="l" r="r" t="t"/>
                <a:pathLst>
                  <a:path extrusionOk="0" h="1031" w="974">
                    <a:moveTo>
                      <a:pt x="201" y="1"/>
                    </a:moveTo>
                    <a:lnTo>
                      <a:pt x="1" y="172"/>
                    </a:lnTo>
                    <a:lnTo>
                      <a:pt x="773" y="1031"/>
                    </a:lnTo>
                    <a:lnTo>
                      <a:pt x="974" y="859"/>
                    </a:lnTo>
                    <a:lnTo>
                      <a:pt x="201" y="1"/>
                    </a:lnTo>
                    <a:close/>
                  </a:path>
                </a:pathLst>
              </a:custGeom>
              <a:solidFill>
                <a:srgbClr val="8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6"/>
              <p:cNvSpPr/>
              <p:nvPr/>
            </p:nvSpPr>
            <p:spPr>
              <a:xfrm>
                <a:off x="1663633" y="3833119"/>
                <a:ext cx="201085" cy="201013"/>
              </a:xfrm>
              <a:custGeom>
                <a:rect b="b" l="l" r="r" t="t"/>
                <a:pathLst>
                  <a:path extrusionOk="0" h="2805" w="2806">
                    <a:moveTo>
                      <a:pt x="773" y="0"/>
                    </a:moveTo>
                    <a:lnTo>
                      <a:pt x="773" y="773"/>
                    </a:lnTo>
                    <a:lnTo>
                      <a:pt x="0" y="773"/>
                    </a:lnTo>
                    <a:lnTo>
                      <a:pt x="0" y="2032"/>
                    </a:lnTo>
                    <a:lnTo>
                      <a:pt x="773" y="2032"/>
                    </a:lnTo>
                    <a:lnTo>
                      <a:pt x="773" y="2805"/>
                    </a:lnTo>
                    <a:lnTo>
                      <a:pt x="2032" y="2805"/>
                    </a:lnTo>
                    <a:lnTo>
                      <a:pt x="2032" y="2032"/>
                    </a:lnTo>
                    <a:lnTo>
                      <a:pt x="2805" y="2032"/>
                    </a:lnTo>
                    <a:lnTo>
                      <a:pt x="2805" y="773"/>
                    </a:lnTo>
                    <a:lnTo>
                      <a:pt x="2032" y="773"/>
                    </a:lnTo>
                    <a:lnTo>
                      <a:pt x="203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6"/>
              <p:cNvSpPr/>
              <p:nvPr/>
            </p:nvSpPr>
            <p:spPr>
              <a:xfrm>
                <a:off x="1815416" y="3004477"/>
                <a:ext cx="201013" cy="201085"/>
              </a:xfrm>
              <a:custGeom>
                <a:rect b="b" l="l" r="r" t="t"/>
                <a:pathLst>
                  <a:path extrusionOk="0" h="2806" w="2805">
                    <a:moveTo>
                      <a:pt x="773" y="1"/>
                    </a:moveTo>
                    <a:lnTo>
                      <a:pt x="773" y="745"/>
                    </a:lnTo>
                    <a:lnTo>
                      <a:pt x="0" y="745"/>
                    </a:lnTo>
                    <a:lnTo>
                      <a:pt x="0" y="2033"/>
                    </a:lnTo>
                    <a:lnTo>
                      <a:pt x="773" y="2033"/>
                    </a:lnTo>
                    <a:lnTo>
                      <a:pt x="773" y="2806"/>
                    </a:lnTo>
                    <a:lnTo>
                      <a:pt x="2032" y="2806"/>
                    </a:lnTo>
                    <a:lnTo>
                      <a:pt x="2032" y="2033"/>
                    </a:lnTo>
                    <a:lnTo>
                      <a:pt x="2805" y="2033"/>
                    </a:lnTo>
                    <a:lnTo>
                      <a:pt x="2805" y="745"/>
                    </a:lnTo>
                    <a:lnTo>
                      <a:pt x="2032" y="745"/>
                    </a:lnTo>
                    <a:lnTo>
                      <a:pt x="203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6"/>
              <p:cNvSpPr/>
              <p:nvPr/>
            </p:nvSpPr>
            <p:spPr>
              <a:xfrm>
                <a:off x="2783446" y="3990993"/>
                <a:ext cx="92373" cy="92373"/>
              </a:xfrm>
              <a:custGeom>
                <a:rect b="b" l="l" r="r" t="t"/>
                <a:pathLst>
                  <a:path extrusionOk="0" h="1289" w="1289">
                    <a:moveTo>
                      <a:pt x="344" y="1"/>
                    </a:moveTo>
                    <a:lnTo>
                      <a:pt x="344" y="344"/>
                    </a:lnTo>
                    <a:lnTo>
                      <a:pt x="1" y="344"/>
                    </a:lnTo>
                    <a:lnTo>
                      <a:pt x="1" y="945"/>
                    </a:lnTo>
                    <a:lnTo>
                      <a:pt x="344" y="945"/>
                    </a:lnTo>
                    <a:lnTo>
                      <a:pt x="344" y="1289"/>
                    </a:lnTo>
                    <a:lnTo>
                      <a:pt x="945" y="1289"/>
                    </a:lnTo>
                    <a:lnTo>
                      <a:pt x="945" y="945"/>
                    </a:lnTo>
                    <a:lnTo>
                      <a:pt x="1288" y="945"/>
                    </a:lnTo>
                    <a:lnTo>
                      <a:pt x="1288" y="344"/>
                    </a:lnTo>
                    <a:lnTo>
                      <a:pt x="945" y="344"/>
                    </a:lnTo>
                    <a:lnTo>
                      <a:pt x="94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6"/>
              <p:cNvSpPr/>
              <p:nvPr/>
            </p:nvSpPr>
            <p:spPr>
              <a:xfrm>
                <a:off x="2481958" y="3264972"/>
                <a:ext cx="92373" cy="94380"/>
              </a:xfrm>
              <a:custGeom>
                <a:rect b="b" l="l" r="r" t="t"/>
                <a:pathLst>
                  <a:path extrusionOk="0" h="1317" w="1289">
                    <a:moveTo>
                      <a:pt x="344" y="0"/>
                    </a:moveTo>
                    <a:lnTo>
                      <a:pt x="344" y="373"/>
                    </a:lnTo>
                    <a:lnTo>
                      <a:pt x="1" y="373"/>
                    </a:lnTo>
                    <a:lnTo>
                      <a:pt x="1" y="974"/>
                    </a:lnTo>
                    <a:lnTo>
                      <a:pt x="344" y="974"/>
                    </a:lnTo>
                    <a:lnTo>
                      <a:pt x="344" y="1317"/>
                    </a:lnTo>
                    <a:lnTo>
                      <a:pt x="945" y="1317"/>
                    </a:lnTo>
                    <a:lnTo>
                      <a:pt x="945" y="974"/>
                    </a:lnTo>
                    <a:lnTo>
                      <a:pt x="1288" y="974"/>
                    </a:lnTo>
                    <a:lnTo>
                      <a:pt x="1288" y="373"/>
                    </a:lnTo>
                    <a:lnTo>
                      <a:pt x="945" y="373"/>
                    </a:lnTo>
                    <a:lnTo>
                      <a:pt x="9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6"/>
              <p:cNvSpPr/>
              <p:nvPr/>
            </p:nvSpPr>
            <p:spPr>
              <a:xfrm>
                <a:off x="2229702" y="2866596"/>
                <a:ext cx="156941" cy="125696"/>
              </a:xfrm>
              <a:custGeom>
                <a:rect b="b" l="l" r="r" t="t"/>
                <a:pathLst>
                  <a:path extrusionOk="0" h="1754" w="2190">
                    <a:moveTo>
                      <a:pt x="630" y="0"/>
                    </a:moveTo>
                    <a:cubicBezTo>
                      <a:pt x="487" y="0"/>
                      <a:pt x="344" y="50"/>
                      <a:pt x="229" y="150"/>
                    </a:cubicBezTo>
                    <a:cubicBezTo>
                      <a:pt x="0" y="379"/>
                      <a:pt x="0" y="723"/>
                      <a:pt x="229" y="952"/>
                    </a:cubicBezTo>
                    <a:lnTo>
                      <a:pt x="1031" y="1753"/>
                    </a:lnTo>
                    <a:lnTo>
                      <a:pt x="1832" y="952"/>
                    </a:lnTo>
                    <a:cubicBezTo>
                      <a:pt x="2190" y="549"/>
                      <a:pt x="1814" y="8"/>
                      <a:pt x="1387" y="8"/>
                    </a:cubicBezTo>
                    <a:cubicBezTo>
                      <a:pt x="1267" y="8"/>
                      <a:pt x="1144" y="50"/>
                      <a:pt x="1031" y="150"/>
                    </a:cubicBezTo>
                    <a:cubicBezTo>
                      <a:pt x="916" y="50"/>
                      <a:pt x="773" y="0"/>
                      <a:pt x="6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6"/>
              <p:cNvSpPr/>
              <p:nvPr/>
            </p:nvSpPr>
            <p:spPr>
              <a:xfrm>
                <a:off x="2705548" y="3746980"/>
                <a:ext cx="156798" cy="127201"/>
              </a:xfrm>
              <a:custGeom>
                <a:rect b="b" l="l" r="r" t="t"/>
                <a:pathLst>
                  <a:path extrusionOk="0" h="1775" w="2188">
                    <a:moveTo>
                      <a:pt x="630" y="0"/>
                    </a:moveTo>
                    <a:cubicBezTo>
                      <a:pt x="487" y="0"/>
                      <a:pt x="343" y="57"/>
                      <a:pt x="229" y="172"/>
                    </a:cubicBezTo>
                    <a:cubicBezTo>
                      <a:pt x="0" y="401"/>
                      <a:pt x="0" y="744"/>
                      <a:pt x="229" y="973"/>
                    </a:cubicBezTo>
                    <a:lnTo>
                      <a:pt x="1030" y="1774"/>
                    </a:lnTo>
                    <a:lnTo>
                      <a:pt x="1832" y="973"/>
                    </a:lnTo>
                    <a:cubicBezTo>
                      <a:pt x="2187" y="551"/>
                      <a:pt x="1818" y="26"/>
                      <a:pt x="1395" y="26"/>
                    </a:cubicBezTo>
                    <a:cubicBezTo>
                      <a:pt x="1272" y="26"/>
                      <a:pt x="1146" y="69"/>
                      <a:pt x="1030" y="172"/>
                    </a:cubicBezTo>
                    <a:cubicBezTo>
                      <a:pt x="916" y="57"/>
                      <a:pt x="773" y="0"/>
                      <a:pt x="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6"/>
              <p:cNvSpPr/>
              <p:nvPr/>
            </p:nvSpPr>
            <p:spPr>
              <a:xfrm>
                <a:off x="3166989" y="2911888"/>
                <a:ext cx="219574" cy="174713"/>
              </a:xfrm>
              <a:custGeom>
                <a:rect b="b" l="l" r="r" t="t"/>
                <a:pathLst>
                  <a:path extrusionOk="0" h="2438" w="3064">
                    <a:moveTo>
                      <a:pt x="1944" y="0"/>
                    </a:moveTo>
                    <a:cubicBezTo>
                      <a:pt x="1763" y="0"/>
                      <a:pt x="1574" y="69"/>
                      <a:pt x="1403" y="234"/>
                    </a:cubicBezTo>
                    <a:cubicBezTo>
                      <a:pt x="1245" y="91"/>
                      <a:pt x="1045" y="19"/>
                      <a:pt x="845" y="19"/>
                    </a:cubicBezTo>
                    <a:cubicBezTo>
                      <a:pt x="644" y="19"/>
                      <a:pt x="444" y="91"/>
                      <a:pt x="287" y="234"/>
                    </a:cubicBezTo>
                    <a:cubicBezTo>
                      <a:pt x="0" y="549"/>
                      <a:pt x="0" y="1035"/>
                      <a:pt x="287" y="1350"/>
                    </a:cubicBezTo>
                    <a:lnTo>
                      <a:pt x="1403" y="2438"/>
                    </a:lnTo>
                    <a:lnTo>
                      <a:pt x="2490" y="1350"/>
                    </a:lnTo>
                    <a:cubicBezTo>
                      <a:pt x="3063" y="777"/>
                      <a:pt x="2550" y="0"/>
                      <a:pt x="19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6"/>
              <p:cNvSpPr/>
              <p:nvPr/>
            </p:nvSpPr>
            <p:spPr>
              <a:xfrm>
                <a:off x="1749772" y="2741974"/>
                <a:ext cx="100542" cy="84490"/>
              </a:xfrm>
              <a:custGeom>
                <a:rect b="b" l="l" r="r" t="t"/>
                <a:pathLst>
                  <a:path extrusionOk="0" h="1179" w="1403">
                    <a:moveTo>
                      <a:pt x="802" y="1"/>
                    </a:moveTo>
                    <a:cubicBezTo>
                      <a:pt x="258" y="1"/>
                      <a:pt x="1" y="630"/>
                      <a:pt x="373" y="1002"/>
                    </a:cubicBezTo>
                    <a:cubicBezTo>
                      <a:pt x="494" y="1124"/>
                      <a:pt x="647" y="1178"/>
                      <a:pt x="796" y="1178"/>
                    </a:cubicBezTo>
                    <a:cubicBezTo>
                      <a:pt x="1105" y="1178"/>
                      <a:pt x="1403" y="948"/>
                      <a:pt x="1403" y="602"/>
                    </a:cubicBezTo>
                    <a:cubicBezTo>
                      <a:pt x="1403" y="258"/>
                      <a:pt x="1117" y="1"/>
                      <a:pt x="8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6"/>
              <p:cNvSpPr/>
              <p:nvPr/>
            </p:nvSpPr>
            <p:spPr>
              <a:xfrm>
                <a:off x="2266609" y="3162422"/>
                <a:ext cx="100542" cy="84418"/>
              </a:xfrm>
              <a:custGeom>
                <a:rect b="b" l="l" r="r" t="t"/>
                <a:pathLst>
                  <a:path extrusionOk="0" h="1178" w="1403">
                    <a:moveTo>
                      <a:pt x="802" y="1"/>
                    </a:moveTo>
                    <a:cubicBezTo>
                      <a:pt x="258" y="1"/>
                      <a:pt x="1" y="630"/>
                      <a:pt x="373" y="1002"/>
                    </a:cubicBezTo>
                    <a:cubicBezTo>
                      <a:pt x="493" y="1123"/>
                      <a:pt x="644" y="1177"/>
                      <a:pt x="792" y="1177"/>
                    </a:cubicBezTo>
                    <a:cubicBezTo>
                      <a:pt x="1102" y="1177"/>
                      <a:pt x="1403" y="940"/>
                      <a:pt x="1403" y="573"/>
                    </a:cubicBezTo>
                    <a:cubicBezTo>
                      <a:pt x="1374" y="258"/>
                      <a:pt x="1117" y="1"/>
                      <a:pt x="8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6"/>
              <p:cNvSpPr/>
              <p:nvPr/>
            </p:nvSpPr>
            <p:spPr>
              <a:xfrm>
                <a:off x="2010953" y="1846691"/>
                <a:ext cx="27345" cy="70589"/>
              </a:xfrm>
              <a:custGeom>
                <a:rect b="b" l="l" r="r" t="t"/>
                <a:pathLst>
                  <a:path extrusionOk="0" h="888" w="344">
                    <a:moveTo>
                      <a:pt x="200" y="0"/>
                    </a:moveTo>
                    <a:lnTo>
                      <a:pt x="0" y="29"/>
                    </a:lnTo>
                    <a:lnTo>
                      <a:pt x="143" y="887"/>
                    </a:lnTo>
                    <a:lnTo>
                      <a:pt x="344" y="859"/>
                    </a:lnTo>
                    <a:lnTo>
                      <a:pt x="2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6"/>
              <p:cNvSpPr/>
              <p:nvPr/>
            </p:nvSpPr>
            <p:spPr>
              <a:xfrm>
                <a:off x="3463343" y="2467883"/>
                <a:ext cx="144902" cy="121683"/>
              </a:xfrm>
              <a:custGeom>
                <a:rect b="b" l="l" r="r" t="t"/>
                <a:pathLst>
                  <a:path extrusionOk="0" h="1698" w="2022">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6"/>
              <p:cNvSpPr/>
              <p:nvPr/>
            </p:nvSpPr>
            <p:spPr>
              <a:xfrm rot="-1932883">
                <a:off x="2270689" y="1827413"/>
                <a:ext cx="219572" cy="174712"/>
              </a:xfrm>
              <a:custGeom>
                <a:rect b="b" l="l" r="r" t="t"/>
                <a:pathLst>
                  <a:path extrusionOk="0" h="2438" w="3064">
                    <a:moveTo>
                      <a:pt x="1944" y="0"/>
                    </a:moveTo>
                    <a:cubicBezTo>
                      <a:pt x="1763" y="0"/>
                      <a:pt x="1574" y="69"/>
                      <a:pt x="1403" y="234"/>
                    </a:cubicBezTo>
                    <a:cubicBezTo>
                      <a:pt x="1245" y="91"/>
                      <a:pt x="1045" y="19"/>
                      <a:pt x="845" y="19"/>
                    </a:cubicBezTo>
                    <a:cubicBezTo>
                      <a:pt x="644" y="19"/>
                      <a:pt x="444" y="91"/>
                      <a:pt x="287" y="234"/>
                    </a:cubicBezTo>
                    <a:cubicBezTo>
                      <a:pt x="0" y="549"/>
                      <a:pt x="0" y="1035"/>
                      <a:pt x="287" y="1350"/>
                    </a:cubicBezTo>
                    <a:lnTo>
                      <a:pt x="1403" y="2438"/>
                    </a:lnTo>
                    <a:lnTo>
                      <a:pt x="2490" y="1350"/>
                    </a:lnTo>
                    <a:cubicBezTo>
                      <a:pt x="3063" y="777"/>
                      <a:pt x="2550" y="0"/>
                      <a:pt x="19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6"/>
              <p:cNvSpPr/>
              <p:nvPr/>
            </p:nvSpPr>
            <p:spPr>
              <a:xfrm>
                <a:off x="945331" y="3540733"/>
                <a:ext cx="144902" cy="121683"/>
              </a:xfrm>
              <a:custGeom>
                <a:rect b="b" l="l" r="r" t="t"/>
                <a:pathLst>
                  <a:path extrusionOk="0" h="1698" w="2022">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6"/>
              <p:cNvSpPr/>
              <p:nvPr/>
            </p:nvSpPr>
            <p:spPr>
              <a:xfrm rot="3627148">
                <a:off x="863088" y="2319661"/>
                <a:ext cx="131286" cy="114947"/>
              </a:xfrm>
              <a:custGeom>
                <a:rect b="b" l="l" r="r" t="t"/>
                <a:pathLst>
                  <a:path extrusionOk="0" h="1604" w="1832">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6"/>
              <p:cNvSpPr/>
              <p:nvPr/>
            </p:nvSpPr>
            <p:spPr>
              <a:xfrm rot="3627148">
                <a:off x="862957" y="2229154"/>
                <a:ext cx="141892" cy="117598"/>
              </a:xfrm>
              <a:custGeom>
                <a:rect b="b" l="l" r="r" t="t"/>
                <a:pathLst>
                  <a:path extrusionOk="0" h="1641" w="198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6"/>
              <p:cNvSpPr/>
              <p:nvPr/>
            </p:nvSpPr>
            <p:spPr>
              <a:xfrm rot="-3582283">
                <a:off x="2786936" y="1904504"/>
                <a:ext cx="131283" cy="114945"/>
              </a:xfrm>
              <a:custGeom>
                <a:rect b="b" l="l" r="r" t="t"/>
                <a:pathLst>
                  <a:path extrusionOk="0" h="1604" w="1832">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6"/>
              <p:cNvSpPr/>
              <p:nvPr/>
            </p:nvSpPr>
            <p:spPr>
              <a:xfrm rot="-3582283">
                <a:off x="2701924" y="1943509"/>
                <a:ext cx="141889" cy="117596"/>
              </a:xfrm>
              <a:custGeom>
                <a:rect b="b" l="l" r="r" t="t"/>
                <a:pathLst>
                  <a:path extrusionOk="0" h="1641" w="198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6"/>
              <p:cNvSpPr/>
              <p:nvPr/>
            </p:nvSpPr>
            <p:spPr>
              <a:xfrm rot="-4390579">
                <a:off x="3423910" y="2098571"/>
                <a:ext cx="736444" cy="630239"/>
              </a:xfrm>
              <a:custGeom>
                <a:rect b="b" l="l" r="r" t="t"/>
                <a:pathLst>
                  <a:path extrusionOk="0" h="10189" w="11906">
                    <a:moveTo>
                      <a:pt x="10532" y="0"/>
                    </a:moveTo>
                    <a:lnTo>
                      <a:pt x="10160" y="315"/>
                    </a:lnTo>
                    <a:lnTo>
                      <a:pt x="10675" y="973"/>
                    </a:lnTo>
                    <a:lnTo>
                      <a:pt x="9988" y="1517"/>
                    </a:lnTo>
                    <a:lnTo>
                      <a:pt x="9330" y="687"/>
                    </a:lnTo>
                    <a:lnTo>
                      <a:pt x="4064" y="4980"/>
                    </a:lnTo>
                    <a:cubicBezTo>
                      <a:pt x="3749" y="5238"/>
                      <a:pt x="3692" y="5724"/>
                      <a:pt x="3949" y="6010"/>
                    </a:cubicBezTo>
                    <a:lnTo>
                      <a:pt x="4093" y="6182"/>
                    </a:lnTo>
                    <a:lnTo>
                      <a:pt x="3549" y="6611"/>
                    </a:lnTo>
                    <a:lnTo>
                      <a:pt x="3635" y="6726"/>
                    </a:lnTo>
                    <a:lnTo>
                      <a:pt x="2919" y="7327"/>
                    </a:lnTo>
                    <a:lnTo>
                      <a:pt x="3005" y="7413"/>
                    </a:lnTo>
                    <a:lnTo>
                      <a:pt x="200" y="9702"/>
                    </a:lnTo>
                    <a:lnTo>
                      <a:pt x="0" y="10189"/>
                    </a:lnTo>
                    <a:lnTo>
                      <a:pt x="3177" y="7585"/>
                    </a:lnTo>
                    <a:lnTo>
                      <a:pt x="3234" y="7670"/>
                    </a:lnTo>
                    <a:lnTo>
                      <a:pt x="3949" y="7098"/>
                    </a:lnTo>
                    <a:lnTo>
                      <a:pt x="4035" y="7184"/>
                    </a:lnTo>
                    <a:lnTo>
                      <a:pt x="4575" y="6757"/>
                    </a:lnTo>
                    <a:lnTo>
                      <a:pt x="4575" y="6757"/>
                    </a:lnTo>
                    <a:lnTo>
                      <a:pt x="4694" y="6926"/>
                    </a:lnTo>
                    <a:cubicBezTo>
                      <a:pt x="4835" y="7099"/>
                      <a:pt x="5038" y="7186"/>
                      <a:pt x="5243" y="7186"/>
                    </a:cubicBezTo>
                    <a:cubicBezTo>
                      <a:pt x="5412" y="7186"/>
                      <a:pt x="5582" y="7128"/>
                      <a:pt x="5724" y="7012"/>
                    </a:cubicBezTo>
                    <a:lnTo>
                      <a:pt x="10990" y="2719"/>
                    </a:lnTo>
                    <a:lnTo>
                      <a:pt x="10332" y="1889"/>
                    </a:lnTo>
                    <a:lnTo>
                      <a:pt x="10990" y="1317"/>
                    </a:lnTo>
                    <a:lnTo>
                      <a:pt x="11534" y="1975"/>
                    </a:lnTo>
                    <a:lnTo>
                      <a:pt x="11906" y="1689"/>
                    </a:lnTo>
                    <a:lnTo>
                      <a:pt x="10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6"/>
              <p:cNvSpPr/>
              <p:nvPr/>
            </p:nvSpPr>
            <p:spPr>
              <a:xfrm rot="-4390579">
                <a:off x="3604311" y="2208060"/>
                <a:ext cx="320532" cy="283667"/>
              </a:xfrm>
              <a:custGeom>
                <a:rect b="b" l="l" r="r" t="t"/>
                <a:pathLst>
                  <a:path extrusionOk="0" h="4586" w="5182">
                    <a:moveTo>
                      <a:pt x="3922" y="1"/>
                    </a:moveTo>
                    <a:lnTo>
                      <a:pt x="487" y="2834"/>
                    </a:lnTo>
                    <a:cubicBezTo>
                      <a:pt x="58" y="3178"/>
                      <a:pt x="1" y="3779"/>
                      <a:pt x="344" y="4208"/>
                    </a:cubicBezTo>
                    <a:cubicBezTo>
                      <a:pt x="540" y="4453"/>
                      <a:pt x="830" y="4586"/>
                      <a:pt x="1122" y="4586"/>
                    </a:cubicBezTo>
                    <a:cubicBezTo>
                      <a:pt x="1341" y="4586"/>
                      <a:pt x="1562" y="4511"/>
                      <a:pt x="1747" y="4351"/>
                    </a:cubicBezTo>
                    <a:lnTo>
                      <a:pt x="5181" y="1546"/>
                    </a:lnTo>
                    <a:lnTo>
                      <a:pt x="39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6"/>
              <p:cNvSpPr/>
              <p:nvPr/>
            </p:nvSpPr>
            <p:spPr>
              <a:xfrm rot="-4390579">
                <a:off x="3818410" y="2541610"/>
                <a:ext cx="95690" cy="86782"/>
              </a:xfrm>
              <a:custGeom>
                <a:rect b="b" l="l" r="r" t="t"/>
                <a:pathLst>
                  <a:path extrusionOk="0" h="1403" w="1547">
                    <a:moveTo>
                      <a:pt x="1260" y="0"/>
                    </a:moveTo>
                    <a:lnTo>
                      <a:pt x="1" y="1030"/>
                    </a:lnTo>
                    <a:lnTo>
                      <a:pt x="287" y="1402"/>
                    </a:lnTo>
                    <a:lnTo>
                      <a:pt x="1546" y="372"/>
                    </a:lnTo>
                    <a:lnTo>
                      <a:pt x="12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6"/>
              <p:cNvSpPr/>
              <p:nvPr/>
            </p:nvSpPr>
            <p:spPr>
              <a:xfrm rot="-4390579">
                <a:off x="3824161" y="2529403"/>
                <a:ext cx="62040" cy="61979"/>
              </a:xfrm>
              <a:custGeom>
                <a:rect b="b" l="l" r="r" t="t"/>
                <a:pathLst>
                  <a:path extrusionOk="0" h="1002" w="1003">
                    <a:moveTo>
                      <a:pt x="516" y="0"/>
                    </a:moveTo>
                    <a:lnTo>
                      <a:pt x="1" y="429"/>
                    </a:lnTo>
                    <a:lnTo>
                      <a:pt x="487" y="1002"/>
                    </a:lnTo>
                    <a:lnTo>
                      <a:pt x="1003" y="573"/>
                    </a:lnTo>
                    <a:lnTo>
                      <a:pt x="5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6"/>
              <p:cNvSpPr/>
              <p:nvPr/>
            </p:nvSpPr>
            <p:spPr>
              <a:xfrm rot="-4390579">
                <a:off x="3790994" y="2436850"/>
                <a:ext cx="49608" cy="54927"/>
              </a:xfrm>
              <a:custGeom>
                <a:rect b="b" l="l" r="r" t="t"/>
                <a:pathLst>
                  <a:path extrusionOk="0" h="888" w="802">
                    <a:moveTo>
                      <a:pt x="258" y="1"/>
                    </a:moveTo>
                    <a:lnTo>
                      <a:pt x="0" y="201"/>
                    </a:lnTo>
                    <a:lnTo>
                      <a:pt x="544" y="888"/>
                    </a:lnTo>
                    <a:lnTo>
                      <a:pt x="802" y="659"/>
                    </a:lnTo>
                    <a:lnTo>
                      <a:pt x="2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graphicFrame>
        <p:nvGraphicFramePr>
          <p:cNvPr id="622" name="Google Shape;622;p37"/>
          <p:cNvGraphicFramePr/>
          <p:nvPr/>
        </p:nvGraphicFramePr>
        <p:xfrm>
          <a:off x="0" y="564025"/>
          <a:ext cx="3000000" cy="3000000"/>
        </p:xfrm>
        <a:graphic>
          <a:graphicData uri="http://schemas.openxmlformats.org/drawingml/2006/table">
            <a:tbl>
              <a:tblPr>
                <a:noFill/>
                <a:tableStyleId>{E0BD3C92-144D-46B9-8E90-1403A27CF7C2}</a:tableStyleId>
              </a:tblPr>
              <a:tblGrid>
                <a:gridCol w="1831300"/>
                <a:gridCol w="1155475"/>
                <a:gridCol w="1316675"/>
                <a:gridCol w="1425775"/>
                <a:gridCol w="1467250"/>
                <a:gridCol w="1862100"/>
              </a:tblGrid>
              <a:tr h="504950">
                <a:tc>
                  <a:txBody>
                    <a:bodyPr/>
                    <a:lstStyle/>
                    <a:p>
                      <a:pPr indent="0" lvl="0" marL="0" rtl="0" algn="l">
                        <a:spcBef>
                          <a:spcPts val="0"/>
                        </a:spcBef>
                        <a:spcAft>
                          <a:spcPts val="0"/>
                        </a:spcAft>
                        <a:buNone/>
                      </a:pPr>
                      <a:r>
                        <a:rPr b="1" lang="en" sz="1200"/>
                        <a:t>AUTHORS</a:t>
                      </a:r>
                      <a:endParaRPr b="1" sz="1200"/>
                    </a:p>
                  </a:txBody>
                  <a:tcPr marT="91425" marB="91425" marR="91425" marL="91425"/>
                </a:tc>
                <a:tc>
                  <a:txBody>
                    <a:bodyPr/>
                    <a:lstStyle/>
                    <a:p>
                      <a:pPr indent="0" lvl="0" marL="0" rtl="0" algn="l">
                        <a:spcBef>
                          <a:spcPts val="0"/>
                        </a:spcBef>
                        <a:spcAft>
                          <a:spcPts val="0"/>
                        </a:spcAft>
                        <a:buNone/>
                      </a:pPr>
                      <a:r>
                        <a:rPr b="1" lang="en" sz="1200"/>
                        <a:t>DATASET</a:t>
                      </a:r>
                      <a:endParaRPr b="1" sz="1200"/>
                    </a:p>
                  </a:txBody>
                  <a:tcPr marT="91425" marB="91425" marR="91425" marL="91425"/>
                </a:tc>
                <a:tc>
                  <a:txBody>
                    <a:bodyPr/>
                    <a:lstStyle/>
                    <a:p>
                      <a:pPr indent="0" lvl="0" marL="0" rtl="0" algn="l">
                        <a:spcBef>
                          <a:spcPts val="0"/>
                        </a:spcBef>
                        <a:spcAft>
                          <a:spcPts val="0"/>
                        </a:spcAft>
                        <a:buNone/>
                      </a:pPr>
                      <a:r>
                        <a:rPr b="1" lang="en" sz="1100"/>
                        <a:t>METHODOLOGY</a:t>
                      </a:r>
                      <a:endParaRPr b="1" sz="1100"/>
                    </a:p>
                    <a:p>
                      <a:pPr indent="0" lvl="0" marL="0" rtl="0" algn="l">
                        <a:spcBef>
                          <a:spcPts val="0"/>
                        </a:spcBef>
                        <a:spcAft>
                          <a:spcPts val="0"/>
                        </a:spcAft>
                        <a:buNone/>
                      </a:pPr>
                      <a:r>
                        <a:t/>
                      </a:r>
                      <a:endParaRPr b="1" sz="1100"/>
                    </a:p>
                  </a:txBody>
                  <a:tcPr marT="91425" marB="91425" marR="91425" marL="91425"/>
                </a:tc>
                <a:tc>
                  <a:txBody>
                    <a:bodyPr/>
                    <a:lstStyle/>
                    <a:p>
                      <a:pPr indent="0" lvl="0" marL="0" rtl="0" algn="l">
                        <a:spcBef>
                          <a:spcPts val="0"/>
                        </a:spcBef>
                        <a:spcAft>
                          <a:spcPts val="0"/>
                        </a:spcAft>
                        <a:buNone/>
                      </a:pPr>
                      <a:r>
                        <a:rPr b="1" lang="en" sz="1100"/>
                        <a:t>PERFORMANCE METRICS</a:t>
                      </a:r>
                      <a:endParaRPr b="1" sz="1100"/>
                    </a:p>
                    <a:p>
                      <a:pPr indent="0" lvl="0" marL="0" rtl="0" algn="l">
                        <a:spcBef>
                          <a:spcPts val="0"/>
                        </a:spcBef>
                        <a:spcAft>
                          <a:spcPts val="0"/>
                        </a:spcAft>
                        <a:buNone/>
                      </a:pPr>
                      <a:r>
                        <a:t/>
                      </a:r>
                      <a:endParaRPr b="1" sz="1100"/>
                    </a:p>
                  </a:txBody>
                  <a:tcPr marT="91425" marB="91425" marR="91425" marL="91425"/>
                </a:tc>
                <a:tc>
                  <a:txBody>
                    <a:bodyPr/>
                    <a:lstStyle/>
                    <a:p>
                      <a:pPr indent="0" lvl="0" marL="0" rtl="0" algn="l">
                        <a:spcBef>
                          <a:spcPts val="0"/>
                        </a:spcBef>
                        <a:spcAft>
                          <a:spcPts val="0"/>
                        </a:spcAft>
                        <a:buNone/>
                      </a:pPr>
                      <a:r>
                        <a:rPr b="1" lang="en" sz="1100"/>
                        <a:t>RESULTS</a:t>
                      </a:r>
                      <a:endParaRPr b="1" sz="1100"/>
                    </a:p>
                  </a:txBody>
                  <a:tcPr marT="91425" marB="91425" marR="91425" marL="91425"/>
                </a:tc>
                <a:tc>
                  <a:txBody>
                    <a:bodyPr/>
                    <a:lstStyle/>
                    <a:p>
                      <a:pPr indent="0" lvl="0" marL="0" rtl="0" algn="l">
                        <a:spcBef>
                          <a:spcPts val="0"/>
                        </a:spcBef>
                        <a:spcAft>
                          <a:spcPts val="0"/>
                        </a:spcAft>
                        <a:buNone/>
                      </a:pPr>
                      <a:r>
                        <a:rPr b="1" lang="en" sz="1200"/>
                        <a:t>LIMITATIONS</a:t>
                      </a:r>
                      <a:endParaRPr b="1" sz="1200"/>
                    </a:p>
                  </a:txBody>
                  <a:tcPr marT="91425" marB="91425" marR="91425" marL="91425"/>
                </a:tc>
              </a:tr>
              <a:tr h="1772625">
                <a:tc>
                  <a:txBody>
                    <a:bodyPr/>
                    <a:lstStyle/>
                    <a:p>
                      <a:pPr indent="0" lvl="0" marL="0" rtl="0" algn="l">
                        <a:spcBef>
                          <a:spcPts val="0"/>
                        </a:spcBef>
                        <a:spcAft>
                          <a:spcPts val="0"/>
                        </a:spcAft>
                        <a:buNone/>
                      </a:pPr>
                      <a:r>
                        <a:rPr lang="en" sz="1050"/>
                        <a:t>Saad Awadh Alanazi,</a:t>
                      </a:r>
                      <a:r>
                        <a:rPr baseline="30000" lang="en" sz="1050"/>
                        <a:t>1</a:t>
                      </a:r>
                      <a:r>
                        <a:rPr lang="en" sz="1050"/>
                        <a:t> </a:t>
                      </a:r>
                      <a:r>
                        <a:rPr b="1" lang="en" sz="1050"/>
                        <a:t>M. M. Kamruzzaman</a:t>
                      </a:r>
                      <a:r>
                        <a:rPr lang="en" sz="1050"/>
                        <a:t>,</a:t>
                      </a:r>
                      <a:r>
                        <a:rPr baseline="30000" lang="en" sz="1050"/>
                        <a:t>1</a:t>
                      </a:r>
                      <a:r>
                        <a:rPr lang="en" sz="1050"/>
                        <a:t> Md Nazirul Islam Sarker,</a:t>
                      </a:r>
                      <a:r>
                        <a:rPr baseline="30000" lang="en" sz="1050"/>
                        <a:t>2</a:t>
                      </a:r>
                      <a:r>
                        <a:rPr lang="en" sz="1050"/>
                        <a:t> Madallah Alruwaili,</a:t>
                      </a:r>
                      <a:r>
                        <a:rPr baseline="30000" lang="en" sz="1050"/>
                        <a:t>3</a:t>
                      </a:r>
                      <a:r>
                        <a:rPr lang="en" sz="1050"/>
                        <a:t> Yousef Alhwaiti,</a:t>
                      </a:r>
                      <a:r>
                        <a:rPr baseline="30000" lang="en" sz="1050"/>
                        <a:t>1</a:t>
                      </a:r>
                      <a:r>
                        <a:rPr lang="en" sz="1050"/>
                        <a:t> Nasser Alshammari,</a:t>
                      </a:r>
                      <a:r>
                        <a:rPr baseline="30000" lang="en" sz="1050"/>
                        <a:t>1</a:t>
                      </a:r>
                      <a:r>
                        <a:rPr lang="en" sz="1050"/>
                        <a:t> and Muhammad Hameed Siddiqi</a:t>
                      </a:r>
                      <a:r>
                        <a:rPr baseline="30000" lang="en" sz="1050"/>
                        <a:t>1 </a:t>
                      </a:r>
                      <a:endParaRPr/>
                    </a:p>
                    <a:p>
                      <a:pPr indent="0" lvl="0" marL="0" rtl="0" algn="l">
                        <a:spcBef>
                          <a:spcPts val="0"/>
                        </a:spcBef>
                        <a:spcAft>
                          <a:spcPts val="0"/>
                        </a:spcAft>
                        <a:buNone/>
                      </a:pPr>
                      <a:r>
                        <a:rPr lang="en"/>
                        <a:t>(</a:t>
                      </a:r>
                      <a:r>
                        <a:rPr lang="en" sz="1050"/>
                        <a:t>05 Apr 2021)</a:t>
                      </a:r>
                      <a:r>
                        <a:rPr lang="en" sz="800" u="sng">
                          <a:solidFill>
                            <a:schemeClr val="hlink"/>
                          </a:solidFill>
                          <a:hlinkClick r:id="rId3"/>
                        </a:rPr>
                        <a:t>https://www.hindawi.com/journals/jhe/2021/5528622/</a:t>
                      </a:r>
                      <a:r>
                        <a:rPr lang="en" sz="800"/>
                        <a:t> </a:t>
                      </a:r>
                      <a:endParaRPr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u="sng">
                          <a:solidFill>
                            <a:schemeClr val="hlink"/>
                          </a:solidFill>
                          <a:hlinkClick r:id="rId4"/>
                        </a:rPr>
                        <a:t>https://www.kaggle.com/code/paultimothymooney/predict-idc-in-breast-cancer-histology-images/data</a:t>
                      </a:r>
                      <a:endParaRPr sz="1000"/>
                    </a:p>
                    <a:p>
                      <a:pPr indent="0" lvl="0" marL="0" rtl="0" algn="l">
                        <a:spcBef>
                          <a:spcPts val="0"/>
                        </a:spcBef>
                        <a:spcAft>
                          <a:spcPts val="0"/>
                        </a:spcAft>
                        <a:buNone/>
                      </a:pPr>
                      <a:r>
                        <a:t/>
                      </a:r>
                      <a:endParaRPr/>
                    </a:p>
                  </a:txBody>
                  <a:tcPr marT="91425" marB="91425" marR="91425" marL="91425">
                    <a:lnB cap="flat" cmpd="sng" w="9525">
                      <a:solidFill>
                        <a:srgbClr val="252525"/>
                      </a:solidFill>
                      <a:prstDash val="solid"/>
                      <a:round/>
                      <a:headEnd len="sm" w="sm" type="none"/>
                      <a:tailEnd len="sm" w="sm" type="none"/>
                    </a:lnB>
                  </a:tcPr>
                </a:tc>
                <a:tc>
                  <a:txBody>
                    <a:bodyPr/>
                    <a:lstStyle/>
                    <a:p>
                      <a:pPr indent="0" lvl="0" marL="0" rtl="0" algn="l">
                        <a:spcBef>
                          <a:spcPts val="0"/>
                        </a:spcBef>
                        <a:spcAft>
                          <a:spcPts val="0"/>
                        </a:spcAft>
                        <a:buNone/>
                      </a:pPr>
                      <a:r>
                        <a:rPr lang="en" sz="1100"/>
                        <a:t>Three different CNN architectures</a:t>
                      </a:r>
                      <a:endParaRPr sz="1100"/>
                    </a:p>
                    <a:p>
                      <a:pPr indent="0" lvl="0" marL="0" rtl="0" algn="l">
                        <a:spcBef>
                          <a:spcPts val="0"/>
                        </a:spcBef>
                        <a:spcAft>
                          <a:spcPts val="0"/>
                        </a:spcAft>
                        <a:buNone/>
                      </a:pPr>
                      <a:r>
                        <a:rPr lang="en" sz="1100"/>
                        <a:t>Implemented and then compared with the machine learning (ML) algorithm.</a:t>
                      </a:r>
                      <a:endParaRPr sz="1100"/>
                    </a:p>
                  </a:txBody>
                  <a:tcPr marT="91425" marB="91425" marR="91425" marL="91425">
                    <a:lnB cap="flat" cmpd="sng" w="9525">
                      <a:solidFill>
                        <a:srgbClr val="252525"/>
                      </a:solidFill>
                      <a:prstDash val="solid"/>
                      <a:round/>
                      <a:headEnd len="sm" w="sm" type="none"/>
                      <a:tailEnd len="sm" w="sm" type="none"/>
                    </a:lnB>
                  </a:tcPr>
                </a:tc>
                <a:tc>
                  <a:txBody>
                    <a:bodyPr/>
                    <a:lstStyle/>
                    <a:p>
                      <a:pPr indent="0" lvl="0" marL="0" rtl="0" algn="l">
                        <a:spcBef>
                          <a:spcPts val="0"/>
                        </a:spcBef>
                        <a:spcAft>
                          <a:spcPts val="0"/>
                        </a:spcAft>
                        <a:buNone/>
                      </a:pPr>
                      <a:r>
                        <a:rPr lang="en" sz="1100"/>
                        <a:t>Accuracy</a:t>
                      </a:r>
                      <a:endParaRPr sz="1100"/>
                    </a:p>
                    <a:p>
                      <a:pPr indent="0" lvl="0" marL="0" rtl="0" algn="l">
                        <a:spcBef>
                          <a:spcPts val="0"/>
                        </a:spcBef>
                        <a:spcAft>
                          <a:spcPts val="0"/>
                        </a:spcAft>
                        <a:buNone/>
                      </a:pPr>
                      <a:r>
                        <a:rPr lang="en" sz="1100"/>
                        <a:t>Precision</a:t>
                      </a:r>
                      <a:endParaRPr sz="1100"/>
                    </a:p>
                    <a:p>
                      <a:pPr indent="0" lvl="0" marL="0" rtl="0" algn="l">
                        <a:spcBef>
                          <a:spcPts val="0"/>
                        </a:spcBef>
                        <a:spcAft>
                          <a:spcPts val="0"/>
                        </a:spcAft>
                        <a:buNone/>
                      </a:pPr>
                      <a:r>
                        <a:t/>
                      </a:r>
                      <a:endParaRPr sz="1200"/>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CNN Model 3 achieves 87% accuracy. Model 3 is best suited for this task. M</a:t>
                      </a:r>
                      <a:r>
                        <a:rPr lang="en" sz="1100"/>
                        <a:t>odel improved accuracy by 8% when compared with ML.</a:t>
                      </a:r>
                      <a:endParaRPr sz="1100"/>
                    </a:p>
                  </a:txBody>
                  <a:tcPr marT="91425" marB="91425" marR="91425" marL="91425"/>
                </a:tc>
                <a:tc>
                  <a:txBody>
                    <a:bodyPr/>
                    <a:lstStyle/>
                    <a:p>
                      <a:pPr indent="0" lvl="0" marL="0" rtl="0" algn="l">
                        <a:spcBef>
                          <a:spcPts val="0"/>
                        </a:spcBef>
                        <a:spcAft>
                          <a:spcPts val="0"/>
                        </a:spcAft>
                        <a:buNone/>
                      </a:pPr>
                      <a:r>
                        <a:rPr lang="en" sz="1100"/>
                        <a:t>Using  the secondary database like Kaggle, and future study should be done based on primary data for more accuracy of the results related to breast cancer identification.</a:t>
                      </a:r>
                      <a:endParaRPr sz="1100"/>
                    </a:p>
                  </a:txBody>
                  <a:tcPr marT="91425" marB="91425" marR="91425" marL="91425"/>
                </a:tc>
              </a:tr>
              <a:tr h="1607775">
                <a:tc>
                  <a:txBody>
                    <a:bodyPr/>
                    <a:lstStyle/>
                    <a:p>
                      <a:pPr indent="0" lvl="0" marL="0" rtl="0" algn="l">
                        <a:lnSpc>
                          <a:spcPct val="115000"/>
                        </a:lnSpc>
                        <a:spcBef>
                          <a:spcPts val="0"/>
                        </a:spcBef>
                        <a:spcAft>
                          <a:spcPts val="0"/>
                        </a:spcAft>
                        <a:buClr>
                          <a:srgbClr val="333333"/>
                        </a:buClr>
                        <a:buSzPts val="1200"/>
                        <a:buFont typeface="Roboto"/>
                        <a:buNone/>
                      </a:pPr>
                      <a:r>
                        <a:rPr lang="en" sz="1100">
                          <a:highlight>
                            <a:srgbClr val="FCFCFC"/>
                          </a:highlight>
                        </a:rPr>
                        <a:t>Mehedi Masud, </a:t>
                      </a:r>
                      <a:endParaRPr sz="1100">
                        <a:highlight>
                          <a:srgbClr val="FCFCFC"/>
                        </a:highlight>
                      </a:endParaRPr>
                    </a:p>
                    <a:p>
                      <a:pPr indent="0" lvl="0" marL="0" rtl="0" algn="l">
                        <a:lnSpc>
                          <a:spcPct val="115000"/>
                        </a:lnSpc>
                        <a:spcBef>
                          <a:spcPts val="0"/>
                        </a:spcBef>
                        <a:spcAft>
                          <a:spcPts val="0"/>
                        </a:spcAft>
                        <a:buClr>
                          <a:srgbClr val="333333"/>
                        </a:buClr>
                        <a:buSzPts val="1200"/>
                        <a:buFont typeface="Roboto"/>
                        <a:buNone/>
                      </a:pPr>
                      <a:r>
                        <a:rPr lang="en" sz="1100">
                          <a:highlight>
                            <a:srgbClr val="FCFCFC"/>
                          </a:highlight>
                        </a:rPr>
                        <a:t>Amr E. Eldin Rashed &amp; </a:t>
                      </a:r>
                      <a:endParaRPr sz="1100">
                        <a:highlight>
                          <a:srgbClr val="FCFCFC"/>
                        </a:highlight>
                      </a:endParaRPr>
                    </a:p>
                    <a:p>
                      <a:pPr indent="0" lvl="0" marL="0" rtl="0" algn="l">
                        <a:lnSpc>
                          <a:spcPct val="115000"/>
                        </a:lnSpc>
                        <a:spcBef>
                          <a:spcPts val="0"/>
                        </a:spcBef>
                        <a:spcAft>
                          <a:spcPts val="0"/>
                        </a:spcAft>
                        <a:buClr>
                          <a:srgbClr val="333333"/>
                        </a:buClr>
                        <a:buSzPts val="1200"/>
                        <a:buFont typeface="Roboto"/>
                        <a:buNone/>
                      </a:pPr>
                      <a:r>
                        <a:rPr lang="en" sz="1100">
                          <a:highlight>
                            <a:srgbClr val="FCFCFC"/>
                          </a:highlight>
                        </a:rPr>
                        <a:t>M. Shamim Hossain</a:t>
                      </a:r>
                      <a:endParaRPr sz="1100">
                        <a:highlight>
                          <a:srgbClr val="FCFCFC"/>
                        </a:highlight>
                      </a:endParaRPr>
                    </a:p>
                    <a:p>
                      <a:pPr indent="0" lvl="0" marL="0" rtl="0" algn="l">
                        <a:spcBef>
                          <a:spcPts val="0"/>
                        </a:spcBef>
                        <a:spcAft>
                          <a:spcPts val="0"/>
                        </a:spcAft>
                        <a:buNone/>
                      </a:pPr>
                      <a:r>
                        <a:rPr lang="en" sz="1100"/>
                        <a:t>(</a:t>
                      </a:r>
                      <a:r>
                        <a:rPr lang="en" sz="1100">
                          <a:highlight>
                            <a:srgbClr val="FCFCFC"/>
                          </a:highlight>
                        </a:rPr>
                        <a:t>09 October 2020</a:t>
                      </a:r>
                      <a:r>
                        <a:rPr lang="en" sz="1100"/>
                        <a:t>)</a:t>
                      </a:r>
                      <a:endParaRPr sz="1100"/>
                    </a:p>
                    <a:p>
                      <a:pPr indent="0" lvl="0" marL="0" rtl="0" algn="l">
                        <a:spcBef>
                          <a:spcPts val="0"/>
                        </a:spcBef>
                        <a:spcAft>
                          <a:spcPts val="0"/>
                        </a:spcAft>
                        <a:buNone/>
                      </a:pPr>
                      <a:r>
                        <a:rPr lang="en" sz="1100" u="sng">
                          <a:solidFill>
                            <a:schemeClr val="dk1"/>
                          </a:solidFill>
                          <a:hlinkClick r:id="rId5">
                            <a:extLst>
                              <a:ext uri="{A12FA001-AC4F-418D-AE19-62706E023703}">
                                <ahyp:hlinkClr val="tx"/>
                              </a:ext>
                            </a:extLst>
                          </a:hlinkClick>
                        </a:rPr>
                        <a:t>https://link.springer.com/article/10.1007/s00521-020-05394-5</a:t>
                      </a:r>
                      <a:r>
                        <a:rPr lang="en" sz="1100"/>
                        <a:t> </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333333"/>
                          </a:solidFill>
                          <a:highlight>
                            <a:srgbClr val="FCFCFC"/>
                          </a:highlight>
                          <a:latin typeface="Roboto"/>
                          <a:ea typeface="Roboto"/>
                          <a:cs typeface="Roboto"/>
                          <a:sym typeface="Roboto"/>
                        </a:rPr>
                        <a:t>Dataset of breast ultrasound images. Data Brief. </a:t>
                      </a:r>
                      <a:r>
                        <a:rPr lang="en" sz="1200" u="sng">
                          <a:solidFill>
                            <a:srgbClr val="004B83"/>
                          </a:solidFill>
                          <a:highlight>
                            <a:srgbClr val="FCFCFC"/>
                          </a:highlight>
                          <a:latin typeface="Roboto"/>
                          <a:ea typeface="Roboto"/>
                          <a:cs typeface="Roboto"/>
                          <a:sym typeface="Roboto"/>
                          <a:hlinkClick r:id="rId6">
                            <a:extLst>
                              <a:ext uri="{A12FA001-AC4F-418D-AE19-62706E023703}">
                                <ahyp:hlinkClr val="tx"/>
                              </a:ext>
                            </a:extLst>
                          </a:hlinkClick>
                        </a:rPr>
                        <a:t>https://doi.org/10.1016/j.dib.2019.104863</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252525"/>
                      </a:solidFill>
                      <a:prstDash val="solid"/>
                      <a:round/>
                      <a:headEnd len="sm" w="sm" type="none"/>
                      <a:tailEnd len="sm" w="sm" type="none"/>
                    </a:lnR>
                    <a:lnT cap="flat" cmpd="sng" w="9525">
                      <a:solidFill>
                        <a:srgbClr val="252525"/>
                      </a:solidFill>
                      <a:prstDash val="solid"/>
                      <a:round/>
                      <a:headEnd len="sm" w="sm" type="none"/>
                      <a:tailEnd len="sm" w="sm" type="none"/>
                    </a:lnT>
                    <a:lnB cap="flat" cmpd="sng" w="9525">
                      <a:solidFill>
                        <a:srgbClr val="252525"/>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333333"/>
                          </a:solidFill>
                          <a:highlight>
                            <a:srgbClr val="FCFCFC"/>
                          </a:highlight>
                        </a:rPr>
                        <a:t>implemented eight pre-trained CNN models with fine tuning leveraging transfer learning from ultrasound images.</a:t>
                      </a:r>
                      <a:endParaRPr sz="1100"/>
                    </a:p>
                  </a:txBody>
                  <a:tcPr marT="91425" marB="91425" marR="91425" marL="91425">
                    <a:lnL cap="flat" cmpd="sng" w="9525">
                      <a:solidFill>
                        <a:srgbClr val="252525"/>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52525"/>
                      </a:solidFill>
                      <a:prstDash val="solid"/>
                      <a:round/>
                      <a:headEnd len="sm" w="sm" type="none"/>
                      <a:tailEnd len="sm" w="sm" type="none"/>
                    </a:lnT>
                    <a:lnB cap="flat" cmpd="sng" w="9525">
                      <a:solidFill>
                        <a:srgbClr val="252525"/>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333333"/>
                          </a:solidFill>
                          <a:highlight>
                            <a:srgbClr val="FCFCFC"/>
                          </a:highlight>
                        </a:rPr>
                        <a:t>Accuracy (ACC), Area Under Curve (AUC), precision, recall, sensitivity, specificity, and F1-score. Confusion matrix for each model is also generated</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252525"/>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333333"/>
                          </a:solidFill>
                          <a:highlight>
                            <a:srgbClr val="FCFCFC"/>
                          </a:highlight>
                        </a:rPr>
                        <a:t>The highest accuracy 92.4% is achieved by the ResNet50 with Adam optimizer and the highest AUC 0.97 score is achieved by VGG16. The custom model achieved 100% accuracy</a:t>
                      </a:r>
                      <a:endParaRPr sz="1100"/>
                    </a:p>
                  </a:txBody>
                  <a:tcPr marT="91425" marB="91425" marR="91425" marL="91425">
                    <a:lnL cap="flat" cmpd="sng" w="9525">
                      <a:solidFill>
                        <a:srgbClr val="252525"/>
                      </a:solidFill>
                      <a:prstDash val="solid"/>
                      <a:round/>
                      <a:headEnd len="sm" w="sm" type="none"/>
                      <a:tailEnd len="sm" w="sm" type="none"/>
                    </a:lnL>
                  </a:tcPr>
                </a:tc>
                <a:tc>
                  <a:txBody>
                    <a:bodyPr/>
                    <a:lstStyle/>
                    <a:p>
                      <a:pPr indent="0" lvl="0" marL="0" rtl="0" algn="l">
                        <a:spcBef>
                          <a:spcPts val="0"/>
                        </a:spcBef>
                        <a:spcAft>
                          <a:spcPts val="0"/>
                        </a:spcAft>
                        <a:buNone/>
                      </a:pPr>
                      <a:r>
                        <a:rPr lang="en" sz="1100">
                          <a:solidFill>
                            <a:srgbClr val="333333"/>
                          </a:solidFill>
                          <a:highlight>
                            <a:srgbClr val="FCFCFC"/>
                          </a:highlight>
                        </a:rPr>
                        <a:t>all the pre-trained models have many convolutional layers and need long duration in the training phase.</a:t>
                      </a:r>
                      <a:endParaRPr sz="11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graphicFrame>
        <p:nvGraphicFramePr>
          <p:cNvPr id="627" name="Google Shape;627;p38"/>
          <p:cNvGraphicFramePr/>
          <p:nvPr/>
        </p:nvGraphicFramePr>
        <p:xfrm>
          <a:off x="0" y="564025"/>
          <a:ext cx="3000000" cy="3000000"/>
        </p:xfrm>
        <a:graphic>
          <a:graphicData uri="http://schemas.openxmlformats.org/drawingml/2006/table">
            <a:tbl>
              <a:tblPr>
                <a:noFill/>
                <a:tableStyleId>{E0BD3C92-144D-46B9-8E90-1403A27CF7C2}</a:tableStyleId>
              </a:tblPr>
              <a:tblGrid>
                <a:gridCol w="1831300"/>
                <a:gridCol w="1155475"/>
                <a:gridCol w="1316675"/>
                <a:gridCol w="1425775"/>
                <a:gridCol w="1467250"/>
                <a:gridCol w="1862100"/>
              </a:tblGrid>
              <a:tr h="670400">
                <a:tc>
                  <a:txBody>
                    <a:bodyPr/>
                    <a:lstStyle/>
                    <a:p>
                      <a:pPr indent="0" lvl="0" marL="0" rtl="0" algn="l">
                        <a:spcBef>
                          <a:spcPts val="0"/>
                        </a:spcBef>
                        <a:spcAft>
                          <a:spcPts val="0"/>
                        </a:spcAft>
                        <a:buNone/>
                      </a:pPr>
                      <a:r>
                        <a:rPr b="1" lang="en" sz="1200"/>
                        <a:t>AUTHORS</a:t>
                      </a:r>
                      <a:endParaRPr b="1" sz="1200"/>
                    </a:p>
                  </a:txBody>
                  <a:tcPr marT="91425" marB="91425" marR="91425" marL="91425"/>
                </a:tc>
                <a:tc>
                  <a:txBody>
                    <a:bodyPr/>
                    <a:lstStyle/>
                    <a:p>
                      <a:pPr indent="0" lvl="0" marL="0" rtl="0" algn="l">
                        <a:spcBef>
                          <a:spcPts val="0"/>
                        </a:spcBef>
                        <a:spcAft>
                          <a:spcPts val="0"/>
                        </a:spcAft>
                        <a:buNone/>
                      </a:pPr>
                      <a:r>
                        <a:rPr b="1" lang="en" sz="1200"/>
                        <a:t>DATASET</a:t>
                      </a:r>
                      <a:endParaRPr b="1" sz="1200"/>
                    </a:p>
                  </a:txBody>
                  <a:tcPr marT="91425" marB="91425" marR="91425" marL="91425"/>
                </a:tc>
                <a:tc>
                  <a:txBody>
                    <a:bodyPr/>
                    <a:lstStyle/>
                    <a:p>
                      <a:pPr indent="0" lvl="0" marL="0" rtl="0" algn="l">
                        <a:spcBef>
                          <a:spcPts val="0"/>
                        </a:spcBef>
                        <a:spcAft>
                          <a:spcPts val="0"/>
                        </a:spcAft>
                        <a:buNone/>
                      </a:pPr>
                      <a:r>
                        <a:rPr b="1" lang="en" sz="1100"/>
                        <a:t>METHODOLOGY</a:t>
                      </a:r>
                      <a:endParaRPr b="1" sz="1100"/>
                    </a:p>
                    <a:p>
                      <a:pPr indent="0" lvl="0" marL="0" rtl="0" algn="l">
                        <a:spcBef>
                          <a:spcPts val="0"/>
                        </a:spcBef>
                        <a:spcAft>
                          <a:spcPts val="0"/>
                        </a:spcAft>
                        <a:buNone/>
                      </a:pPr>
                      <a:r>
                        <a:t/>
                      </a:r>
                      <a:endParaRPr b="1" sz="1100"/>
                    </a:p>
                  </a:txBody>
                  <a:tcPr marT="91425" marB="91425" marR="91425" marL="91425"/>
                </a:tc>
                <a:tc>
                  <a:txBody>
                    <a:bodyPr/>
                    <a:lstStyle/>
                    <a:p>
                      <a:pPr indent="0" lvl="0" marL="0" rtl="0" algn="l">
                        <a:spcBef>
                          <a:spcPts val="0"/>
                        </a:spcBef>
                        <a:spcAft>
                          <a:spcPts val="0"/>
                        </a:spcAft>
                        <a:buNone/>
                      </a:pPr>
                      <a:r>
                        <a:rPr b="1" lang="en" sz="1100"/>
                        <a:t>PERFORMANCE METRICS</a:t>
                      </a:r>
                      <a:endParaRPr b="1" sz="1100"/>
                    </a:p>
                    <a:p>
                      <a:pPr indent="0" lvl="0" marL="0" rtl="0" algn="l">
                        <a:spcBef>
                          <a:spcPts val="0"/>
                        </a:spcBef>
                        <a:spcAft>
                          <a:spcPts val="0"/>
                        </a:spcAft>
                        <a:buNone/>
                      </a:pPr>
                      <a:r>
                        <a:t/>
                      </a:r>
                      <a:endParaRPr b="1" sz="1100"/>
                    </a:p>
                  </a:txBody>
                  <a:tcPr marT="91425" marB="91425" marR="91425" marL="91425"/>
                </a:tc>
                <a:tc>
                  <a:txBody>
                    <a:bodyPr/>
                    <a:lstStyle/>
                    <a:p>
                      <a:pPr indent="0" lvl="0" marL="0" rtl="0" algn="l">
                        <a:spcBef>
                          <a:spcPts val="0"/>
                        </a:spcBef>
                        <a:spcAft>
                          <a:spcPts val="0"/>
                        </a:spcAft>
                        <a:buNone/>
                      </a:pPr>
                      <a:r>
                        <a:rPr b="1" lang="en" sz="1100"/>
                        <a:t>RESULTS</a:t>
                      </a:r>
                      <a:endParaRPr b="1" sz="1100"/>
                    </a:p>
                  </a:txBody>
                  <a:tcPr marT="91425" marB="91425" marR="91425" marL="91425"/>
                </a:tc>
                <a:tc>
                  <a:txBody>
                    <a:bodyPr/>
                    <a:lstStyle/>
                    <a:p>
                      <a:pPr indent="0" lvl="0" marL="0" rtl="0" algn="l">
                        <a:spcBef>
                          <a:spcPts val="0"/>
                        </a:spcBef>
                        <a:spcAft>
                          <a:spcPts val="0"/>
                        </a:spcAft>
                        <a:buNone/>
                      </a:pPr>
                      <a:r>
                        <a:rPr b="1" lang="en" sz="1200"/>
                        <a:t>LIMITATIONS</a:t>
                      </a:r>
                      <a:endParaRPr b="1" sz="1200"/>
                    </a:p>
                  </a:txBody>
                  <a:tcPr marT="91425" marB="91425" marR="91425" marL="91425"/>
                </a:tc>
              </a:tr>
              <a:tr h="1732900">
                <a:tc>
                  <a:txBody>
                    <a:bodyPr/>
                    <a:lstStyle/>
                    <a:p>
                      <a:pPr indent="0" lvl="0" marL="0" rtl="0" algn="l">
                        <a:spcBef>
                          <a:spcPts val="0"/>
                        </a:spcBef>
                        <a:spcAft>
                          <a:spcPts val="0"/>
                        </a:spcAft>
                        <a:buNone/>
                      </a:pPr>
                      <a:r>
                        <a:rPr b="1" lang="en" sz="1000">
                          <a:solidFill>
                            <a:srgbClr val="202020"/>
                          </a:solidFill>
                          <a:highlight>
                            <a:srgbClr val="FFFFFF"/>
                          </a:highlight>
                        </a:rPr>
                        <a:t> Huang M-W, Chen C-W, Lin W-C, Ke S-W, Tsai C-F </a:t>
                      </a:r>
                      <a:r>
                        <a:rPr lang="en" sz="1000">
                          <a:solidFill>
                            <a:srgbClr val="202020"/>
                          </a:solidFill>
                          <a:highlight>
                            <a:srgbClr val="FFFFFF"/>
                          </a:highlight>
                        </a:rPr>
                        <a:t>(2017) SVM and SVM Ensembles in Breast Cancer Prediction. PLoS ONE 12(1): e0161501. </a:t>
                      </a:r>
                      <a:r>
                        <a:rPr lang="en" sz="1000" u="sng">
                          <a:solidFill>
                            <a:schemeClr val="hlink"/>
                          </a:solidFill>
                          <a:highlight>
                            <a:srgbClr val="FFFFFF"/>
                          </a:highlight>
                          <a:hlinkClick r:id="rId3"/>
                        </a:rPr>
                        <a:t>https://doi.org/10.1371/journal.pone.0161501</a:t>
                      </a:r>
                      <a:endParaRPr sz="1000">
                        <a:solidFill>
                          <a:srgbClr val="202020"/>
                        </a:solidFill>
                        <a:highlight>
                          <a:srgbClr val="FFFFFF"/>
                        </a:highlight>
                      </a:endParaRPr>
                    </a:p>
                    <a:p>
                      <a:pPr indent="0" lvl="0" marL="0" rtl="0" algn="l">
                        <a:spcBef>
                          <a:spcPts val="0"/>
                        </a:spcBef>
                        <a:spcAft>
                          <a:spcPts val="0"/>
                        </a:spcAft>
                        <a:buNone/>
                      </a:pPr>
                      <a:r>
                        <a:rPr lang="en" sz="1000">
                          <a:solidFill>
                            <a:srgbClr val="202020"/>
                          </a:solidFill>
                          <a:highlight>
                            <a:srgbClr val="FFFFFF"/>
                          </a:highlight>
                        </a:rPr>
                        <a:t>January 6, 2017</a:t>
                      </a:r>
                      <a:endParaRPr sz="1000">
                        <a:solidFill>
                          <a:srgbClr val="202020"/>
                        </a:solidFill>
                        <a:highlight>
                          <a:srgbClr val="FFFFFF"/>
                        </a:highlight>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202020"/>
                          </a:solidFill>
                          <a:highlight>
                            <a:srgbClr val="FFFFFF"/>
                          </a:highlight>
                        </a:rPr>
                        <a:t> </a:t>
                      </a:r>
                      <a:r>
                        <a:rPr lang="en" sz="1000" u="sng">
                          <a:solidFill>
                            <a:schemeClr val="hlink"/>
                          </a:solidFill>
                          <a:highlight>
                            <a:srgbClr val="FFFFFF"/>
                          </a:highlight>
                          <a:hlinkClick r:id="rId4"/>
                        </a:rPr>
                        <a:t>http://archive.ics.uci.edu/ml/, http://www.sigkdd.org/kddcup/index.php</a:t>
                      </a:r>
                      <a:r>
                        <a:rPr lang="en" sz="1000">
                          <a:solidFill>
                            <a:srgbClr val="202020"/>
                          </a:solidFill>
                          <a:highlight>
                            <a:srgbClr val="FFFFFF"/>
                          </a:highlight>
                        </a:rPr>
                        <a:t>.</a:t>
                      </a:r>
                      <a:endParaRPr/>
                    </a:p>
                  </a:txBody>
                  <a:tcPr marT="91425" marB="91425" marR="91425" marL="91425">
                    <a:lnB cap="flat" cmpd="sng" w="9525">
                      <a:solidFill>
                        <a:srgbClr val="25252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202020"/>
                          </a:solidFill>
                          <a:highlight>
                            <a:srgbClr val="FFFFFF"/>
                          </a:highlight>
                        </a:rPr>
                        <a:t>dataset is divided into 90% training and 10% testing sets based on the 10-fold cross validation .constructed  the SVM classifiers using different kernel functions.. </a:t>
                      </a:r>
                      <a:endParaRPr sz="1100"/>
                    </a:p>
                  </a:txBody>
                  <a:tcPr marT="91425" marB="91425" marR="91425" marL="91425">
                    <a:lnB cap="flat" cmpd="sng" w="9525">
                      <a:solidFill>
                        <a:srgbClr val="25252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202020"/>
                          </a:solidFill>
                          <a:highlight>
                            <a:srgbClr val="FFFFFF"/>
                          </a:highlight>
                        </a:rPr>
                        <a:t>accuracy, ROC, and F-measure rates</a:t>
                      </a:r>
                      <a:endParaRPr sz="1100"/>
                    </a:p>
                    <a:p>
                      <a:pPr indent="0" lvl="0" marL="0" rtl="0" algn="l">
                        <a:spcBef>
                          <a:spcPts val="0"/>
                        </a:spcBef>
                        <a:spcAft>
                          <a:spcPts val="0"/>
                        </a:spcAft>
                        <a:buNone/>
                      </a:pPr>
                      <a:r>
                        <a:t/>
                      </a:r>
                      <a:endParaRPr sz="1200"/>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202020"/>
                          </a:solidFill>
                          <a:highlight>
                            <a:srgbClr val="FFFFFF"/>
                          </a:highlight>
                        </a:rPr>
                        <a:t>classification accuracy, ROC, and F-measure of 99.41%, 0.875, and 0.994, respectively</a:t>
                      </a:r>
                      <a:endParaRPr sz="1100"/>
                    </a:p>
                  </a:txBody>
                  <a:tcPr marT="91425" marB="91425" marR="91425" marL="91425"/>
                </a:tc>
                <a:tc>
                  <a:txBody>
                    <a:bodyPr/>
                    <a:lstStyle/>
                    <a:p>
                      <a:pPr indent="0" lvl="0" marL="0" rtl="0" algn="l">
                        <a:spcBef>
                          <a:spcPts val="0"/>
                        </a:spcBef>
                        <a:spcAft>
                          <a:spcPts val="0"/>
                        </a:spcAft>
                        <a:buNone/>
                      </a:pPr>
                      <a:r>
                        <a:rPr lang="en" sz="1000">
                          <a:solidFill>
                            <a:srgbClr val="202020"/>
                          </a:solidFill>
                          <a:highlight>
                            <a:srgbClr val="FFFFFF"/>
                          </a:highlight>
                        </a:rPr>
                        <a:t>the computational burden can be certainly lessened.</a:t>
                      </a:r>
                      <a:endParaRPr sz="1100"/>
                    </a:p>
                    <a:p>
                      <a:pPr indent="0" lvl="0" marL="0" rtl="0" algn="l">
                        <a:spcBef>
                          <a:spcPts val="0"/>
                        </a:spcBef>
                        <a:spcAft>
                          <a:spcPts val="0"/>
                        </a:spcAft>
                        <a:buNone/>
                      </a:pPr>
                      <a:r>
                        <a:t/>
                      </a:r>
                      <a:endParaRPr sz="1100"/>
                    </a:p>
                  </a:txBody>
                  <a:tcPr marT="91425" marB="91425" marR="91425" marL="91425"/>
                </a:tc>
              </a:tr>
              <a:tr h="2160800">
                <a:tc>
                  <a:txBody>
                    <a:bodyPr/>
                    <a:lstStyle/>
                    <a:p>
                      <a:pPr indent="0" lvl="0" marL="0" rtl="0" algn="l">
                        <a:spcBef>
                          <a:spcPts val="0"/>
                        </a:spcBef>
                        <a:spcAft>
                          <a:spcPts val="0"/>
                        </a:spcAft>
                        <a:buNone/>
                      </a:pPr>
                      <a:r>
                        <a:rPr b="1" lang="en" sz="1100"/>
                        <a:t>Seyyid Ahmed Medjahed </a:t>
                      </a:r>
                      <a:endParaRPr b="1" sz="1100"/>
                    </a:p>
                    <a:p>
                      <a:pPr indent="0" lvl="0" marL="0" rtl="0" algn="l">
                        <a:spcBef>
                          <a:spcPts val="0"/>
                        </a:spcBef>
                        <a:spcAft>
                          <a:spcPts val="0"/>
                        </a:spcAft>
                        <a:buNone/>
                      </a:pPr>
                      <a:r>
                        <a:rPr b="1" lang="en" sz="1100"/>
                        <a:t>Tamazouzt Ait Saadi </a:t>
                      </a:r>
                      <a:endParaRPr b="1" sz="1100"/>
                    </a:p>
                    <a:p>
                      <a:pPr indent="0" lvl="0" marL="0" rtl="0" algn="l">
                        <a:spcBef>
                          <a:spcPts val="0"/>
                        </a:spcBef>
                        <a:spcAft>
                          <a:spcPts val="0"/>
                        </a:spcAft>
                        <a:buNone/>
                      </a:pPr>
                      <a:r>
                        <a:rPr b="1" lang="en" sz="1100"/>
                        <a:t>Abdelkader Benyettou </a:t>
                      </a:r>
                      <a:endParaRPr b="1" sz="1100"/>
                    </a:p>
                    <a:p>
                      <a:pPr indent="0" lvl="0" marL="0" rtl="0" algn="l">
                        <a:spcBef>
                          <a:spcPts val="0"/>
                        </a:spcBef>
                        <a:spcAft>
                          <a:spcPts val="0"/>
                        </a:spcAft>
                        <a:buNone/>
                      </a:pPr>
                      <a:r>
                        <a:rPr lang="en" sz="1000"/>
                        <a:t>Breast Cancer Diagnosis by using k-Nearest Neighbor with Different Distances and Classification Rules(1, January 2013)</a:t>
                      </a:r>
                      <a:endParaRPr sz="1000"/>
                    </a:p>
                    <a:p>
                      <a:pPr indent="0" lvl="0" marL="0" rtl="0" algn="l">
                        <a:spcBef>
                          <a:spcPts val="0"/>
                        </a:spcBef>
                        <a:spcAft>
                          <a:spcPts val="0"/>
                        </a:spcAft>
                        <a:buNone/>
                      </a:pPr>
                      <a:r>
                        <a:rPr lang="en" sz="1000" u="sng">
                          <a:solidFill>
                            <a:schemeClr val="hlink"/>
                          </a:solidFill>
                          <a:hlinkClick r:id="rId5"/>
                        </a:rPr>
                        <a:t>https://scholar.google.com/scholar?q=Using+three+machine+learning+techniques+for+predicting+breast+cancer+recurrence+Ahmad+2013</a:t>
                      </a:r>
                      <a:r>
                        <a:rPr lang="en" sz="1000"/>
                        <a:t> </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(Wisconsin breast cancer database) </a:t>
                      </a:r>
                      <a:endParaRPr sz="1100"/>
                    </a:p>
                    <a:p>
                      <a:pPr indent="0" lvl="0" marL="0" rtl="0" algn="l">
                        <a:spcBef>
                          <a:spcPts val="0"/>
                        </a:spcBef>
                        <a:spcAft>
                          <a:spcPts val="0"/>
                        </a:spcAft>
                        <a:buNone/>
                      </a:pPr>
                      <a:r>
                        <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252525"/>
                      </a:solidFill>
                      <a:prstDash val="solid"/>
                      <a:round/>
                      <a:headEnd len="sm" w="sm" type="none"/>
                      <a:tailEnd len="sm" w="sm" type="none"/>
                    </a:lnT>
                    <a:lnB cap="flat" cmpd="sng" w="9525">
                      <a:solidFill>
                        <a:srgbClr val="252525"/>
                      </a:solidFill>
                      <a:prstDash val="solid"/>
                      <a:round/>
                      <a:headEnd len="sm" w="sm" type="none"/>
                      <a:tailEnd len="sm" w="sm" type="none"/>
                    </a:lnB>
                  </a:tcPr>
                </a:tc>
                <a:tc>
                  <a:txBody>
                    <a:bodyPr/>
                    <a:lstStyle/>
                    <a:p>
                      <a:pPr indent="0" lvl="0" marL="0" rtl="0" algn="l">
                        <a:spcBef>
                          <a:spcPts val="0"/>
                        </a:spcBef>
                        <a:spcAft>
                          <a:spcPts val="0"/>
                        </a:spcAft>
                        <a:buNone/>
                      </a:pPr>
                      <a:r>
                        <a:rPr lang="en" sz="1100"/>
                        <a:t>k-nearest neighbors that is experimented with several variants of distances, different values of k and different classification rules.The k nearest neighbors does not require learning phase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252525"/>
                      </a:solidFill>
                      <a:prstDash val="solid"/>
                      <a:round/>
                      <a:headEnd len="sm" w="sm" type="none"/>
                      <a:tailEnd len="sm" w="sm" type="none"/>
                    </a:lnT>
                    <a:lnB cap="flat" cmpd="sng" w="9525">
                      <a:solidFill>
                        <a:srgbClr val="252525"/>
                      </a:solidFill>
                      <a:prstDash val="solid"/>
                      <a:round/>
                      <a:headEnd len="sm" w="sm" type="none"/>
                      <a:tailEnd len="sm" w="sm" type="none"/>
                    </a:lnB>
                  </a:tcPr>
                </a:tc>
                <a:tc>
                  <a:txBody>
                    <a:bodyPr/>
                    <a:lstStyle/>
                    <a:p>
                      <a:pPr indent="0" lvl="0" marL="0" rtl="0" algn="l">
                        <a:spcBef>
                          <a:spcPts val="0"/>
                        </a:spcBef>
                        <a:spcAft>
                          <a:spcPts val="0"/>
                        </a:spcAft>
                        <a:buNone/>
                      </a:pPr>
                      <a:r>
                        <a:rPr lang="en" sz="1100"/>
                        <a:t>accuracy</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In two types of distance that give the best results (98, 70% for Euclidean distance and 98, 48% for Manhattan </a:t>
                      </a:r>
                      <a:r>
                        <a:rPr lang="en" sz="1100"/>
                        <a:t>with</a:t>
                      </a:r>
                      <a:r>
                        <a:rPr lang="en" sz="1100"/>
                        <a:t> k = 1), these values are not significantly affected even when k = 1 is increased to 50</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t>some data may not be classified</a:t>
                      </a:r>
                      <a:endParaRPr sz="11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39"/>
          <p:cNvSpPr txBox="1"/>
          <p:nvPr/>
        </p:nvSpPr>
        <p:spPr>
          <a:xfrm>
            <a:off x="2501850" y="682750"/>
            <a:ext cx="4140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Alata"/>
                <a:ea typeface="Alata"/>
                <a:cs typeface="Alata"/>
                <a:sym typeface="Alata"/>
              </a:rPr>
              <a:t>SYSTEM ARCHITECTURE</a:t>
            </a:r>
            <a:endParaRPr sz="2800">
              <a:solidFill>
                <a:schemeClr val="dk1"/>
              </a:solidFill>
              <a:latin typeface="Alata"/>
              <a:ea typeface="Alata"/>
              <a:cs typeface="Alata"/>
              <a:sym typeface="Alata"/>
            </a:endParaRPr>
          </a:p>
        </p:txBody>
      </p:sp>
      <p:pic>
        <p:nvPicPr>
          <p:cNvPr id="633" name="Google Shape;633;p39"/>
          <p:cNvPicPr preferRelativeResize="0"/>
          <p:nvPr/>
        </p:nvPicPr>
        <p:blipFill rotWithShape="1">
          <a:blip r:embed="rId3">
            <a:alphaModFix/>
          </a:blip>
          <a:srcRect b="19154" l="21975" r="26917" t="18329"/>
          <a:stretch/>
        </p:blipFill>
        <p:spPr>
          <a:xfrm>
            <a:off x="1710375" y="1236400"/>
            <a:ext cx="5478150" cy="3779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