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 id="2147483706" r:id="rId2"/>
    <p:sldMasterId id="2147483718" r:id="rId3"/>
    <p:sldMasterId id="2147483730" r:id="rId4"/>
  </p:sldMasterIdLst>
  <p:sldIdLst>
    <p:sldId id="267" r:id="rId5"/>
    <p:sldId id="268" r:id="rId6"/>
    <p:sldId id="269" r:id="rId7"/>
    <p:sldId id="280" r:id="rId8"/>
    <p:sldId id="281" r:id="rId9"/>
    <p:sldId id="282" r:id="rId10"/>
    <p:sldId id="271" r:id="rId11"/>
    <p:sldId id="275" r:id="rId12"/>
    <p:sldId id="276" r:id="rId13"/>
    <p:sldId id="277" r:id="rId14"/>
    <p:sldId id="278"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rgbClr val="FFFFFF"/>
                </a:solidFill>
                <a:latin typeface="Helvetica"/>
                <a:cs typeface="Helvetica"/>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386280-6560-428C-B3A2-FB9DD9C2A39E}"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9D60B-E6CC-44C1-82F7-57F3EA9EE6CA}" type="slidenum">
              <a:rPr lang="en-US" smtClean="0"/>
              <a:t>‹#›</a:t>
            </a:fld>
            <a:endParaRPr lang="en-US"/>
          </a:p>
        </p:txBody>
      </p:sp>
    </p:spTree>
    <p:extLst>
      <p:ext uri="{BB962C8B-B14F-4D97-AF65-F5344CB8AC3E}">
        <p14:creationId xmlns:p14="http://schemas.microsoft.com/office/powerpoint/2010/main" val="265949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386280-6560-428C-B3A2-FB9DD9C2A39E}"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9D60B-E6CC-44C1-82F7-57F3EA9EE6CA}" type="slidenum">
              <a:rPr lang="en-US" smtClean="0"/>
              <a:t>‹#›</a:t>
            </a:fld>
            <a:endParaRPr lang="en-US"/>
          </a:p>
        </p:txBody>
      </p:sp>
    </p:spTree>
    <p:extLst>
      <p:ext uri="{BB962C8B-B14F-4D97-AF65-F5344CB8AC3E}">
        <p14:creationId xmlns:p14="http://schemas.microsoft.com/office/powerpoint/2010/main" val="1960959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386280-6560-428C-B3A2-FB9DD9C2A39E}"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9D60B-E6CC-44C1-82F7-57F3EA9EE6CA}" type="slidenum">
              <a:rPr lang="en-US" smtClean="0"/>
              <a:t>‹#›</a:t>
            </a:fld>
            <a:endParaRPr lang="en-US"/>
          </a:p>
        </p:txBody>
      </p:sp>
    </p:spTree>
    <p:extLst>
      <p:ext uri="{BB962C8B-B14F-4D97-AF65-F5344CB8AC3E}">
        <p14:creationId xmlns:p14="http://schemas.microsoft.com/office/powerpoint/2010/main" val="1608329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DBEA4D-F3C4-4046-BB47-FCB1207B26B3}"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915080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BEA4D-F3C4-4046-BB47-FCB1207B26B3}"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403889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DBEA4D-F3C4-4046-BB47-FCB1207B26B3}"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589574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DBEA4D-F3C4-4046-BB47-FCB1207B26B3}"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2498135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DBEA4D-F3C4-4046-BB47-FCB1207B26B3}" type="datetimeFigureOut">
              <a:rPr lang="en-US" smtClean="0"/>
              <a:t>4/30/2022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718181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DBEA4D-F3C4-4046-BB47-FCB1207B26B3}" type="datetimeFigureOut">
              <a:rPr lang="en-US" smtClean="0"/>
              <a:t>4/30/2022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41037791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BEA4D-F3C4-4046-BB47-FCB1207B26B3}" type="datetimeFigureOut">
              <a:rPr lang="en-US" smtClean="0"/>
              <a:t>4/30/2022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858950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DBEA4D-F3C4-4046-BB47-FCB1207B26B3}"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72548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386280-6560-428C-B3A2-FB9DD9C2A39E}"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9D60B-E6CC-44C1-82F7-57F3EA9EE6CA}" type="slidenum">
              <a:rPr lang="en-US" smtClean="0"/>
              <a:t>‹#›</a:t>
            </a:fld>
            <a:endParaRPr lang="en-US"/>
          </a:p>
        </p:txBody>
      </p:sp>
    </p:spTree>
    <p:extLst>
      <p:ext uri="{BB962C8B-B14F-4D97-AF65-F5344CB8AC3E}">
        <p14:creationId xmlns:p14="http://schemas.microsoft.com/office/powerpoint/2010/main" val="10286901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DBEA4D-F3C4-4046-BB47-FCB1207B26B3}"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4041787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BEA4D-F3C4-4046-BB47-FCB1207B26B3}"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712872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BEA4D-F3C4-4046-BB47-FCB1207B26B3}"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23854118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rgbClr val="FFFFFF"/>
                </a:solidFill>
                <a:latin typeface="Helvetica"/>
                <a:cs typeface="Helvetica"/>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386280-6560-428C-B3A2-FB9DD9C2A39E}"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9D60B-E6CC-44C1-82F7-57F3EA9EE6CA}" type="slidenum">
              <a:rPr lang="en-US" smtClean="0"/>
              <a:t>‹#›</a:t>
            </a:fld>
            <a:endParaRPr lang="en-US"/>
          </a:p>
        </p:txBody>
      </p:sp>
    </p:spTree>
    <p:extLst>
      <p:ext uri="{BB962C8B-B14F-4D97-AF65-F5344CB8AC3E}">
        <p14:creationId xmlns:p14="http://schemas.microsoft.com/office/powerpoint/2010/main" val="8957561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386280-6560-428C-B3A2-FB9DD9C2A39E}"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9D60B-E6CC-44C1-82F7-57F3EA9EE6CA}" type="slidenum">
              <a:rPr lang="en-US" smtClean="0"/>
              <a:t>‹#›</a:t>
            </a:fld>
            <a:endParaRPr lang="en-US"/>
          </a:p>
        </p:txBody>
      </p:sp>
    </p:spTree>
    <p:extLst>
      <p:ext uri="{BB962C8B-B14F-4D97-AF65-F5344CB8AC3E}">
        <p14:creationId xmlns:p14="http://schemas.microsoft.com/office/powerpoint/2010/main" val="23735616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386280-6560-428C-B3A2-FB9DD9C2A39E}"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9D60B-E6CC-44C1-82F7-57F3EA9EE6CA}" type="slidenum">
              <a:rPr lang="en-US" smtClean="0"/>
              <a:t>‹#›</a:t>
            </a:fld>
            <a:endParaRPr lang="en-US"/>
          </a:p>
        </p:txBody>
      </p:sp>
    </p:spTree>
    <p:extLst>
      <p:ext uri="{BB962C8B-B14F-4D97-AF65-F5344CB8AC3E}">
        <p14:creationId xmlns:p14="http://schemas.microsoft.com/office/powerpoint/2010/main" val="14420819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386280-6560-428C-B3A2-FB9DD9C2A39E}"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9D60B-E6CC-44C1-82F7-57F3EA9EE6CA}" type="slidenum">
              <a:rPr lang="en-US" smtClean="0"/>
              <a:t>‹#›</a:t>
            </a:fld>
            <a:endParaRPr lang="en-US"/>
          </a:p>
        </p:txBody>
      </p:sp>
    </p:spTree>
    <p:extLst>
      <p:ext uri="{BB962C8B-B14F-4D97-AF65-F5344CB8AC3E}">
        <p14:creationId xmlns:p14="http://schemas.microsoft.com/office/powerpoint/2010/main" val="32955264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386280-6560-428C-B3A2-FB9DD9C2A39E}" type="datetimeFigureOut">
              <a:rPr lang="en-US" smtClean="0"/>
              <a:t>4/30/2022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39D60B-E6CC-44C1-82F7-57F3EA9EE6CA}" type="slidenum">
              <a:rPr lang="en-US" smtClean="0"/>
              <a:t>‹#›</a:t>
            </a:fld>
            <a:endParaRPr lang="en-US"/>
          </a:p>
        </p:txBody>
      </p:sp>
    </p:spTree>
    <p:extLst>
      <p:ext uri="{BB962C8B-B14F-4D97-AF65-F5344CB8AC3E}">
        <p14:creationId xmlns:p14="http://schemas.microsoft.com/office/powerpoint/2010/main" val="16026480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386280-6560-428C-B3A2-FB9DD9C2A39E}" type="datetimeFigureOut">
              <a:rPr lang="en-US" smtClean="0"/>
              <a:t>4/30/2022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39D60B-E6CC-44C1-82F7-57F3EA9EE6CA}" type="slidenum">
              <a:rPr lang="en-US" smtClean="0"/>
              <a:t>‹#›</a:t>
            </a:fld>
            <a:endParaRPr lang="en-US"/>
          </a:p>
        </p:txBody>
      </p:sp>
    </p:spTree>
    <p:extLst>
      <p:ext uri="{BB962C8B-B14F-4D97-AF65-F5344CB8AC3E}">
        <p14:creationId xmlns:p14="http://schemas.microsoft.com/office/powerpoint/2010/main" val="12452650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386280-6560-428C-B3A2-FB9DD9C2A39E}" type="datetimeFigureOut">
              <a:rPr lang="en-US" smtClean="0"/>
              <a:t>4/30/2022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39D60B-E6CC-44C1-82F7-57F3EA9EE6CA}" type="slidenum">
              <a:rPr lang="en-US" smtClean="0"/>
              <a:t>‹#›</a:t>
            </a:fld>
            <a:endParaRPr lang="en-US"/>
          </a:p>
        </p:txBody>
      </p:sp>
    </p:spTree>
    <p:extLst>
      <p:ext uri="{BB962C8B-B14F-4D97-AF65-F5344CB8AC3E}">
        <p14:creationId xmlns:p14="http://schemas.microsoft.com/office/powerpoint/2010/main" val="3015509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386280-6560-428C-B3A2-FB9DD9C2A39E}"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9D60B-E6CC-44C1-82F7-57F3EA9EE6CA}" type="slidenum">
              <a:rPr lang="en-US" smtClean="0"/>
              <a:t>‹#›</a:t>
            </a:fld>
            <a:endParaRPr lang="en-US"/>
          </a:p>
        </p:txBody>
      </p:sp>
    </p:spTree>
    <p:extLst>
      <p:ext uri="{BB962C8B-B14F-4D97-AF65-F5344CB8AC3E}">
        <p14:creationId xmlns:p14="http://schemas.microsoft.com/office/powerpoint/2010/main" val="32775485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8386280-6560-428C-B3A2-FB9DD9C2A39E}"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9D60B-E6CC-44C1-82F7-57F3EA9EE6CA}" type="slidenum">
              <a:rPr lang="en-US" smtClean="0"/>
              <a:t>‹#›</a:t>
            </a:fld>
            <a:endParaRPr lang="en-US"/>
          </a:p>
        </p:txBody>
      </p:sp>
    </p:spTree>
    <p:extLst>
      <p:ext uri="{BB962C8B-B14F-4D97-AF65-F5344CB8AC3E}">
        <p14:creationId xmlns:p14="http://schemas.microsoft.com/office/powerpoint/2010/main" val="37634921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8386280-6560-428C-B3A2-FB9DD9C2A39E}"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9D60B-E6CC-44C1-82F7-57F3EA9EE6CA}" type="slidenum">
              <a:rPr lang="en-US" smtClean="0"/>
              <a:t>‹#›</a:t>
            </a:fld>
            <a:endParaRPr lang="en-US"/>
          </a:p>
        </p:txBody>
      </p:sp>
    </p:spTree>
    <p:extLst>
      <p:ext uri="{BB962C8B-B14F-4D97-AF65-F5344CB8AC3E}">
        <p14:creationId xmlns:p14="http://schemas.microsoft.com/office/powerpoint/2010/main" val="8215745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386280-6560-428C-B3A2-FB9DD9C2A39E}"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9D60B-E6CC-44C1-82F7-57F3EA9EE6CA}" type="slidenum">
              <a:rPr lang="en-US" smtClean="0"/>
              <a:t>‹#›</a:t>
            </a:fld>
            <a:endParaRPr lang="en-US"/>
          </a:p>
        </p:txBody>
      </p:sp>
    </p:spTree>
    <p:extLst>
      <p:ext uri="{BB962C8B-B14F-4D97-AF65-F5344CB8AC3E}">
        <p14:creationId xmlns:p14="http://schemas.microsoft.com/office/powerpoint/2010/main" val="16317953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386280-6560-428C-B3A2-FB9DD9C2A39E}"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9D60B-E6CC-44C1-82F7-57F3EA9EE6CA}" type="slidenum">
              <a:rPr lang="en-US" smtClean="0"/>
              <a:t>‹#›</a:t>
            </a:fld>
            <a:endParaRPr lang="en-US"/>
          </a:p>
        </p:txBody>
      </p:sp>
    </p:spTree>
    <p:extLst>
      <p:ext uri="{BB962C8B-B14F-4D97-AF65-F5344CB8AC3E}">
        <p14:creationId xmlns:p14="http://schemas.microsoft.com/office/powerpoint/2010/main" val="19970899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DBEA4D-F3C4-4046-BB47-FCB1207B26B3}"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26939723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BEA4D-F3C4-4046-BB47-FCB1207B26B3}"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20822451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DBEA4D-F3C4-4046-BB47-FCB1207B26B3}"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2118040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DBEA4D-F3C4-4046-BB47-FCB1207B26B3}"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25082223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DBEA4D-F3C4-4046-BB47-FCB1207B26B3}" type="datetimeFigureOut">
              <a:rPr lang="en-US" smtClean="0"/>
              <a:t>4/30/2022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21032913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DBEA4D-F3C4-4046-BB47-FCB1207B26B3}" type="datetimeFigureOut">
              <a:rPr lang="en-US" smtClean="0"/>
              <a:t>4/30/2022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377333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386280-6560-428C-B3A2-FB9DD9C2A39E}"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9D60B-E6CC-44C1-82F7-57F3EA9EE6CA}" type="slidenum">
              <a:rPr lang="en-US" smtClean="0"/>
              <a:t>‹#›</a:t>
            </a:fld>
            <a:endParaRPr lang="en-US"/>
          </a:p>
        </p:txBody>
      </p:sp>
    </p:spTree>
    <p:extLst>
      <p:ext uri="{BB962C8B-B14F-4D97-AF65-F5344CB8AC3E}">
        <p14:creationId xmlns:p14="http://schemas.microsoft.com/office/powerpoint/2010/main" val="13860809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BEA4D-F3C4-4046-BB47-FCB1207B26B3}" type="datetimeFigureOut">
              <a:rPr lang="en-US" smtClean="0"/>
              <a:t>4/30/2022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6870901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DBEA4D-F3C4-4046-BB47-FCB1207B26B3}"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9152712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DBEA4D-F3C4-4046-BB47-FCB1207B26B3}"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2595250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BEA4D-F3C4-4046-BB47-FCB1207B26B3}"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0960197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BEA4D-F3C4-4046-BB47-FCB1207B26B3}"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2525930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386280-6560-428C-B3A2-FB9DD9C2A39E}" type="datetimeFigureOut">
              <a:rPr lang="en-US" smtClean="0"/>
              <a:t>4/30/2022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39D60B-E6CC-44C1-82F7-57F3EA9EE6CA}" type="slidenum">
              <a:rPr lang="en-US" smtClean="0"/>
              <a:t>‹#›</a:t>
            </a:fld>
            <a:endParaRPr lang="en-US"/>
          </a:p>
        </p:txBody>
      </p:sp>
    </p:spTree>
    <p:extLst>
      <p:ext uri="{BB962C8B-B14F-4D97-AF65-F5344CB8AC3E}">
        <p14:creationId xmlns:p14="http://schemas.microsoft.com/office/powerpoint/2010/main" val="1313903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386280-6560-428C-B3A2-FB9DD9C2A39E}" type="datetimeFigureOut">
              <a:rPr lang="en-US" smtClean="0"/>
              <a:t>4/30/2022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39D60B-E6CC-44C1-82F7-57F3EA9EE6CA}" type="slidenum">
              <a:rPr lang="en-US" smtClean="0"/>
              <a:t>‹#›</a:t>
            </a:fld>
            <a:endParaRPr lang="en-US"/>
          </a:p>
        </p:txBody>
      </p:sp>
    </p:spTree>
    <p:extLst>
      <p:ext uri="{BB962C8B-B14F-4D97-AF65-F5344CB8AC3E}">
        <p14:creationId xmlns:p14="http://schemas.microsoft.com/office/powerpoint/2010/main" val="1277912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386280-6560-428C-B3A2-FB9DD9C2A39E}" type="datetimeFigureOut">
              <a:rPr lang="en-US" smtClean="0"/>
              <a:t>4/30/2022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39D60B-E6CC-44C1-82F7-57F3EA9EE6CA}" type="slidenum">
              <a:rPr lang="en-US" smtClean="0"/>
              <a:t>‹#›</a:t>
            </a:fld>
            <a:endParaRPr lang="en-US"/>
          </a:p>
        </p:txBody>
      </p:sp>
    </p:spTree>
    <p:extLst>
      <p:ext uri="{BB962C8B-B14F-4D97-AF65-F5344CB8AC3E}">
        <p14:creationId xmlns:p14="http://schemas.microsoft.com/office/powerpoint/2010/main" val="3367651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8386280-6560-428C-B3A2-FB9DD9C2A39E}"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9D60B-E6CC-44C1-82F7-57F3EA9EE6CA}" type="slidenum">
              <a:rPr lang="en-US" smtClean="0"/>
              <a:t>‹#›</a:t>
            </a:fld>
            <a:endParaRPr lang="en-US"/>
          </a:p>
        </p:txBody>
      </p:sp>
    </p:spTree>
    <p:extLst>
      <p:ext uri="{BB962C8B-B14F-4D97-AF65-F5344CB8AC3E}">
        <p14:creationId xmlns:p14="http://schemas.microsoft.com/office/powerpoint/2010/main" val="339189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8386280-6560-428C-B3A2-FB9DD9C2A39E}"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9D60B-E6CC-44C1-82F7-57F3EA9EE6CA}" type="slidenum">
              <a:rPr lang="en-US" smtClean="0"/>
              <a:t>‹#›</a:t>
            </a:fld>
            <a:endParaRPr lang="en-US"/>
          </a:p>
        </p:txBody>
      </p:sp>
    </p:spTree>
    <p:extLst>
      <p:ext uri="{BB962C8B-B14F-4D97-AF65-F5344CB8AC3E}">
        <p14:creationId xmlns:p14="http://schemas.microsoft.com/office/powerpoint/2010/main" val="66466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jp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386280-6560-428C-B3A2-FB9DD9C2A39E}" type="datetimeFigureOut">
              <a:rPr lang="en-US" smtClean="0"/>
              <a:t>4/30/2022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9D60B-E6CC-44C1-82F7-57F3EA9EE6CA}" type="slidenum">
              <a:rPr lang="en-US" smtClean="0"/>
              <a:t>‹#›</a:t>
            </a:fld>
            <a:endParaRPr lang="en-US"/>
          </a:p>
        </p:txBody>
      </p:sp>
    </p:spTree>
    <p:extLst>
      <p:ext uri="{BB962C8B-B14F-4D97-AF65-F5344CB8AC3E}">
        <p14:creationId xmlns:p14="http://schemas.microsoft.com/office/powerpoint/2010/main" val="135311537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BEA4D-F3C4-4046-BB47-FCB1207B26B3}" type="datetimeFigureOut">
              <a:rPr lang="en-US" smtClean="0"/>
              <a:t>4/30/2022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75A35-BBF8-6142-A822-4BC4CE95054E}" type="slidenum">
              <a:rPr lang="en-US" smtClean="0"/>
              <a:t>‹#›</a:t>
            </a:fld>
            <a:endParaRPr lang="en-US"/>
          </a:p>
        </p:txBody>
      </p:sp>
    </p:spTree>
    <p:extLst>
      <p:ext uri="{BB962C8B-B14F-4D97-AF65-F5344CB8AC3E}">
        <p14:creationId xmlns:p14="http://schemas.microsoft.com/office/powerpoint/2010/main" val="389390345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386280-6560-428C-B3A2-FB9DD9C2A39E}" type="datetimeFigureOut">
              <a:rPr lang="en-US" smtClean="0"/>
              <a:t>4/30/2022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9D60B-E6CC-44C1-82F7-57F3EA9EE6CA}" type="slidenum">
              <a:rPr lang="en-US" smtClean="0"/>
              <a:t>‹#›</a:t>
            </a:fld>
            <a:endParaRPr lang="en-US"/>
          </a:p>
        </p:txBody>
      </p:sp>
    </p:spTree>
    <p:extLst>
      <p:ext uri="{BB962C8B-B14F-4D97-AF65-F5344CB8AC3E}">
        <p14:creationId xmlns:p14="http://schemas.microsoft.com/office/powerpoint/2010/main" val="114449788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BEA4D-F3C4-4046-BB47-FCB1207B26B3}" type="datetimeFigureOut">
              <a:rPr lang="en-US" smtClean="0"/>
              <a:t>4/30/2022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75A35-BBF8-6142-A822-4BC4CE95054E}" type="slidenum">
              <a:rPr lang="en-US" smtClean="0"/>
              <a:t>‹#›</a:t>
            </a:fld>
            <a:endParaRPr lang="en-US"/>
          </a:p>
        </p:txBody>
      </p:sp>
    </p:spTree>
    <p:extLst>
      <p:ext uri="{BB962C8B-B14F-4D97-AF65-F5344CB8AC3E}">
        <p14:creationId xmlns:p14="http://schemas.microsoft.com/office/powerpoint/2010/main" val="370659161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9.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9.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44902" y="378599"/>
            <a:ext cx="4755213" cy="1200329"/>
          </a:xfrm>
          <a:prstGeom prst="rect">
            <a:avLst/>
          </a:prstGeom>
        </p:spPr>
        <p:txBody>
          <a:bodyPr wrap="none">
            <a:spAutoFit/>
          </a:bodyPr>
          <a:lstStyle/>
          <a:p>
            <a:pPr algn="ctr"/>
            <a:r>
              <a:rPr lang="en-US" sz="7200" b="1" dirty="0" smtClean="0">
                <a:latin typeface="+mj-lt"/>
                <a:cs typeface="Times New Roman" panose="02020603050405020304" pitchFamily="18" charset="0"/>
              </a:rPr>
              <a:t>F1 Fan </a:t>
            </a:r>
            <a:r>
              <a:rPr lang="en-US" sz="7200" b="1" dirty="0">
                <a:latin typeface="+mj-lt"/>
                <a:cs typeface="Times New Roman" panose="02020603050405020304" pitchFamily="18" charset="0"/>
              </a:rPr>
              <a:t>Club </a:t>
            </a:r>
          </a:p>
        </p:txBody>
      </p:sp>
      <p:pic>
        <p:nvPicPr>
          <p:cNvPr id="5" name="image1.jpeg"/>
          <p:cNvPicPr/>
          <p:nvPr/>
        </p:nvPicPr>
        <p:blipFill>
          <a:blip r:embed="rId2" cstate="print"/>
          <a:stretch>
            <a:fillRect/>
          </a:stretch>
        </p:blipFill>
        <p:spPr>
          <a:xfrm>
            <a:off x="2739597" y="1578928"/>
            <a:ext cx="5965825" cy="3700145"/>
          </a:xfrm>
          <a:prstGeom prst="rect">
            <a:avLst/>
          </a:prstGeom>
        </p:spPr>
      </p:pic>
      <p:sp>
        <p:nvSpPr>
          <p:cNvPr id="6" name="TextBox 5"/>
          <p:cNvSpPr txBox="1"/>
          <p:nvPr/>
        </p:nvSpPr>
        <p:spPr>
          <a:xfrm>
            <a:off x="8989454" y="4401910"/>
            <a:ext cx="2897746" cy="1938992"/>
          </a:xfrm>
          <a:prstGeom prst="rect">
            <a:avLst/>
          </a:prstGeom>
          <a:noFill/>
        </p:spPr>
        <p:txBody>
          <a:bodyPr wrap="square" rtlCol="0">
            <a:spAutoFit/>
          </a:bodyPr>
          <a:lstStyle/>
          <a:p>
            <a:pPr algn="ctr"/>
            <a:r>
              <a:rPr lang="en-US" sz="2000" b="1" u="sng" dirty="0" smtClean="0"/>
              <a:t>Team:</a:t>
            </a:r>
          </a:p>
          <a:p>
            <a:r>
              <a:rPr lang="en-US" sz="2000" dirty="0" smtClean="0"/>
              <a:t>Sarath </a:t>
            </a:r>
            <a:r>
              <a:rPr lang="en-US" sz="2000" dirty="0"/>
              <a:t>Chandra Kunisetty </a:t>
            </a:r>
            <a:r>
              <a:rPr lang="en-US" sz="2000" dirty="0" err="1"/>
              <a:t>Venu</a:t>
            </a:r>
            <a:r>
              <a:rPr lang="en-US" sz="2000" dirty="0"/>
              <a:t> </a:t>
            </a:r>
            <a:r>
              <a:rPr lang="en-US" sz="2000" dirty="0" err="1"/>
              <a:t>Linga</a:t>
            </a:r>
            <a:endParaRPr lang="en-IN" sz="2000" dirty="0"/>
          </a:p>
          <a:p>
            <a:r>
              <a:rPr lang="en-US" sz="2000" dirty="0" err="1"/>
              <a:t>Avinash</a:t>
            </a:r>
            <a:r>
              <a:rPr lang="en-US" sz="2000" dirty="0"/>
              <a:t> Reddy </a:t>
            </a:r>
            <a:r>
              <a:rPr lang="en-US" sz="2000" dirty="0" err="1"/>
              <a:t>Thiyyagura</a:t>
            </a:r>
            <a:endParaRPr lang="en-IN" sz="2000" dirty="0"/>
          </a:p>
          <a:p>
            <a:r>
              <a:rPr lang="en-US" sz="2000" dirty="0"/>
              <a:t>Dharma </a:t>
            </a:r>
            <a:r>
              <a:rPr lang="en-US" sz="2000" dirty="0" err="1"/>
              <a:t>Teja</a:t>
            </a:r>
            <a:r>
              <a:rPr lang="en-US" sz="2000" dirty="0"/>
              <a:t> </a:t>
            </a:r>
            <a:r>
              <a:rPr lang="en-US" sz="2000" dirty="0" err="1"/>
              <a:t>Konidena</a:t>
            </a:r>
            <a:endParaRPr lang="en-IN" sz="2000" dirty="0"/>
          </a:p>
          <a:p>
            <a:endParaRPr lang="en-IN" sz="2000" dirty="0"/>
          </a:p>
        </p:txBody>
      </p:sp>
    </p:spTree>
    <p:extLst>
      <p:ext uri="{BB962C8B-B14F-4D97-AF65-F5344CB8AC3E}">
        <p14:creationId xmlns:p14="http://schemas.microsoft.com/office/powerpoint/2010/main" val="1843079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F1 History</a:t>
            </a:r>
            <a:endParaRPr lang="en-IN" dirty="0"/>
          </a:p>
        </p:txBody>
      </p:sp>
      <p:sp>
        <p:nvSpPr>
          <p:cNvPr id="3" name="TextBox 2"/>
          <p:cNvSpPr txBox="1"/>
          <p:nvPr/>
        </p:nvSpPr>
        <p:spPr>
          <a:xfrm>
            <a:off x="334851" y="1417638"/>
            <a:ext cx="11745532" cy="646331"/>
          </a:xfrm>
          <a:prstGeom prst="rect">
            <a:avLst/>
          </a:prstGeom>
          <a:noFill/>
        </p:spPr>
        <p:txBody>
          <a:bodyPr wrap="square" rtlCol="0">
            <a:spAutoFit/>
          </a:bodyPr>
          <a:lstStyle/>
          <a:p>
            <a:r>
              <a:rPr lang="en-IN" dirty="0" smtClean="0"/>
              <a:t>In this section the users will be able to view the previous history of how F1 has emerged to the current stage it is right now along with all the that happened in the F1 history starting from 1950.</a:t>
            </a:r>
            <a:endParaRPr lang="en-IN" dirty="0"/>
          </a:p>
        </p:txBody>
      </p:sp>
      <p:pic>
        <p:nvPicPr>
          <p:cNvPr id="4" name="Picture 3"/>
          <p:cNvPicPr>
            <a:picLocks noChangeAspect="1"/>
          </p:cNvPicPr>
          <p:nvPr/>
        </p:nvPicPr>
        <p:blipFill>
          <a:blip r:embed="rId2"/>
          <a:stretch>
            <a:fillRect/>
          </a:stretch>
        </p:blipFill>
        <p:spPr>
          <a:xfrm>
            <a:off x="334851" y="2524514"/>
            <a:ext cx="6130343" cy="2827998"/>
          </a:xfrm>
          <a:prstGeom prst="rect">
            <a:avLst/>
          </a:prstGeom>
        </p:spPr>
      </p:pic>
      <p:pic>
        <p:nvPicPr>
          <p:cNvPr id="5" name="Picture 4"/>
          <p:cNvPicPr>
            <a:picLocks noChangeAspect="1"/>
          </p:cNvPicPr>
          <p:nvPr/>
        </p:nvPicPr>
        <p:blipFill>
          <a:blip r:embed="rId3"/>
          <a:stretch>
            <a:fillRect/>
          </a:stretch>
        </p:blipFill>
        <p:spPr>
          <a:xfrm>
            <a:off x="6555346" y="2532612"/>
            <a:ext cx="5525037" cy="2819900"/>
          </a:xfrm>
          <a:prstGeom prst="rect">
            <a:avLst/>
          </a:prstGeom>
        </p:spPr>
      </p:pic>
    </p:spTree>
    <p:extLst>
      <p:ext uri="{BB962C8B-B14F-4D97-AF65-F5344CB8AC3E}">
        <p14:creationId xmlns:p14="http://schemas.microsoft.com/office/powerpoint/2010/main" val="3628601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641983" cy="433700"/>
          </a:xfrm>
        </p:spPr>
        <p:txBody>
          <a:bodyPr>
            <a:normAutofit fontScale="90000"/>
          </a:bodyPr>
          <a:lstStyle/>
          <a:p>
            <a:r>
              <a:rPr lang="en-IN" sz="3200" dirty="0" smtClean="0"/>
              <a:t>F1 </a:t>
            </a:r>
            <a:r>
              <a:rPr lang="en-IN" sz="3200" dirty="0" smtClean="0"/>
              <a:t>Store &amp; User Profile</a:t>
            </a:r>
            <a:endParaRPr lang="en-IN" sz="3200" dirty="0"/>
          </a:p>
        </p:txBody>
      </p:sp>
      <p:pic>
        <p:nvPicPr>
          <p:cNvPr id="6" name="Picture 5"/>
          <p:cNvPicPr>
            <a:picLocks noChangeAspect="1"/>
          </p:cNvPicPr>
          <p:nvPr/>
        </p:nvPicPr>
        <p:blipFill>
          <a:blip r:embed="rId2"/>
          <a:stretch>
            <a:fillRect/>
          </a:stretch>
        </p:blipFill>
        <p:spPr>
          <a:xfrm>
            <a:off x="0" y="927278"/>
            <a:ext cx="6124634" cy="3443425"/>
          </a:xfrm>
          <a:prstGeom prst="rect">
            <a:avLst/>
          </a:prstGeom>
        </p:spPr>
      </p:pic>
      <p:pic>
        <p:nvPicPr>
          <p:cNvPr id="7" name="Picture 6"/>
          <p:cNvPicPr>
            <a:picLocks noChangeAspect="1"/>
          </p:cNvPicPr>
          <p:nvPr/>
        </p:nvPicPr>
        <p:blipFill>
          <a:blip r:embed="rId3"/>
          <a:stretch>
            <a:fillRect/>
          </a:stretch>
        </p:blipFill>
        <p:spPr>
          <a:xfrm>
            <a:off x="6225363" y="953035"/>
            <a:ext cx="5984844" cy="3193961"/>
          </a:xfrm>
          <a:prstGeom prst="rect">
            <a:avLst/>
          </a:prstGeom>
        </p:spPr>
      </p:pic>
    </p:spTree>
    <p:extLst>
      <p:ext uri="{BB962C8B-B14F-4D97-AF65-F5344CB8AC3E}">
        <p14:creationId xmlns:p14="http://schemas.microsoft.com/office/powerpoint/2010/main" val="1767159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67066"/>
            <a:ext cx="10972800" cy="3988269"/>
          </a:xfrm>
        </p:spPr>
        <p:txBody>
          <a:bodyPr>
            <a:normAutofit/>
          </a:bodyPr>
          <a:lstStyle/>
          <a:p>
            <a:r>
              <a:rPr lang="en-IN" sz="6600" dirty="0" smtClean="0">
                <a:latin typeface="+mn-lt"/>
                <a:cs typeface="Helvetica" panose="020B0604020202020204" pitchFamily="34" charset="0"/>
              </a:rPr>
              <a:t>Thank You</a:t>
            </a:r>
            <a:endParaRPr lang="en-IN" sz="6600" dirty="0">
              <a:latin typeface="+mn-lt"/>
              <a:cs typeface="Helvetica" panose="020B0604020202020204" pitchFamily="34" charset="0"/>
            </a:endParaRPr>
          </a:p>
        </p:txBody>
      </p:sp>
    </p:spTree>
    <p:extLst>
      <p:ext uri="{BB962C8B-B14F-4D97-AF65-F5344CB8AC3E}">
        <p14:creationId xmlns:p14="http://schemas.microsoft.com/office/powerpoint/2010/main" val="3867751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Introduction</a:t>
            </a:r>
            <a:endParaRPr lang="en-IN" b="1" dirty="0">
              <a:latin typeface="+mj-lt"/>
            </a:endParaRPr>
          </a:p>
        </p:txBody>
      </p:sp>
      <p:sp>
        <p:nvSpPr>
          <p:cNvPr id="3" name="Content Placeholder 2"/>
          <p:cNvSpPr>
            <a:spLocks noGrp="1"/>
          </p:cNvSpPr>
          <p:nvPr>
            <p:ph idx="1"/>
          </p:nvPr>
        </p:nvSpPr>
        <p:spPr/>
        <p:txBody>
          <a:bodyPr>
            <a:noAutofit/>
          </a:bodyPr>
          <a:lstStyle/>
          <a:p>
            <a:r>
              <a:rPr lang="en-US" sz="2300" b="1" dirty="0" smtClean="0">
                <a:latin typeface="+mn-lt"/>
              </a:rPr>
              <a:t>Formula </a:t>
            </a:r>
            <a:r>
              <a:rPr lang="en-US" sz="2300" b="1" dirty="0">
                <a:latin typeface="+mn-lt"/>
              </a:rPr>
              <a:t>One </a:t>
            </a:r>
            <a:r>
              <a:rPr lang="en-US" sz="2300" dirty="0">
                <a:latin typeface="+mn-lt"/>
              </a:rPr>
              <a:t>is the pinnacle of technological achievement in all of racing. </a:t>
            </a:r>
            <a:r>
              <a:rPr lang="en-US" sz="2300" dirty="0" smtClean="0">
                <a:latin typeface="+mn-lt"/>
              </a:rPr>
              <a:t>F1 racing is the most popular racing sport across the world. Its popularity is growing exponentially very year. For the F1 2022 the viewership was over a million views per race on ESPN. It's </a:t>
            </a:r>
            <a:r>
              <a:rPr lang="en-US" sz="2300" dirty="0">
                <a:latin typeface="+mn-lt"/>
              </a:rPr>
              <a:t>also the world's wealthiest, most intense, most challenging, most charged, and international racing </a:t>
            </a:r>
            <a:r>
              <a:rPr lang="en-US" sz="2300" dirty="0" smtClean="0">
                <a:latin typeface="+mn-lt"/>
              </a:rPr>
              <a:t>competition. Formula </a:t>
            </a:r>
            <a:r>
              <a:rPr lang="en-US" sz="2300" dirty="0">
                <a:latin typeface="+mn-lt"/>
              </a:rPr>
              <a:t>One is very serious about its place at the top of the motorsport tree.</a:t>
            </a:r>
          </a:p>
          <a:p>
            <a:r>
              <a:rPr lang="en-US" sz="2300" dirty="0">
                <a:latin typeface="+mn-lt"/>
              </a:rPr>
              <a:t>There are many racing fans who are very enthusiastic on auto racing, who wants to make themselves updated with all the information about the sport, teams, drivers which had become the our motive here to provide a one-stop place for all of the racing fans, where they can get access to information/updates about F1 sport, favorite drivers, rankings, upcoming races/events, etc. and that is </a:t>
            </a:r>
            <a:r>
              <a:rPr lang="en-US" sz="2300" b="1" i="1" dirty="0">
                <a:latin typeface="+mn-lt"/>
              </a:rPr>
              <a:t>“Formula One (F1) Fan Club”.</a:t>
            </a:r>
            <a:endParaRPr lang="en-IN" sz="2300" dirty="0">
              <a:latin typeface="+mn-lt"/>
            </a:endParaRPr>
          </a:p>
          <a:p>
            <a:endParaRPr lang="en-IN" sz="2400" dirty="0">
              <a:latin typeface="+mn-lt"/>
            </a:endParaRPr>
          </a:p>
        </p:txBody>
      </p:sp>
    </p:spTree>
    <p:extLst>
      <p:ext uri="{BB962C8B-B14F-4D97-AF65-F5344CB8AC3E}">
        <p14:creationId xmlns:p14="http://schemas.microsoft.com/office/powerpoint/2010/main" val="1760747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mj-lt"/>
              </a:rPr>
              <a:t>Features/Components</a:t>
            </a:r>
          </a:p>
        </p:txBody>
      </p:sp>
      <p:sp>
        <p:nvSpPr>
          <p:cNvPr id="3" name="Content Placeholder 2"/>
          <p:cNvSpPr>
            <a:spLocks noGrp="1"/>
          </p:cNvSpPr>
          <p:nvPr>
            <p:ph idx="1"/>
          </p:nvPr>
        </p:nvSpPr>
        <p:spPr>
          <a:xfrm>
            <a:off x="609599" y="1417639"/>
            <a:ext cx="10698051" cy="4197550"/>
          </a:xfrm>
        </p:spPr>
        <p:txBody>
          <a:bodyPr>
            <a:normAutofit fontScale="77500" lnSpcReduction="20000"/>
          </a:bodyPr>
          <a:lstStyle/>
          <a:p>
            <a:pPr lvl="0"/>
            <a:r>
              <a:rPr lang="en-IN" b="1" u="sng" dirty="0">
                <a:latin typeface="+mn-lt"/>
              </a:rPr>
              <a:t>Access to latest news, upcoming races and events</a:t>
            </a:r>
            <a:r>
              <a:rPr lang="en-IN" dirty="0">
                <a:latin typeface="+mn-lt"/>
              </a:rPr>
              <a:t>: </a:t>
            </a:r>
          </a:p>
          <a:p>
            <a:pPr marL="0" indent="0">
              <a:buNone/>
            </a:pPr>
            <a:r>
              <a:rPr lang="en-IN" dirty="0" smtClean="0">
                <a:latin typeface="+mn-lt"/>
              </a:rPr>
              <a:t>	</a:t>
            </a:r>
            <a:r>
              <a:rPr lang="en-IN" sz="2800" dirty="0">
                <a:latin typeface="+mn-lt"/>
              </a:rPr>
              <a:t>Users </a:t>
            </a:r>
            <a:r>
              <a:rPr lang="en-IN" sz="2800" dirty="0">
                <a:latin typeface="+mn-lt"/>
              </a:rPr>
              <a:t>will be able to find the information related to latest news in the F1 field, upcoming </a:t>
            </a:r>
            <a:r>
              <a:rPr lang="en-IN" sz="2800" dirty="0">
                <a:latin typeface="+mn-lt"/>
              </a:rPr>
              <a:t>	races </a:t>
            </a:r>
            <a:r>
              <a:rPr lang="en-IN" sz="2800" dirty="0">
                <a:latin typeface="+mn-lt"/>
              </a:rPr>
              <a:t>and sport/fan events happening in future. Users will be able to book tickets to the </a:t>
            </a:r>
            <a:r>
              <a:rPr lang="en-IN" sz="2800" dirty="0">
                <a:latin typeface="+mn-lt"/>
              </a:rPr>
              <a:t>	upcoming </a:t>
            </a:r>
            <a:r>
              <a:rPr lang="en-IN" sz="2800" dirty="0">
                <a:latin typeface="+mn-lt"/>
              </a:rPr>
              <a:t>races, RSVP to the upcoming events and view/share the news on Facebook. </a:t>
            </a:r>
          </a:p>
          <a:p>
            <a:pPr lvl="0"/>
            <a:r>
              <a:rPr lang="en-IN" b="1" u="sng" dirty="0">
                <a:latin typeface="+mn-lt"/>
              </a:rPr>
              <a:t>F1-Store</a:t>
            </a:r>
            <a:r>
              <a:rPr lang="en-IN" dirty="0">
                <a:latin typeface="+mn-lt"/>
              </a:rPr>
              <a:t>: </a:t>
            </a:r>
          </a:p>
          <a:p>
            <a:pPr marL="400050" lvl="1" indent="0">
              <a:buNone/>
            </a:pPr>
            <a:r>
              <a:rPr lang="en-IN" dirty="0" smtClean="0">
                <a:latin typeface="+mn-lt"/>
              </a:rPr>
              <a:t>Logged-in </a:t>
            </a:r>
            <a:r>
              <a:rPr lang="en-IN" dirty="0">
                <a:latin typeface="+mn-lt"/>
              </a:rPr>
              <a:t>users will be able to browse/shop for their favourite types of merchandise in our store like jerseys, collectables, watches etc. They can filter the available options based on size, price, and category.</a:t>
            </a:r>
          </a:p>
          <a:p>
            <a:pPr lvl="0"/>
            <a:r>
              <a:rPr lang="en-IN" b="1" u="sng" dirty="0">
                <a:latin typeface="+mn-lt"/>
              </a:rPr>
              <a:t>User Tier System</a:t>
            </a:r>
            <a:r>
              <a:rPr lang="en-IN" dirty="0">
                <a:latin typeface="+mn-lt"/>
              </a:rPr>
              <a:t>: </a:t>
            </a:r>
          </a:p>
          <a:p>
            <a:pPr marL="400050" lvl="1" indent="0">
              <a:buNone/>
            </a:pPr>
            <a:r>
              <a:rPr lang="en-IN" dirty="0">
                <a:latin typeface="+mn-lt"/>
              </a:rPr>
              <a:t>Logged-in </a:t>
            </a:r>
            <a:r>
              <a:rPr lang="en-IN" dirty="0">
                <a:latin typeface="+mn-lt"/>
              </a:rPr>
              <a:t>users will be able to earn loyalty points based on their interactive activities performed in our application like booking a ticket to an upcoming race, purchasing any item from F1-Store, etc. </a:t>
            </a:r>
          </a:p>
        </p:txBody>
      </p:sp>
    </p:spTree>
    <p:extLst>
      <p:ext uri="{BB962C8B-B14F-4D97-AF65-F5344CB8AC3E}">
        <p14:creationId xmlns:p14="http://schemas.microsoft.com/office/powerpoint/2010/main" val="3371025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Features/Components </a:t>
            </a:r>
            <a:r>
              <a:rPr lang="en-IN" sz="2000" dirty="0" smtClean="0"/>
              <a:t>contd.</a:t>
            </a:r>
            <a:endParaRPr lang="en-IN" dirty="0"/>
          </a:p>
        </p:txBody>
      </p:sp>
      <p:sp>
        <p:nvSpPr>
          <p:cNvPr id="3" name="Content Placeholder 2"/>
          <p:cNvSpPr>
            <a:spLocks noGrp="1"/>
          </p:cNvSpPr>
          <p:nvPr>
            <p:ph idx="1"/>
          </p:nvPr>
        </p:nvSpPr>
        <p:spPr/>
        <p:txBody>
          <a:bodyPr>
            <a:normAutofit/>
          </a:bodyPr>
          <a:lstStyle/>
          <a:p>
            <a:pPr marL="400050" lvl="1" indent="0">
              <a:lnSpc>
                <a:spcPct val="80000"/>
              </a:lnSpc>
              <a:buNone/>
            </a:pPr>
            <a:r>
              <a:rPr lang="en-IN" sz="2200" dirty="0">
                <a:latin typeface="+mn-lt"/>
              </a:rPr>
              <a:t>Below </a:t>
            </a:r>
            <a:r>
              <a:rPr lang="en-IN" sz="2200" dirty="0">
                <a:latin typeface="+mn-lt"/>
              </a:rPr>
              <a:t>are the type of activities and number of points that each user gets for respective activities</a:t>
            </a:r>
            <a:r>
              <a:rPr lang="en-IN" sz="2200" dirty="0" smtClean="0">
                <a:latin typeface="+mn-lt"/>
              </a:rPr>
              <a:t>.</a:t>
            </a:r>
          </a:p>
          <a:p>
            <a:pPr marL="400050" lvl="1" indent="0">
              <a:lnSpc>
                <a:spcPct val="80000"/>
              </a:lnSpc>
              <a:buNone/>
            </a:pPr>
            <a:endParaRPr lang="en-IN" sz="2200" dirty="0">
              <a:latin typeface="+mn-lt"/>
            </a:endParaRPr>
          </a:p>
          <a:p>
            <a:pPr marL="400050" lvl="1" indent="0">
              <a:lnSpc>
                <a:spcPct val="80000"/>
              </a:lnSpc>
              <a:buNone/>
            </a:pPr>
            <a:endParaRPr lang="en-IN" sz="2200" dirty="0" smtClean="0">
              <a:latin typeface="+mn-lt"/>
            </a:endParaRPr>
          </a:p>
          <a:p>
            <a:pPr marL="400050" lvl="1" indent="0">
              <a:lnSpc>
                <a:spcPct val="80000"/>
              </a:lnSpc>
              <a:buNone/>
            </a:pPr>
            <a:endParaRPr lang="en-IN" sz="2200" dirty="0">
              <a:latin typeface="+mn-lt"/>
            </a:endParaRPr>
          </a:p>
          <a:p>
            <a:pPr marL="400050" lvl="1" indent="0">
              <a:lnSpc>
                <a:spcPct val="80000"/>
              </a:lnSpc>
              <a:buNone/>
            </a:pPr>
            <a:endParaRPr lang="en-IN" sz="2200" dirty="0" smtClean="0">
              <a:latin typeface="+mn-lt"/>
            </a:endParaRPr>
          </a:p>
          <a:p>
            <a:pPr marL="400050" lvl="1" indent="0">
              <a:lnSpc>
                <a:spcPct val="80000"/>
              </a:lnSpc>
              <a:buNone/>
            </a:pPr>
            <a:r>
              <a:rPr lang="en-IN" sz="2200" dirty="0">
                <a:latin typeface="+mn-lt"/>
              </a:rPr>
              <a:t>Based on the number of points accumulated by the user they are categorized in to 3 </a:t>
            </a:r>
            <a:r>
              <a:rPr lang="en-IN" sz="2200" dirty="0" smtClean="0">
                <a:latin typeface="+mn-lt"/>
              </a:rPr>
              <a:t>tiers</a:t>
            </a:r>
          </a:p>
          <a:p>
            <a:pPr marL="400050" lvl="1" indent="0">
              <a:lnSpc>
                <a:spcPct val="80000"/>
              </a:lnSpc>
              <a:buNone/>
            </a:pPr>
            <a:endParaRPr lang="en-IN" sz="2200" dirty="0">
              <a:latin typeface="+mn-lt"/>
            </a:endParaRPr>
          </a:p>
        </p:txBody>
      </p:sp>
      <p:graphicFrame>
        <p:nvGraphicFramePr>
          <p:cNvPr id="14" name="Table 13"/>
          <p:cNvGraphicFramePr>
            <a:graphicFrameLocks noGrp="1"/>
          </p:cNvGraphicFramePr>
          <p:nvPr>
            <p:extLst>
              <p:ext uri="{D42A27DB-BD31-4B8C-83A1-F6EECF244321}">
                <p14:modId xmlns:p14="http://schemas.microsoft.com/office/powerpoint/2010/main" val="607786927"/>
              </p:ext>
            </p:extLst>
          </p:nvPr>
        </p:nvGraphicFramePr>
        <p:xfrm>
          <a:off x="3220098" y="2093328"/>
          <a:ext cx="3837525" cy="1371090"/>
        </p:xfrm>
        <a:graphic>
          <a:graphicData uri="http://schemas.openxmlformats.org/drawingml/2006/table">
            <a:tbl>
              <a:tblPr firstRow="1" firstCol="1" bandRow="1">
                <a:tableStyleId>{5C22544A-7EE6-4342-B048-85BDC9FD1C3A}</a:tableStyleId>
              </a:tblPr>
              <a:tblGrid>
                <a:gridCol w="2500062"/>
                <a:gridCol w="1337463"/>
              </a:tblGrid>
              <a:tr h="274218">
                <a:tc>
                  <a:txBody>
                    <a:bodyPr/>
                    <a:lstStyle/>
                    <a:p>
                      <a:pPr marL="228600" indent="-228600" algn="ctr">
                        <a:lnSpc>
                          <a:spcPct val="115000"/>
                        </a:lnSpc>
                        <a:spcAft>
                          <a:spcPts val="0"/>
                        </a:spcAft>
                        <a:tabLst>
                          <a:tab pos="228600" algn="l"/>
                          <a:tab pos="457200" algn="l"/>
                        </a:tabLst>
                      </a:pPr>
                      <a:r>
                        <a:rPr lang="en-IN" sz="1400" dirty="0">
                          <a:effectLst/>
                        </a:rPr>
                        <a:t>Activity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indent="-228600" algn="ctr">
                        <a:lnSpc>
                          <a:spcPct val="115000"/>
                        </a:lnSpc>
                        <a:spcAft>
                          <a:spcPts val="0"/>
                        </a:spcAft>
                        <a:tabLst>
                          <a:tab pos="228600" algn="l"/>
                          <a:tab pos="457200" algn="l"/>
                        </a:tabLst>
                      </a:pPr>
                      <a:r>
                        <a:rPr lang="en-IN" sz="1400">
                          <a:effectLst/>
                        </a:rPr>
                        <a:t>Points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4218">
                <a:tc>
                  <a:txBody>
                    <a:bodyPr/>
                    <a:lstStyle/>
                    <a:p>
                      <a:pPr marL="228600" indent="-228600" algn="ctr">
                        <a:lnSpc>
                          <a:spcPct val="115000"/>
                        </a:lnSpc>
                        <a:spcAft>
                          <a:spcPts val="0"/>
                        </a:spcAft>
                        <a:tabLst>
                          <a:tab pos="228600" algn="l"/>
                          <a:tab pos="457200" algn="l"/>
                        </a:tabLst>
                      </a:pPr>
                      <a:r>
                        <a:rPr lang="en-IN" sz="1400" dirty="0">
                          <a:effectLst/>
                        </a:rPr>
                        <a:t>Sharing F1 club News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indent="-228600" algn="ctr">
                        <a:lnSpc>
                          <a:spcPct val="115000"/>
                        </a:lnSpc>
                        <a:spcAft>
                          <a:spcPts val="0"/>
                        </a:spcAft>
                        <a:tabLst>
                          <a:tab pos="228600" algn="l"/>
                          <a:tab pos="457200" algn="l"/>
                        </a:tabLst>
                      </a:pPr>
                      <a:r>
                        <a:rPr lang="en-IN" sz="1400">
                          <a:effectLst/>
                        </a:rPr>
                        <a:t>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4218">
                <a:tc>
                  <a:txBody>
                    <a:bodyPr/>
                    <a:lstStyle/>
                    <a:p>
                      <a:pPr marL="228600" indent="-228600" algn="ctr">
                        <a:lnSpc>
                          <a:spcPct val="115000"/>
                        </a:lnSpc>
                        <a:spcAft>
                          <a:spcPts val="0"/>
                        </a:spcAft>
                        <a:tabLst>
                          <a:tab pos="228600" algn="l"/>
                          <a:tab pos="457200" algn="l"/>
                        </a:tabLst>
                      </a:pPr>
                      <a:r>
                        <a:rPr lang="en-IN" sz="1400" dirty="0">
                          <a:effectLst/>
                        </a:rPr>
                        <a:t>Booking Upcoming race ticket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indent="-228600" algn="ctr">
                        <a:lnSpc>
                          <a:spcPct val="115000"/>
                        </a:lnSpc>
                        <a:spcAft>
                          <a:spcPts val="0"/>
                        </a:spcAft>
                        <a:tabLst>
                          <a:tab pos="228600" algn="l"/>
                          <a:tab pos="457200" algn="l"/>
                        </a:tabLst>
                      </a:pPr>
                      <a:r>
                        <a:rPr lang="en-IN" sz="1400">
                          <a:effectLst/>
                        </a:rPr>
                        <a:t>10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4218">
                <a:tc>
                  <a:txBody>
                    <a:bodyPr/>
                    <a:lstStyle/>
                    <a:p>
                      <a:pPr marL="228600" indent="-228600" algn="ctr">
                        <a:lnSpc>
                          <a:spcPct val="115000"/>
                        </a:lnSpc>
                        <a:spcAft>
                          <a:spcPts val="0"/>
                        </a:spcAft>
                        <a:tabLst>
                          <a:tab pos="228600" algn="l"/>
                          <a:tab pos="457200" algn="l"/>
                        </a:tabLst>
                      </a:pPr>
                      <a:r>
                        <a:rPr lang="en-IN" sz="1400" dirty="0">
                          <a:effectLst/>
                        </a:rPr>
                        <a:t>Attend Events &amp; Meetups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indent="-228600" algn="ctr">
                        <a:lnSpc>
                          <a:spcPct val="115000"/>
                        </a:lnSpc>
                        <a:spcAft>
                          <a:spcPts val="0"/>
                        </a:spcAft>
                        <a:tabLst>
                          <a:tab pos="228600" algn="l"/>
                          <a:tab pos="457200" algn="l"/>
                        </a:tabLst>
                      </a:pPr>
                      <a:r>
                        <a:rPr lang="en-IN" sz="1400">
                          <a:effectLst/>
                        </a:rPr>
                        <a:t>10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4218">
                <a:tc>
                  <a:txBody>
                    <a:bodyPr/>
                    <a:lstStyle/>
                    <a:p>
                      <a:pPr marL="228600" indent="-228600" algn="ctr">
                        <a:lnSpc>
                          <a:spcPct val="115000"/>
                        </a:lnSpc>
                        <a:spcAft>
                          <a:spcPts val="0"/>
                        </a:spcAft>
                        <a:tabLst>
                          <a:tab pos="228600" algn="l"/>
                          <a:tab pos="457200" algn="l"/>
                        </a:tabLst>
                      </a:pPr>
                      <a:r>
                        <a:rPr lang="en-IN" sz="1400" dirty="0">
                          <a:effectLst/>
                        </a:rPr>
                        <a:t>Purchase F1 Merchandise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indent="-228600" algn="ctr">
                        <a:lnSpc>
                          <a:spcPct val="115000"/>
                        </a:lnSpc>
                        <a:spcAft>
                          <a:spcPts val="0"/>
                        </a:spcAft>
                        <a:tabLst>
                          <a:tab pos="228600" algn="l"/>
                          <a:tab pos="457200" algn="l"/>
                        </a:tabLst>
                      </a:pPr>
                      <a:r>
                        <a:rPr lang="en-IN" sz="1400" dirty="0">
                          <a:effectLst/>
                        </a:rPr>
                        <a:t>10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261508207"/>
              </p:ext>
            </p:extLst>
          </p:nvPr>
        </p:nvGraphicFramePr>
        <p:xfrm>
          <a:off x="3220098" y="3888136"/>
          <a:ext cx="3721615" cy="1417960"/>
        </p:xfrm>
        <a:graphic>
          <a:graphicData uri="http://schemas.openxmlformats.org/drawingml/2006/table">
            <a:tbl>
              <a:tblPr firstRow="1" firstCol="1" bandRow="1">
                <a:tableStyleId>{5C22544A-7EE6-4342-B048-85BDC9FD1C3A}</a:tableStyleId>
              </a:tblPr>
              <a:tblGrid>
                <a:gridCol w="2122012"/>
                <a:gridCol w="1599603"/>
              </a:tblGrid>
              <a:tr h="354490">
                <a:tc>
                  <a:txBody>
                    <a:bodyPr/>
                    <a:lstStyle/>
                    <a:p>
                      <a:pPr marL="228600" indent="-228600" algn="ctr">
                        <a:lnSpc>
                          <a:spcPct val="115000"/>
                        </a:lnSpc>
                        <a:spcAft>
                          <a:spcPts val="0"/>
                        </a:spcAft>
                        <a:tabLst>
                          <a:tab pos="228600" algn="l"/>
                          <a:tab pos="457200" algn="l"/>
                        </a:tabLst>
                      </a:pPr>
                      <a:r>
                        <a:rPr lang="en-IN" sz="1400" dirty="0">
                          <a:effectLst/>
                          <a:latin typeface="+mj-lt"/>
                        </a:rPr>
                        <a:t>User points</a:t>
                      </a:r>
                      <a:endParaRPr lang="en-IN" sz="1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228600" indent="-228600" algn="ctr">
                        <a:lnSpc>
                          <a:spcPct val="115000"/>
                        </a:lnSpc>
                        <a:spcAft>
                          <a:spcPts val="0"/>
                        </a:spcAft>
                        <a:tabLst>
                          <a:tab pos="228600" algn="l"/>
                          <a:tab pos="457200" algn="l"/>
                        </a:tabLst>
                      </a:pPr>
                      <a:r>
                        <a:rPr lang="en-IN" sz="1400" dirty="0">
                          <a:effectLst/>
                          <a:latin typeface="+mj-lt"/>
                        </a:rPr>
                        <a:t>User Tier</a:t>
                      </a:r>
                      <a:endParaRPr lang="en-IN" sz="1400" dirty="0">
                        <a:effectLst/>
                        <a:latin typeface="+mj-lt"/>
                        <a:ea typeface="Calibri" panose="020F0502020204030204" pitchFamily="34" charset="0"/>
                        <a:cs typeface="Times New Roman" panose="02020603050405020304" pitchFamily="18" charset="0"/>
                      </a:endParaRPr>
                    </a:p>
                  </a:txBody>
                  <a:tcPr marL="68580" marR="68580" marT="0" marB="0"/>
                </a:tc>
              </a:tr>
              <a:tr h="354490">
                <a:tc>
                  <a:txBody>
                    <a:bodyPr/>
                    <a:lstStyle/>
                    <a:p>
                      <a:pPr marL="228600" indent="-228600" algn="ctr">
                        <a:lnSpc>
                          <a:spcPct val="115000"/>
                        </a:lnSpc>
                        <a:spcAft>
                          <a:spcPts val="0"/>
                        </a:spcAft>
                        <a:tabLst>
                          <a:tab pos="228600" algn="l"/>
                          <a:tab pos="457200" algn="l"/>
                        </a:tabLst>
                      </a:pPr>
                      <a:r>
                        <a:rPr lang="en-IN" sz="1400" dirty="0">
                          <a:effectLst/>
                          <a:latin typeface="+mj-lt"/>
                        </a:rPr>
                        <a:t>0 to 100</a:t>
                      </a:r>
                      <a:endParaRPr lang="en-IN" sz="1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228600" indent="-228600">
                        <a:lnSpc>
                          <a:spcPct val="115000"/>
                        </a:lnSpc>
                        <a:spcAft>
                          <a:spcPts val="0"/>
                        </a:spcAft>
                        <a:tabLst>
                          <a:tab pos="228600" algn="l"/>
                          <a:tab pos="457200" algn="l"/>
                        </a:tabLst>
                      </a:pPr>
                      <a:endParaRPr lang="en-IN" sz="1400" dirty="0">
                        <a:effectLst/>
                        <a:latin typeface="+mj-lt"/>
                        <a:ea typeface="Calibri" panose="020F0502020204030204" pitchFamily="34" charset="0"/>
                        <a:cs typeface="Times New Roman" panose="02020603050405020304" pitchFamily="18" charset="0"/>
                      </a:endParaRPr>
                    </a:p>
                  </a:txBody>
                  <a:tcPr marL="68580" marR="68580" marT="0" marB="0"/>
                </a:tc>
              </a:tr>
              <a:tr h="354490">
                <a:tc>
                  <a:txBody>
                    <a:bodyPr/>
                    <a:lstStyle/>
                    <a:p>
                      <a:pPr marL="228600" indent="-228600" algn="ctr">
                        <a:lnSpc>
                          <a:spcPct val="115000"/>
                        </a:lnSpc>
                        <a:spcAft>
                          <a:spcPts val="0"/>
                        </a:spcAft>
                        <a:tabLst>
                          <a:tab pos="228600" algn="l"/>
                          <a:tab pos="457200" algn="l"/>
                        </a:tabLst>
                      </a:pPr>
                      <a:r>
                        <a:rPr lang="en-IN" sz="1400">
                          <a:effectLst/>
                          <a:latin typeface="+mj-lt"/>
                        </a:rPr>
                        <a:t>100 to 500</a:t>
                      </a:r>
                      <a:endParaRPr lang="en-IN" sz="14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228600" indent="-228600">
                        <a:lnSpc>
                          <a:spcPct val="115000"/>
                        </a:lnSpc>
                        <a:spcAft>
                          <a:spcPts val="0"/>
                        </a:spcAft>
                        <a:tabLst>
                          <a:tab pos="228600" algn="l"/>
                          <a:tab pos="457200" algn="l"/>
                        </a:tabLst>
                      </a:pPr>
                      <a:endParaRPr lang="en-IN" sz="1400" dirty="0">
                        <a:effectLst/>
                        <a:latin typeface="+mj-lt"/>
                        <a:ea typeface="Calibri" panose="020F0502020204030204" pitchFamily="34" charset="0"/>
                        <a:cs typeface="Times New Roman" panose="02020603050405020304" pitchFamily="18" charset="0"/>
                      </a:endParaRPr>
                    </a:p>
                  </a:txBody>
                  <a:tcPr marL="68580" marR="68580" marT="0" marB="0"/>
                </a:tc>
              </a:tr>
              <a:tr h="354490">
                <a:tc>
                  <a:txBody>
                    <a:bodyPr/>
                    <a:lstStyle/>
                    <a:p>
                      <a:pPr marL="228600" indent="-228600" algn="ctr">
                        <a:lnSpc>
                          <a:spcPct val="115000"/>
                        </a:lnSpc>
                        <a:spcAft>
                          <a:spcPts val="0"/>
                        </a:spcAft>
                        <a:tabLst>
                          <a:tab pos="228600" algn="l"/>
                          <a:tab pos="457200" algn="l"/>
                        </a:tabLst>
                      </a:pPr>
                      <a:r>
                        <a:rPr lang="en-IN" sz="1400" dirty="0">
                          <a:effectLst/>
                          <a:latin typeface="+mj-lt"/>
                        </a:rPr>
                        <a:t>500</a:t>
                      </a:r>
                      <a:endParaRPr lang="en-IN" sz="1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228600" indent="-228600">
                        <a:lnSpc>
                          <a:spcPct val="115000"/>
                        </a:lnSpc>
                        <a:spcAft>
                          <a:spcPts val="0"/>
                        </a:spcAft>
                        <a:tabLst>
                          <a:tab pos="228600" algn="l"/>
                          <a:tab pos="457200" algn="l"/>
                        </a:tabLst>
                      </a:pPr>
                      <a:endParaRPr lang="en-IN" sz="1400" dirty="0">
                        <a:effectLst/>
                        <a:latin typeface="+mn-lt"/>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16" name="5-Point Star 15"/>
          <p:cNvSpPr/>
          <p:nvPr/>
        </p:nvSpPr>
        <p:spPr>
          <a:xfrm>
            <a:off x="9191625" y="12519025"/>
            <a:ext cx="95250" cy="12382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7" name="5-Point Star 16"/>
          <p:cNvSpPr/>
          <p:nvPr/>
        </p:nvSpPr>
        <p:spPr>
          <a:xfrm>
            <a:off x="9104313" y="12712700"/>
            <a:ext cx="95250" cy="12382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8" name="5-Point Star 17"/>
          <p:cNvSpPr/>
          <p:nvPr/>
        </p:nvSpPr>
        <p:spPr>
          <a:xfrm>
            <a:off x="9275763" y="12712700"/>
            <a:ext cx="95250" cy="12382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9" name="5-Point Star 18"/>
          <p:cNvSpPr/>
          <p:nvPr/>
        </p:nvSpPr>
        <p:spPr>
          <a:xfrm>
            <a:off x="9028113" y="12907963"/>
            <a:ext cx="95250" cy="12382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0" name="5-Point Star 19"/>
          <p:cNvSpPr/>
          <p:nvPr/>
        </p:nvSpPr>
        <p:spPr>
          <a:xfrm>
            <a:off x="9199563" y="12907963"/>
            <a:ext cx="95250" cy="12382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1" name="5-Point Star 20"/>
          <p:cNvSpPr/>
          <p:nvPr/>
        </p:nvSpPr>
        <p:spPr>
          <a:xfrm>
            <a:off x="9361488" y="12907963"/>
            <a:ext cx="95250" cy="12382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2" name="5-Point Star 21"/>
          <p:cNvSpPr/>
          <p:nvPr/>
        </p:nvSpPr>
        <p:spPr>
          <a:xfrm>
            <a:off x="6001555" y="4288665"/>
            <a:ext cx="257577" cy="206062"/>
          </a:xfrm>
          <a:prstGeom prst="star5">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4" name="5-Point Star 23"/>
          <p:cNvSpPr/>
          <p:nvPr/>
        </p:nvSpPr>
        <p:spPr>
          <a:xfrm>
            <a:off x="5872766" y="4667842"/>
            <a:ext cx="257577" cy="206062"/>
          </a:xfrm>
          <a:prstGeom prst="star5">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5" name="5-Point Star 24"/>
          <p:cNvSpPr/>
          <p:nvPr/>
        </p:nvSpPr>
        <p:spPr>
          <a:xfrm>
            <a:off x="6233374" y="4632991"/>
            <a:ext cx="257577" cy="206062"/>
          </a:xfrm>
          <a:prstGeom prst="star5">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6" name="5-Point Star 25"/>
          <p:cNvSpPr/>
          <p:nvPr/>
        </p:nvSpPr>
        <p:spPr>
          <a:xfrm>
            <a:off x="5743977" y="4974203"/>
            <a:ext cx="257577" cy="206062"/>
          </a:xfrm>
          <a:prstGeom prst="star5">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7" name="5-Point Star 26"/>
          <p:cNvSpPr/>
          <p:nvPr/>
        </p:nvSpPr>
        <p:spPr>
          <a:xfrm>
            <a:off x="6085268" y="4986411"/>
            <a:ext cx="257577" cy="206062"/>
          </a:xfrm>
          <a:prstGeom prst="star5">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8" name="5-Point Star 27"/>
          <p:cNvSpPr/>
          <p:nvPr/>
        </p:nvSpPr>
        <p:spPr>
          <a:xfrm>
            <a:off x="6426559" y="4986411"/>
            <a:ext cx="257577" cy="206062"/>
          </a:xfrm>
          <a:prstGeom prst="star5">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93957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274638"/>
            <a:ext cx="10972800" cy="1143000"/>
          </a:xfrm>
        </p:spPr>
        <p:txBody>
          <a:bodyPr/>
          <a:lstStyle/>
          <a:p>
            <a:r>
              <a:rPr lang="en-IN" b="1" dirty="0" smtClean="0"/>
              <a:t>Features/Components </a:t>
            </a:r>
            <a:r>
              <a:rPr lang="en-IN" sz="2000" dirty="0" smtClean="0"/>
              <a:t>contd.</a:t>
            </a:r>
            <a:endParaRPr lang="en-IN" dirty="0"/>
          </a:p>
        </p:txBody>
      </p:sp>
      <p:sp>
        <p:nvSpPr>
          <p:cNvPr id="5" name="Content Placeholder 2"/>
          <p:cNvSpPr>
            <a:spLocks noGrp="1"/>
          </p:cNvSpPr>
          <p:nvPr>
            <p:ph idx="1"/>
          </p:nvPr>
        </p:nvSpPr>
        <p:spPr>
          <a:xfrm>
            <a:off x="815662" y="1417638"/>
            <a:ext cx="10972800" cy="4525963"/>
          </a:xfrm>
        </p:spPr>
        <p:txBody>
          <a:bodyPr>
            <a:normAutofit fontScale="70000" lnSpcReduction="20000"/>
          </a:bodyPr>
          <a:lstStyle/>
          <a:p>
            <a:pPr lvl="0"/>
            <a:r>
              <a:rPr lang="en-IN" b="1" u="sng" dirty="0">
                <a:latin typeface="+mn-lt"/>
              </a:rPr>
              <a:t>F1 History and Statistics</a:t>
            </a:r>
            <a:r>
              <a:rPr lang="en-IN" dirty="0">
                <a:latin typeface="+mn-lt"/>
              </a:rPr>
              <a:t>: </a:t>
            </a:r>
          </a:p>
          <a:p>
            <a:pPr marL="0" indent="0">
              <a:buNone/>
            </a:pPr>
            <a:r>
              <a:rPr lang="en-IN" dirty="0" smtClean="0">
                <a:latin typeface="+mn-lt"/>
              </a:rPr>
              <a:t>	All </a:t>
            </a:r>
            <a:r>
              <a:rPr lang="en-IN" dirty="0">
                <a:latin typeface="+mn-lt"/>
              </a:rPr>
              <a:t>users will be able to obtain the statistics regarding their favourite teams, drivers and </a:t>
            </a:r>
            <a:r>
              <a:rPr lang="en-IN" dirty="0" smtClean="0">
                <a:latin typeface="+mn-lt"/>
              </a:rPr>
              <a:t>	circuits </a:t>
            </a:r>
            <a:r>
              <a:rPr lang="en-IN" dirty="0">
                <a:latin typeface="+mn-lt"/>
              </a:rPr>
              <a:t>in our application. Also they can access the past history of F1 racing the way it </a:t>
            </a:r>
            <a:r>
              <a:rPr lang="en-IN" dirty="0" smtClean="0">
                <a:latin typeface="+mn-lt"/>
              </a:rPr>
              <a:t>	reached </a:t>
            </a:r>
            <a:r>
              <a:rPr lang="en-IN" dirty="0">
                <a:latin typeface="+mn-lt"/>
              </a:rPr>
              <a:t>to its stage right now and the previous history of the F1 racing seasons starting </a:t>
            </a:r>
            <a:r>
              <a:rPr lang="en-IN" dirty="0" smtClean="0">
                <a:latin typeface="+mn-lt"/>
              </a:rPr>
              <a:t>	from </a:t>
            </a:r>
            <a:r>
              <a:rPr lang="en-IN" dirty="0">
                <a:latin typeface="+mn-lt"/>
              </a:rPr>
              <a:t>1950, where they can get the details of the rounds that happened in that seasons, </a:t>
            </a:r>
            <a:r>
              <a:rPr lang="en-IN" dirty="0" smtClean="0">
                <a:latin typeface="+mn-lt"/>
              </a:rPr>
              <a:t>	winners</a:t>
            </a:r>
            <a:r>
              <a:rPr lang="en-IN" dirty="0">
                <a:latin typeface="+mn-lt"/>
              </a:rPr>
              <a:t>, circuits etc.</a:t>
            </a:r>
          </a:p>
          <a:p>
            <a:pPr lvl="0"/>
            <a:r>
              <a:rPr lang="en-IN" b="1" u="sng" dirty="0">
                <a:latin typeface="+mn-lt"/>
              </a:rPr>
              <a:t>User Profile</a:t>
            </a:r>
            <a:r>
              <a:rPr lang="en-IN" dirty="0">
                <a:latin typeface="+mn-lt"/>
              </a:rPr>
              <a:t>: </a:t>
            </a:r>
          </a:p>
          <a:p>
            <a:pPr marL="0" indent="0">
              <a:buNone/>
            </a:pPr>
            <a:r>
              <a:rPr lang="en-IN" dirty="0" smtClean="0">
                <a:latin typeface="+mn-lt"/>
              </a:rPr>
              <a:t>	We </a:t>
            </a:r>
            <a:r>
              <a:rPr lang="en-IN" dirty="0">
                <a:latin typeface="+mn-lt"/>
              </a:rPr>
              <a:t>have certain user interactive options where users have to be registered in to our </a:t>
            </a:r>
            <a:r>
              <a:rPr lang="en-IN" dirty="0" smtClean="0">
                <a:latin typeface="+mn-lt"/>
              </a:rPr>
              <a:t>	application </a:t>
            </a:r>
            <a:r>
              <a:rPr lang="en-IN" dirty="0">
                <a:latin typeface="+mn-lt"/>
              </a:rPr>
              <a:t>in order to access those features. Below are those features</a:t>
            </a:r>
          </a:p>
          <a:p>
            <a:pPr lvl="5"/>
            <a:r>
              <a:rPr lang="en-IN" sz="2600" dirty="0"/>
              <a:t>Booking a ticket to an upcoming race</a:t>
            </a:r>
          </a:p>
          <a:p>
            <a:pPr lvl="5"/>
            <a:r>
              <a:rPr lang="en-IN" sz="2600" dirty="0"/>
              <a:t>Purchasing any merchandize in F1-store</a:t>
            </a:r>
          </a:p>
          <a:p>
            <a:pPr lvl="5"/>
            <a:r>
              <a:rPr lang="en-IN" sz="2600" dirty="0"/>
              <a:t>Sharing news online</a:t>
            </a:r>
          </a:p>
          <a:p>
            <a:pPr lvl="5"/>
            <a:r>
              <a:rPr lang="en-IN" sz="2600" dirty="0"/>
              <a:t>RSVP to F1 events</a:t>
            </a:r>
          </a:p>
          <a:p>
            <a:pPr marL="0" indent="0">
              <a:buNone/>
            </a:pPr>
            <a:r>
              <a:rPr lang="en-IN" dirty="0" smtClean="0">
                <a:latin typeface="+mn-lt"/>
              </a:rPr>
              <a:t>	Once </a:t>
            </a:r>
            <a:r>
              <a:rPr lang="en-IN" dirty="0">
                <a:latin typeface="+mn-lt"/>
              </a:rPr>
              <a:t>the user registers and logs into the application they can view their personal </a:t>
            </a:r>
            <a:r>
              <a:rPr lang="en-IN" dirty="0" smtClean="0">
                <a:latin typeface="+mn-lt"/>
              </a:rPr>
              <a:t>	Information</a:t>
            </a:r>
            <a:r>
              <a:rPr lang="en-IN" dirty="0">
                <a:latin typeface="+mn-lt"/>
              </a:rPr>
              <a:t>, order and booking history </a:t>
            </a:r>
          </a:p>
          <a:p>
            <a:pPr marL="400050" lvl="1" indent="0">
              <a:lnSpc>
                <a:spcPct val="80000"/>
              </a:lnSpc>
              <a:buNone/>
            </a:pPr>
            <a:endParaRPr lang="en-IN" sz="2200" dirty="0">
              <a:latin typeface="+mn-lt"/>
            </a:endParaRPr>
          </a:p>
        </p:txBody>
      </p:sp>
    </p:spTree>
    <p:extLst>
      <p:ext uri="{BB962C8B-B14F-4D97-AF65-F5344CB8AC3E}">
        <p14:creationId xmlns:p14="http://schemas.microsoft.com/office/powerpoint/2010/main" val="2694869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1759"/>
            <a:ext cx="10972800" cy="1143000"/>
          </a:xfrm>
        </p:spPr>
        <p:txBody>
          <a:bodyPr/>
          <a:lstStyle/>
          <a:p>
            <a:r>
              <a:rPr lang="en-IN" dirty="0" smtClean="0"/>
              <a:t>Architecture</a:t>
            </a:r>
            <a:endParaRPr lang="en-IN" dirty="0"/>
          </a:p>
        </p:txBody>
      </p:sp>
      <p:pic>
        <p:nvPicPr>
          <p:cNvPr id="5" name="Picture 4"/>
          <p:cNvPicPr>
            <a:picLocks noChangeAspect="1"/>
          </p:cNvPicPr>
          <p:nvPr/>
        </p:nvPicPr>
        <p:blipFill>
          <a:blip r:embed="rId2"/>
          <a:stretch>
            <a:fillRect/>
          </a:stretch>
        </p:blipFill>
        <p:spPr>
          <a:xfrm>
            <a:off x="1619317" y="1428749"/>
            <a:ext cx="9018633" cy="4613673"/>
          </a:xfrm>
          <a:prstGeom prst="rect">
            <a:avLst/>
          </a:prstGeom>
        </p:spPr>
      </p:pic>
    </p:spTree>
    <p:extLst>
      <p:ext uri="{BB962C8B-B14F-4D97-AF65-F5344CB8AC3E}">
        <p14:creationId xmlns:p14="http://schemas.microsoft.com/office/powerpoint/2010/main" val="480253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1759"/>
            <a:ext cx="10015470" cy="652641"/>
          </a:xfrm>
        </p:spPr>
        <p:txBody>
          <a:bodyPr>
            <a:normAutofit/>
          </a:bodyPr>
          <a:lstStyle/>
          <a:p>
            <a:r>
              <a:rPr lang="en-IN" sz="3200" dirty="0" smtClean="0"/>
              <a:t>Home Page</a:t>
            </a:r>
            <a:endParaRPr lang="en-IN" sz="3200" dirty="0"/>
          </a:p>
        </p:txBody>
      </p:sp>
      <p:pic>
        <p:nvPicPr>
          <p:cNvPr id="5" name="Picture 4"/>
          <p:cNvPicPr>
            <a:picLocks noChangeAspect="1"/>
          </p:cNvPicPr>
          <p:nvPr/>
        </p:nvPicPr>
        <p:blipFill>
          <a:blip r:embed="rId2"/>
          <a:stretch>
            <a:fillRect/>
          </a:stretch>
        </p:blipFill>
        <p:spPr>
          <a:xfrm>
            <a:off x="480811" y="1184857"/>
            <a:ext cx="6166850" cy="2099257"/>
          </a:xfrm>
          <a:prstGeom prst="rect">
            <a:avLst/>
          </a:prstGeom>
        </p:spPr>
      </p:pic>
      <p:pic>
        <p:nvPicPr>
          <p:cNvPr id="6" name="Picture 5"/>
          <p:cNvPicPr>
            <a:picLocks noChangeAspect="1"/>
          </p:cNvPicPr>
          <p:nvPr/>
        </p:nvPicPr>
        <p:blipFill>
          <a:blip r:embed="rId3"/>
          <a:stretch>
            <a:fillRect/>
          </a:stretch>
        </p:blipFill>
        <p:spPr>
          <a:xfrm>
            <a:off x="6808632" y="1184857"/>
            <a:ext cx="4872507" cy="2147327"/>
          </a:xfrm>
          <a:prstGeom prst="rect">
            <a:avLst/>
          </a:prstGeom>
        </p:spPr>
      </p:pic>
      <p:pic>
        <p:nvPicPr>
          <p:cNvPr id="7" name="Picture 6"/>
          <p:cNvPicPr>
            <a:picLocks noChangeAspect="1"/>
          </p:cNvPicPr>
          <p:nvPr/>
        </p:nvPicPr>
        <p:blipFill>
          <a:blip r:embed="rId4"/>
          <a:stretch>
            <a:fillRect/>
          </a:stretch>
        </p:blipFill>
        <p:spPr>
          <a:xfrm>
            <a:off x="480811" y="3541692"/>
            <a:ext cx="6112107" cy="2702572"/>
          </a:xfrm>
          <a:prstGeom prst="rect">
            <a:avLst/>
          </a:prstGeom>
        </p:spPr>
      </p:pic>
      <p:pic>
        <p:nvPicPr>
          <p:cNvPr id="8" name="Picture 7"/>
          <p:cNvPicPr>
            <a:picLocks noChangeAspect="1"/>
          </p:cNvPicPr>
          <p:nvPr/>
        </p:nvPicPr>
        <p:blipFill>
          <a:blip r:embed="rId5"/>
          <a:stretch>
            <a:fillRect/>
          </a:stretch>
        </p:blipFill>
        <p:spPr>
          <a:xfrm>
            <a:off x="6808632" y="3541692"/>
            <a:ext cx="5361556" cy="2515928"/>
          </a:xfrm>
          <a:prstGeom prst="rect">
            <a:avLst/>
          </a:prstGeom>
        </p:spPr>
      </p:pic>
    </p:spTree>
    <p:extLst>
      <p:ext uri="{BB962C8B-B14F-4D97-AF65-F5344CB8AC3E}">
        <p14:creationId xmlns:p14="http://schemas.microsoft.com/office/powerpoint/2010/main" val="718182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68551"/>
          </a:xfrm>
        </p:spPr>
        <p:txBody>
          <a:bodyPr>
            <a:normAutofit/>
          </a:bodyPr>
          <a:lstStyle/>
          <a:p>
            <a:r>
              <a:rPr lang="en-IN" sz="3200" dirty="0" smtClean="0"/>
              <a:t>Upcoming Races and Events</a:t>
            </a:r>
            <a:endParaRPr lang="en-IN" sz="3200" dirty="0"/>
          </a:p>
        </p:txBody>
      </p:sp>
      <p:pic>
        <p:nvPicPr>
          <p:cNvPr id="4" name="Picture 3"/>
          <p:cNvPicPr>
            <a:picLocks noChangeAspect="1"/>
          </p:cNvPicPr>
          <p:nvPr/>
        </p:nvPicPr>
        <p:blipFill>
          <a:blip r:embed="rId2"/>
          <a:stretch>
            <a:fillRect/>
          </a:stretch>
        </p:blipFill>
        <p:spPr>
          <a:xfrm>
            <a:off x="442455" y="1043189"/>
            <a:ext cx="5653545" cy="2756413"/>
          </a:xfrm>
          <a:prstGeom prst="rect">
            <a:avLst/>
          </a:prstGeom>
        </p:spPr>
      </p:pic>
      <p:pic>
        <p:nvPicPr>
          <p:cNvPr id="5" name="Picture 4"/>
          <p:cNvPicPr>
            <a:picLocks noChangeAspect="1"/>
          </p:cNvPicPr>
          <p:nvPr/>
        </p:nvPicPr>
        <p:blipFill>
          <a:blip r:embed="rId3"/>
          <a:stretch>
            <a:fillRect/>
          </a:stretch>
        </p:blipFill>
        <p:spPr>
          <a:xfrm>
            <a:off x="6400801" y="1043188"/>
            <a:ext cx="5687706" cy="2756414"/>
          </a:xfrm>
          <a:prstGeom prst="rect">
            <a:avLst/>
          </a:prstGeom>
        </p:spPr>
      </p:pic>
      <p:pic>
        <p:nvPicPr>
          <p:cNvPr id="6" name="Picture 5"/>
          <p:cNvPicPr>
            <a:picLocks noChangeAspect="1"/>
          </p:cNvPicPr>
          <p:nvPr/>
        </p:nvPicPr>
        <p:blipFill>
          <a:blip r:embed="rId4"/>
          <a:stretch>
            <a:fillRect/>
          </a:stretch>
        </p:blipFill>
        <p:spPr>
          <a:xfrm>
            <a:off x="3683358" y="3996030"/>
            <a:ext cx="5808372" cy="2608014"/>
          </a:xfrm>
          <a:prstGeom prst="rect">
            <a:avLst/>
          </a:prstGeom>
        </p:spPr>
      </p:pic>
    </p:spTree>
    <p:extLst>
      <p:ext uri="{BB962C8B-B14F-4D97-AF65-F5344CB8AC3E}">
        <p14:creationId xmlns:p14="http://schemas.microsoft.com/office/powerpoint/2010/main" val="933729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144259" cy="472337"/>
          </a:xfrm>
        </p:spPr>
        <p:txBody>
          <a:bodyPr>
            <a:normAutofit fontScale="90000"/>
          </a:bodyPr>
          <a:lstStyle/>
          <a:p>
            <a:r>
              <a:rPr lang="en-IN" sz="3600" dirty="0" smtClean="0"/>
              <a:t>F1 Statistics</a:t>
            </a:r>
            <a:endParaRPr lang="en-IN" sz="3600" dirty="0"/>
          </a:p>
        </p:txBody>
      </p:sp>
      <p:pic>
        <p:nvPicPr>
          <p:cNvPr id="7" name="Picture 6"/>
          <p:cNvPicPr>
            <a:picLocks noChangeAspect="1"/>
          </p:cNvPicPr>
          <p:nvPr/>
        </p:nvPicPr>
        <p:blipFill>
          <a:blip r:embed="rId2"/>
          <a:stretch>
            <a:fillRect/>
          </a:stretch>
        </p:blipFill>
        <p:spPr>
          <a:xfrm>
            <a:off x="101493" y="1146220"/>
            <a:ext cx="5993717" cy="2691684"/>
          </a:xfrm>
          <a:prstGeom prst="rect">
            <a:avLst/>
          </a:prstGeom>
        </p:spPr>
      </p:pic>
      <p:pic>
        <p:nvPicPr>
          <p:cNvPr id="4" name="Picture 3"/>
          <p:cNvPicPr>
            <a:picLocks noChangeAspect="1"/>
          </p:cNvPicPr>
          <p:nvPr/>
        </p:nvPicPr>
        <p:blipFill>
          <a:blip r:embed="rId3"/>
          <a:stretch>
            <a:fillRect/>
          </a:stretch>
        </p:blipFill>
        <p:spPr>
          <a:xfrm>
            <a:off x="3382601" y="3957161"/>
            <a:ext cx="6282677" cy="2709002"/>
          </a:xfrm>
          <a:prstGeom prst="rect">
            <a:avLst/>
          </a:prstGeom>
        </p:spPr>
      </p:pic>
      <p:pic>
        <p:nvPicPr>
          <p:cNvPr id="5" name="Picture 4"/>
          <p:cNvPicPr>
            <a:picLocks noChangeAspect="1"/>
          </p:cNvPicPr>
          <p:nvPr/>
        </p:nvPicPr>
        <p:blipFill>
          <a:blip r:embed="rId4"/>
          <a:stretch>
            <a:fillRect/>
          </a:stretch>
        </p:blipFill>
        <p:spPr>
          <a:xfrm>
            <a:off x="6396705" y="1171978"/>
            <a:ext cx="5635334" cy="2537138"/>
          </a:xfrm>
          <a:prstGeom prst="rect">
            <a:avLst/>
          </a:prstGeom>
        </p:spPr>
      </p:pic>
    </p:spTree>
    <p:extLst>
      <p:ext uri="{BB962C8B-B14F-4D97-AF65-F5344CB8AC3E}">
        <p14:creationId xmlns:p14="http://schemas.microsoft.com/office/powerpoint/2010/main" val="229399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446</TotalTime>
  <Words>331</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12</vt:i4>
      </vt:variant>
    </vt:vector>
  </HeadingPairs>
  <TitlesOfParts>
    <vt:vector size="20" baseType="lpstr">
      <vt:lpstr>Arial</vt:lpstr>
      <vt:lpstr>Calibri</vt:lpstr>
      <vt:lpstr>Helvetica</vt:lpstr>
      <vt:lpstr>Times New Roman</vt:lpstr>
      <vt:lpstr>Custom Design</vt:lpstr>
      <vt:lpstr>Office Theme</vt:lpstr>
      <vt:lpstr>1_Custom Design</vt:lpstr>
      <vt:lpstr>1_Office Theme</vt:lpstr>
      <vt:lpstr>PowerPoint Presentation</vt:lpstr>
      <vt:lpstr>Introduction</vt:lpstr>
      <vt:lpstr>Features/Components</vt:lpstr>
      <vt:lpstr>Features/Components contd.</vt:lpstr>
      <vt:lpstr>Features/Components contd.</vt:lpstr>
      <vt:lpstr>Architecture</vt:lpstr>
      <vt:lpstr>Home Page</vt:lpstr>
      <vt:lpstr>Upcoming Races and Events</vt:lpstr>
      <vt:lpstr>F1 Statistics</vt:lpstr>
      <vt:lpstr>F1 History</vt:lpstr>
      <vt:lpstr>F1 Store &amp; User Profile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Avinash Reddy</dc:creator>
  <cp:lastModifiedBy>sarath kunisetty</cp:lastModifiedBy>
  <cp:revision>129</cp:revision>
  <dcterms:created xsi:type="dcterms:W3CDTF">2022-04-11T23:07:10Z</dcterms:created>
  <dcterms:modified xsi:type="dcterms:W3CDTF">2022-05-01T02:03:42Z</dcterms:modified>
</cp:coreProperties>
</file>