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ga venubabu" userId="247336c2bb58b661" providerId="LiveId" clId="{6959C930-3216-406B-8953-4900E1470EC6}"/>
    <pc:docChg chg="undo custSel modSld sldOrd">
      <pc:chgData name="linga venubabu" userId="247336c2bb58b661" providerId="LiveId" clId="{6959C930-3216-406B-8953-4900E1470EC6}" dt="2022-04-25T11:43:28.207" v="946" actId="20577"/>
      <pc:docMkLst>
        <pc:docMk/>
      </pc:docMkLst>
      <pc:sldChg chg="ord">
        <pc:chgData name="linga venubabu" userId="247336c2bb58b661" providerId="LiveId" clId="{6959C930-3216-406B-8953-4900E1470EC6}" dt="2022-04-25T11:08:00.641" v="3"/>
        <pc:sldMkLst>
          <pc:docMk/>
          <pc:sldMk cId="96684091" sldId="257"/>
        </pc:sldMkLst>
      </pc:sldChg>
      <pc:sldChg chg="addSp delSp mod">
        <pc:chgData name="linga venubabu" userId="247336c2bb58b661" providerId="LiveId" clId="{6959C930-3216-406B-8953-4900E1470EC6}" dt="2022-04-25T11:19:19.398" v="92" actId="478"/>
        <pc:sldMkLst>
          <pc:docMk/>
          <pc:sldMk cId="837133177" sldId="259"/>
        </pc:sldMkLst>
        <pc:picChg chg="add del">
          <ac:chgData name="linga venubabu" userId="247336c2bb58b661" providerId="LiveId" clId="{6959C930-3216-406B-8953-4900E1470EC6}" dt="2022-04-25T11:19:19.398" v="92" actId="478"/>
          <ac:picMkLst>
            <pc:docMk/>
            <pc:sldMk cId="837133177" sldId="259"/>
            <ac:picMk id="13" creationId="{5FE14012-9A56-438D-BC69-B62ABDD87A7F}"/>
          </ac:picMkLst>
        </pc:picChg>
      </pc:sldChg>
      <pc:sldChg chg="addSp delSp modSp mod">
        <pc:chgData name="linga venubabu" userId="247336c2bb58b661" providerId="LiveId" clId="{6959C930-3216-406B-8953-4900E1470EC6}" dt="2022-04-25T11:14:25.522" v="32" actId="1076"/>
        <pc:sldMkLst>
          <pc:docMk/>
          <pc:sldMk cId="743103122" sldId="260"/>
        </pc:sldMkLst>
        <pc:spChg chg="del mod">
          <ac:chgData name="linga venubabu" userId="247336c2bb58b661" providerId="LiveId" clId="{6959C930-3216-406B-8953-4900E1470EC6}" dt="2022-04-25T11:08:11.458" v="5" actId="478"/>
          <ac:spMkLst>
            <pc:docMk/>
            <pc:sldMk cId="743103122" sldId="260"/>
            <ac:spMk id="2" creationId="{41FEEB05-2186-41A1-84D9-1CBD343AA692}"/>
          </ac:spMkLst>
        </pc:spChg>
        <pc:spChg chg="mod">
          <ac:chgData name="linga venubabu" userId="247336c2bb58b661" providerId="LiveId" clId="{6959C930-3216-406B-8953-4900E1470EC6}" dt="2022-04-25T11:08:30.460" v="10" actId="14100"/>
          <ac:spMkLst>
            <pc:docMk/>
            <pc:sldMk cId="743103122" sldId="260"/>
            <ac:spMk id="3" creationId="{F4249321-F02F-4E95-B87D-F6BA64356407}"/>
          </ac:spMkLst>
        </pc:spChg>
        <pc:picChg chg="add mod">
          <ac:chgData name="linga venubabu" userId="247336c2bb58b661" providerId="LiveId" clId="{6959C930-3216-406B-8953-4900E1470EC6}" dt="2022-04-25T11:09:34.624" v="13" actId="1076"/>
          <ac:picMkLst>
            <pc:docMk/>
            <pc:sldMk cId="743103122" sldId="260"/>
            <ac:picMk id="5" creationId="{BA61E9F6-1E12-406F-95A9-360F8961C094}"/>
          </ac:picMkLst>
        </pc:picChg>
        <pc:picChg chg="add mod">
          <ac:chgData name="linga venubabu" userId="247336c2bb58b661" providerId="LiveId" clId="{6959C930-3216-406B-8953-4900E1470EC6}" dt="2022-04-25T11:11:01.521" v="15" actId="1076"/>
          <ac:picMkLst>
            <pc:docMk/>
            <pc:sldMk cId="743103122" sldId="260"/>
            <ac:picMk id="7" creationId="{DA751EB8-BD28-48B2-B87C-77C0C0583201}"/>
          </ac:picMkLst>
        </pc:picChg>
        <pc:picChg chg="add mod">
          <ac:chgData name="linga venubabu" userId="247336c2bb58b661" providerId="LiveId" clId="{6959C930-3216-406B-8953-4900E1470EC6}" dt="2022-04-25T11:11:47.658" v="17" actId="1076"/>
          <ac:picMkLst>
            <pc:docMk/>
            <pc:sldMk cId="743103122" sldId="260"/>
            <ac:picMk id="9" creationId="{6197DB95-A382-40D3-8CC7-3F355D93D6BA}"/>
          </ac:picMkLst>
        </pc:picChg>
        <pc:picChg chg="add mod">
          <ac:chgData name="linga venubabu" userId="247336c2bb58b661" providerId="LiveId" clId="{6959C930-3216-406B-8953-4900E1470EC6}" dt="2022-04-25T11:13:00.723" v="22" actId="1076"/>
          <ac:picMkLst>
            <pc:docMk/>
            <pc:sldMk cId="743103122" sldId="260"/>
            <ac:picMk id="11" creationId="{D4823668-D9FD-4426-B8DE-DFE885C49F8C}"/>
          </ac:picMkLst>
        </pc:picChg>
        <pc:picChg chg="add mod">
          <ac:chgData name="linga venubabu" userId="247336c2bb58b661" providerId="LiveId" clId="{6959C930-3216-406B-8953-4900E1470EC6}" dt="2022-04-25T11:14:25.522" v="32" actId="1076"/>
          <ac:picMkLst>
            <pc:docMk/>
            <pc:sldMk cId="743103122" sldId="260"/>
            <ac:picMk id="13" creationId="{D851E001-A071-4F8E-8C7C-B426C3B17728}"/>
          </ac:picMkLst>
        </pc:picChg>
      </pc:sldChg>
      <pc:sldChg chg="addSp delSp modSp mod setBg">
        <pc:chgData name="linga venubabu" userId="247336c2bb58b661" providerId="LiveId" clId="{6959C930-3216-406B-8953-4900E1470EC6}" dt="2022-04-25T11:23:48.185" v="361" actId="26606"/>
        <pc:sldMkLst>
          <pc:docMk/>
          <pc:sldMk cId="3258955081" sldId="261"/>
        </pc:sldMkLst>
        <pc:spChg chg="del mod">
          <ac:chgData name="linga venubabu" userId="247336c2bb58b661" providerId="LiveId" clId="{6959C930-3216-406B-8953-4900E1470EC6}" dt="2022-04-25T11:14:39.787" v="34" actId="478"/>
          <ac:spMkLst>
            <pc:docMk/>
            <pc:sldMk cId="3258955081" sldId="261"/>
            <ac:spMk id="2" creationId="{41FEEB05-2186-41A1-84D9-1CBD343AA692}"/>
          </ac:spMkLst>
        </pc:spChg>
        <pc:spChg chg="mod">
          <ac:chgData name="linga venubabu" userId="247336c2bb58b661" providerId="LiveId" clId="{6959C930-3216-406B-8953-4900E1470EC6}" dt="2022-04-25T11:23:48.185" v="361" actId="26606"/>
          <ac:spMkLst>
            <pc:docMk/>
            <pc:sldMk cId="3258955081" sldId="261"/>
            <ac:spMk id="3" creationId="{F4249321-F02F-4E95-B87D-F6BA64356407}"/>
          </ac:spMkLst>
        </pc:spChg>
        <pc:spChg chg="add del">
          <ac:chgData name="linga venubabu" userId="247336c2bb58b661" providerId="LiveId" clId="{6959C930-3216-406B-8953-4900E1470EC6}" dt="2022-04-25T11:23:48.185" v="361" actId="26606"/>
          <ac:spMkLst>
            <pc:docMk/>
            <pc:sldMk cId="3258955081" sldId="261"/>
            <ac:spMk id="12" creationId="{FB5B0058-AF13-4859-B429-4EDDE2A26F7F}"/>
          </ac:spMkLst>
        </pc:spChg>
        <pc:spChg chg="add del">
          <ac:chgData name="linga venubabu" userId="247336c2bb58b661" providerId="LiveId" clId="{6959C930-3216-406B-8953-4900E1470EC6}" dt="2022-04-25T11:23:48.185" v="361" actId="26606"/>
          <ac:spMkLst>
            <pc:docMk/>
            <pc:sldMk cId="3258955081" sldId="261"/>
            <ac:spMk id="14" creationId="{0277405F-0B4F-4418-B773-1B38814125B6}"/>
          </ac:spMkLst>
        </pc:spChg>
        <pc:picChg chg="add mod ord">
          <ac:chgData name="linga venubabu" userId="247336c2bb58b661" providerId="LiveId" clId="{6959C930-3216-406B-8953-4900E1470EC6}" dt="2022-04-25T11:23:48.185" v="361" actId="26606"/>
          <ac:picMkLst>
            <pc:docMk/>
            <pc:sldMk cId="3258955081" sldId="261"/>
            <ac:picMk id="5" creationId="{39EBF25B-7FEF-400A-801D-6F25FA888405}"/>
          </ac:picMkLst>
        </pc:picChg>
        <pc:picChg chg="add mod">
          <ac:chgData name="linga venubabu" userId="247336c2bb58b661" providerId="LiveId" clId="{6959C930-3216-406B-8953-4900E1470EC6}" dt="2022-04-25T11:23:48.185" v="361" actId="26606"/>
          <ac:picMkLst>
            <pc:docMk/>
            <pc:sldMk cId="3258955081" sldId="261"/>
            <ac:picMk id="7" creationId="{86F64068-7C6D-4EE3-A669-6E10AA2F2FDF}"/>
          </ac:picMkLst>
        </pc:picChg>
      </pc:sldChg>
      <pc:sldChg chg="addSp delSp modSp mod setBg setClrOvrMap">
        <pc:chgData name="linga venubabu" userId="247336c2bb58b661" providerId="LiveId" clId="{6959C930-3216-406B-8953-4900E1470EC6}" dt="2022-04-25T11:36:52.557" v="655" actId="26606"/>
        <pc:sldMkLst>
          <pc:docMk/>
          <pc:sldMk cId="3234614268" sldId="262"/>
        </pc:sldMkLst>
        <pc:spChg chg="mod">
          <ac:chgData name="linga venubabu" userId="247336c2bb58b661" providerId="LiveId" clId="{6959C930-3216-406B-8953-4900E1470EC6}" dt="2022-04-25T11:36:52.557" v="655" actId="26606"/>
          <ac:spMkLst>
            <pc:docMk/>
            <pc:sldMk cId="3234614268" sldId="262"/>
            <ac:spMk id="2" creationId="{41FEEB05-2186-41A1-84D9-1CBD343AA692}"/>
          </ac:spMkLst>
        </pc:spChg>
        <pc:spChg chg="mod">
          <ac:chgData name="linga venubabu" userId="247336c2bb58b661" providerId="LiveId" clId="{6959C930-3216-406B-8953-4900E1470EC6}" dt="2022-04-25T11:36:52.557" v="655" actId="26606"/>
          <ac:spMkLst>
            <pc:docMk/>
            <pc:sldMk cId="3234614268" sldId="262"/>
            <ac:spMk id="3" creationId="{F4249321-F02F-4E95-B87D-F6BA64356407}"/>
          </ac:spMkLst>
        </pc:spChg>
        <pc:spChg chg="add del mod">
          <ac:chgData name="linga venubabu" userId="247336c2bb58b661" providerId="LiveId" clId="{6959C930-3216-406B-8953-4900E1470EC6}" dt="2022-04-25T11:31:14.525" v="558" actId="478"/>
          <ac:spMkLst>
            <pc:docMk/>
            <pc:sldMk cId="3234614268" sldId="262"/>
            <ac:spMk id="7" creationId="{24747FBA-FFA4-42F6-9C7D-DFC42D1E3323}"/>
          </ac:spMkLst>
        </pc:spChg>
        <pc:spChg chg="add del">
          <ac:chgData name="linga venubabu" userId="247336c2bb58b661" providerId="LiveId" clId="{6959C930-3216-406B-8953-4900E1470EC6}" dt="2022-04-25T11:31:33.679" v="560" actId="478"/>
          <ac:spMkLst>
            <pc:docMk/>
            <pc:sldMk cId="3234614268" sldId="262"/>
            <ac:spMk id="9" creationId="{036364B0-2574-4BFB-83A4-9C5E5062F16F}"/>
          </ac:spMkLst>
        </pc:spChg>
        <pc:spChg chg="add">
          <ac:chgData name="linga venubabu" userId="247336c2bb58b661" providerId="LiveId" clId="{6959C930-3216-406B-8953-4900E1470EC6}" dt="2022-04-25T11:36:52.557" v="655" actId="26606"/>
          <ac:spMkLst>
            <pc:docMk/>
            <pc:sldMk cId="3234614268" sldId="262"/>
            <ac:spMk id="18" creationId="{68A4132F-DEC6-4332-A00C-A11AD4519B6C}"/>
          </ac:spMkLst>
        </pc:spChg>
        <pc:spChg chg="add">
          <ac:chgData name="linga venubabu" userId="247336c2bb58b661" providerId="LiveId" clId="{6959C930-3216-406B-8953-4900E1470EC6}" dt="2022-04-25T11:36:52.557" v="655" actId="26606"/>
          <ac:spMkLst>
            <pc:docMk/>
            <pc:sldMk cId="3234614268" sldId="262"/>
            <ac:spMk id="20" creationId="{64965EAE-E41A-435F-B993-07E824B6C977}"/>
          </ac:spMkLst>
        </pc:spChg>
        <pc:spChg chg="add">
          <ac:chgData name="linga venubabu" userId="247336c2bb58b661" providerId="LiveId" clId="{6959C930-3216-406B-8953-4900E1470EC6}" dt="2022-04-25T11:36:52.557" v="655" actId="26606"/>
          <ac:spMkLst>
            <pc:docMk/>
            <pc:sldMk cId="3234614268" sldId="262"/>
            <ac:spMk id="22" creationId="{152F8994-E6D4-4311-9548-C3607BC43645}"/>
          </ac:spMkLst>
        </pc:spChg>
        <pc:picChg chg="add del mod">
          <ac:chgData name="linga venubabu" userId="247336c2bb58b661" providerId="LiveId" clId="{6959C930-3216-406B-8953-4900E1470EC6}" dt="2022-04-25T11:32:10.562" v="564" actId="478"/>
          <ac:picMkLst>
            <pc:docMk/>
            <pc:sldMk cId="3234614268" sldId="262"/>
            <ac:picMk id="5" creationId="{1BB25075-1A13-4B52-B7C6-B1ACC38B3A15}"/>
          </ac:picMkLst>
        </pc:picChg>
        <pc:picChg chg="add mod">
          <ac:chgData name="linga venubabu" userId="247336c2bb58b661" providerId="LiveId" clId="{6959C930-3216-406B-8953-4900E1470EC6}" dt="2022-04-25T11:36:52.557" v="655" actId="26606"/>
          <ac:picMkLst>
            <pc:docMk/>
            <pc:sldMk cId="3234614268" sldId="262"/>
            <ac:picMk id="11" creationId="{C91D853B-F53D-4A8D-983A-6D7097348B3D}"/>
          </ac:picMkLst>
        </pc:picChg>
        <pc:picChg chg="add mod">
          <ac:chgData name="linga venubabu" userId="247336c2bb58b661" providerId="LiveId" clId="{6959C930-3216-406B-8953-4900E1470EC6}" dt="2022-04-25T11:36:52.557" v="655" actId="26606"/>
          <ac:picMkLst>
            <pc:docMk/>
            <pc:sldMk cId="3234614268" sldId="262"/>
            <ac:picMk id="13" creationId="{F5D27ECA-47DC-4535-9414-FFF9B1A51210}"/>
          </ac:picMkLst>
        </pc:picChg>
      </pc:sldChg>
      <pc:sldChg chg="addSp delSp modSp mod ord">
        <pc:chgData name="linga venubabu" userId="247336c2bb58b661" providerId="LiveId" clId="{6959C930-3216-406B-8953-4900E1470EC6}" dt="2022-04-25T11:43:28.207" v="946" actId="20577"/>
        <pc:sldMkLst>
          <pc:docMk/>
          <pc:sldMk cId="80790297" sldId="263"/>
        </pc:sldMkLst>
        <pc:spChg chg="del mod">
          <ac:chgData name="linga venubabu" userId="247336c2bb58b661" providerId="LiveId" clId="{6959C930-3216-406B-8953-4900E1470EC6}" dt="2022-04-25T11:34:40.351" v="586" actId="478"/>
          <ac:spMkLst>
            <pc:docMk/>
            <pc:sldMk cId="80790297" sldId="263"/>
            <ac:spMk id="2" creationId="{41FEEB05-2186-41A1-84D9-1CBD343AA692}"/>
          </ac:spMkLst>
        </pc:spChg>
        <pc:spChg chg="mod">
          <ac:chgData name="linga venubabu" userId="247336c2bb58b661" providerId="LiveId" clId="{6959C930-3216-406B-8953-4900E1470EC6}" dt="2022-04-25T11:43:28.207" v="946" actId="20577"/>
          <ac:spMkLst>
            <pc:docMk/>
            <pc:sldMk cId="80790297" sldId="263"/>
            <ac:spMk id="3" creationId="{F4249321-F02F-4E95-B87D-F6BA64356407}"/>
          </ac:spMkLst>
        </pc:spChg>
        <pc:picChg chg="add mod">
          <ac:chgData name="linga venubabu" userId="247336c2bb58b661" providerId="LiveId" clId="{6959C930-3216-406B-8953-4900E1470EC6}" dt="2022-04-25T11:38:38.120" v="674" actId="1076"/>
          <ac:picMkLst>
            <pc:docMk/>
            <pc:sldMk cId="80790297" sldId="263"/>
            <ac:picMk id="5" creationId="{A390A743-B81D-45B1-959A-BAA8DEDF355E}"/>
          </ac:picMkLst>
        </pc:picChg>
        <pc:picChg chg="add mod">
          <ac:chgData name="linga venubabu" userId="247336c2bb58b661" providerId="LiveId" clId="{6959C930-3216-406B-8953-4900E1470EC6}" dt="2022-04-25T11:40:48.904" v="795" actId="1076"/>
          <ac:picMkLst>
            <pc:docMk/>
            <pc:sldMk cId="80790297" sldId="263"/>
            <ac:picMk id="7" creationId="{99C62524-DF98-4090-8558-A005494B9F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35FB-712F-4A4D-BCAC-27A1AA6B4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9C61A-5837-45BC-879A-5D57590F6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27DA0-B5E1-4BD1-916F-F405FCE52355}"/>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5" name="Footer Placeholder 4">
            <a:extLst>
              <a:ext uri="{FF2B5EF4-FFF2-40B4-BE49-F238E27FC236}">
                <a16:creationId xmlns:a16="http://schemas.microsoft.com/office/drawing/2014/main" id="{BB77425B-3B87-4856-8762-4EFCFAF34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57201-36D7-4401-9A3E-5F65EECE2031}"/>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14340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901D-4B33-497F-98A7-B2700D9B24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14B2F-07A8-4880-84DB-DC7640D47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117F3-78AA-4BB0-87CD-CAD3153BB5D1}"/>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5" name="Footer Placeholder 4">
            <a:extLst>
              <a:ext uri="{FF2B5EF4-FFF2-40B4-BE49-F238E27FC236}">
                <a16:creationId xmlns:a16="http://schemas.microsoft.com/office/drawing/2014/main" id="{EC734E08-1C2F-443E-BDAC-02CEC4E9C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B8DC1-166E-44AB-8A91-FF1F66A9A4D0}"/>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326713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0C538-1783-41F0-92AC-066C1F7F3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5F1D4-3626-4EC9-8D61-21250A243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68BDE-47C1-4E24-ADE3-075BDB5A6734}"/>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5" name="Footer Placeholder 4">
            <a:extLst>
              <a:ext uri="{FF2B5EF4-FFF2-40B4-BE49-F238E27FC236}">
                <a16:creationId xmlns:a16="http://schemas.microsoft.com/office/drawing/2014/main" id="{C8E1CA0F-77A8-4BFF-8A66-2371C4F63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B7F53-028A-4261-AD04-E50BC3EED060}"/>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7193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3FFF-4A17-480C-BCD0-D0C3CDBFF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EC472-341B-4CC0-85A0-DAB9CCAE6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2C31B-DF1F-4419-8645-DA6812A5E9A1}"/>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5" name="Footer Placeholder 4">
            <a:extLst>
              <a:ext uri="{FF2B5EF4-FFF2-40B4-BE49-F238E27FC236}">
                <a16:creationId xmlns:a16="http://schemas.microsoft.com/office/drawing/2014/main" id="{37B13528-04F0-4F03-A105-81C6D4EC3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4DF14-FB88-469E-AB2F-20CAD1DED576}"/>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422209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4B69-531D-42F9-A87E-BBD83BA12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20354-46A3-4CDB-89C2-C55293A65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58F6E-1D67-4E6C-B4A0-5FA39B07EE78}"/>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5" name="Footer Placeholder 4">
            <a:extLst>
              <a:ext uri="{FF2B5EF4-FFF2-40B4-BE49-F238E27FC236}">
                <a16:creationId xmlns:a16="http://schemas.microsoft.com/office/drawing/2014/main" id="{69EF37BA-99CA-4A1B-B2FF-09E22A6B6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51C18-B5D8-481D-A2EA-17D10416ED76}"/>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428929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9CC4-1DAA-4466-8352-D24622C31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1C272-3DB2-4195-B991-F670D16A7C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C95D6F-228B-41B1-98E0-1290152AC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5C146F-E29F-4434-8162-217164F2502F}"/>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6" name="Footer Placeholder 5">
            <a:extLst>
              <a:ext uri="{FF2B5EF4-FFF2-40B4-BE49-F238E27FC236}">
                <a16:creationId xmlns:a16="http://schemas.microsoft.com/office/drawing/2014/main" id="{EF6EDC41-A0B0-466D-959F-035AFE405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56F1F-BD47-4E11-81DF-B66336EECDA9}"/>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362474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EBAF-3DE1-498F-8154-0700E52D45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13262D-4277-4DA3-8A4F-9C3C9886D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C317E-33E9-44FD-A25E-2992917EE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6976A-5CB7-4159-8BC9-4F0F877C2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85E9C-196F-44EB-BD66-6B215144C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9CD1CA-EACD-439A-A56C-71ACE66A16B7}"/>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8" name="Footer Placeholder 7">
            <a:extLst>
              <a:ext uri="{FF2B5EF4-FFF2-40B4-BE49-F238E27FC236}">
                <a16:creationId xmlns:a16="http://schemas.microsoft.com/office/drawing/2014/main" id="{601C7481-31DA-4FB5-98CB-B1291A010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9A110-C989-4739-A050-252E909B2D22}"/>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382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F747-FD93-4985-A73B-631A2CCC1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70E82-B94B-4249-A9B1-473FBA9CB8D7}"/>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4" name="Footer Placeholder 3">
            <a:extLst>
              <a:ext uri="{FF2B5EF4-FFF2-40B4-BE49-F238E27FC236}">
                <a16:creationId xmlns:a16="http://schemas.microsoft.com/office/drawing/2014/main" id="{2BAF8B02-2051-4F0E-9B75-DAE4C3F587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C5D50-D0D5-442D-902B-D5F7C7A5E15D}"/>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161264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362AA-EB87-43EF-B3DA-6F826EC90875}"/>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3" name="Footer Placeholder 2">
            <a:extLst>
              <a:ext uri="{FF2B5EF4-FFF2-40B4-BE49-F238E27FC236}">
                <a16:creationId xmlns:a16="http://schemas.microsoft.com/office/drawing/2014/main" id="{95ED45D2-18D6-4D5E-88A1-0CAAF4934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ACBD4-8B92-4A3C-9FA7-CD7E878C40AD}"/>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419040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8B80-9BDA-4C2B-B9D1-3D45259FF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FF616-B409-47DE-BBD2-F39812549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A471C-C217-46F0-9C3E-93E8E59CA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3A8C5-D2C8-4822-93DE-AB2EBEC67C7B}"/>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6" name="Footer Placeholder 5">
            <a:extLst>
              <a:ext uri="{FF2B5EF4-FFF2-40B4-BE49-F238E27FC236}">
                <a16:creationId xmlns:a16="http://schemas.microsoft.com/office/drawing/2014/main" id="{C84573D5-5C1D-4A93-AA8A-7B3D6D465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A9ED-34A9-4DE0-B68D-1C896E8F8147}"/>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200309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BD18-5701-4291-9605-2EC7E75A7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2FEBF-1C63-488D-8FD6-6BCC8B6C8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CF590B-D46B-47DD-BB1D-08201E93A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B4B9B-3FB9-4F4F-B423-52E08431C7D5}"/>
              </a:ext>
            </a:extLst>
          </p:cNvPr>
          <p:cNvSpPr>
            <a:spLocks noGrp="1"/>
          </p:cNvSpPr>
          <p:nvPr>
            <p:ph type="dt" sz="half" idx="10"/>
          </p:nvPr>
        </p:nvSpPr>
        <p:spPr/>
        <p:txBody>
          <a:bodyPr/>
          <a:lstStyle/>
          <a:p>
            <a:fld id="{B386E62A-F13E-40BE-9BF2-5A1ADFA587CE}" type="datetimeFigureOut">
              <a:rPr lang="en-US" smtClean="0"/>
              <a:t>4/25/2022</a:t>
            </a:fld>
            <a:endParaRPr lang="en-US"/>
          </a:p>
        </p:txBody>
      </p:sp>
      <p:sp>
        <p:nvSpPr>
          <p:cNvPr id="6" name="Footer Placeholder 5">
            <a:extLst>
              <a:ext uri="{FF2B5EF4-FFF2-40B4-BE49-F238E27FC236}">
                <a16:creationId xmlns:a16="http://schemas.microsoft.com/office/drawing/2014/main" id="{1315CFEC-929F-4E84-BEE3-9CC5DE183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17BA5-1860-4A34-975F-95889C3E4676}"/>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194107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1B6D3-87CD-4BF9-9084-8C4B0B50B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E0785-49C2-4C81-8E67-8C24AC175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81333-E075-427F-86C4-D3E18F54E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6E62A-F13E-40BE-9BF2-5A1ADFA587CE}" type="datetimeFigureOut">
              <a:rPr lang="en-US" smtClean="0"/>
              <a:t>4/25/2022</a:t>
            </a:fld>
            <a:endParaRPr lang="en-US"/>
          </a:p>
        </p:txBody>
      </p:sp>
      <p:sp>
        <p:nvSpPr>
          <p:cNvPr id="5" name="Footer Placeholder 4">
            <a:extLst>
              <a:ext uri="{FF2B5EF4-FFF2-40B4-BE49-F238E27FC236}">
                <a16:creationId xmlns:a16="http://schemas.microsoft.com/office/drawing/2014/main" id="{BCEA22BA-F751-43B4-BA4A-A3890D451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EA441-37ED-421D-A7BF-05371DD6E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1F905-2694-4BF6-A74C-C3A9C5B6EAA3}" type="slidenum">
              <a:rPr lang="en-US" smtClean="0"/>
              <a:t>‹#›</a:t>
            </a:fld>
            <a:endParaRPr lang="en-US"/>
          </a:p>
        </p:txBody>
      </p:sp>
    </p:spTree>
    <p:extLst>
      <p:ext uri="{BB962C8B-B14F-4D97-AF65-F5344CB8AC3E}">
        <p14:creationId xmlns:p14="http://schemas.microsoft.com/office/powerpoint/2010/main" val="393601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EEB05-2186-41A1-84D9-1CBD343AA692}"/>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ICP Presentation -2</a:t>
            </a:r>
          </a:p>
        </p:txBody>
      </p:sp>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algn="l"/>
            <a:r>
              <a:rPr lang="en-US" sz="2800" b="1" dirty="0"/>
              <a:t>Presentation on Android Apps</a:t>
            </a:r>
          </a:p>
          <a:p>
            <a:pPr algn="l"/>
            <a:r>
              <a:rPr lang="en-US" sz="2000" b="1" dirty="0"/>
              <a:t>Team:</a:t>
            </a:r>
          </a:p>
          <a:p>
            <a:pPr indent="-228600" algn="l">
              <a:buFont typeface="Arial" panose="020B0604020202020204" pitchFamily="34" charset="0"/>
              <a:buChar char="•"/>
            </a:pPr>
            <a:r>
              <a:rPr lang="en-US" sz="2000" dirty="0" err="1"/>
              <a:t>Venu</a:t>
            </a:r>
            <a:r>
              <a:rPr lang="en-US" sz="2000" dirty="0"/>
              <a:t> Linga</a:t>
            </a:r>
          </a:p>
          <a:p>
            <a:pPr indent="-228600" algn="l">
              <a:buFont typeface="Arial" panose="020B0604020202020204" pitchFamily="34" charset="0"/>
              <a:buChar char="•"/>
            </a:pPr>
            <a:r>
              <a:rPr lang="en-US" sz="2000" dirty="0"/>
              <a:t>Sarath Chandra Kunisetty</a:t>
            </a:r>
          </a:p>
        </p:txBody>
      </p:sp>
    </p:spTree>
    <p:extLst>
      <p:ext uri="{BB962C8B-B14F-4D97-AF65-F5344CB8AC3E}">
        <p14:creationId xmlns:p14="http://schemas.microsoft.com/office/powerpoint/2010/main" val="92762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936" y="2168168"/>
            <a:ext cx="10515600" cy="1325563"/>
          </a:xfrm>
        </p:spPr>
        <p:txBody>
          <a:bodyPr>
            <a:normAutofit/>
          </a:bodyPr>
          <a:lstStyle/>
          <a:p>
            <a:r>
              <a:rPr lang="en-IN" sz="8800" dirty="0">
                <a:latin typeface="Cooper Black" panose="0208090404030B020404" pitchFamily="18" charset="0"/>
              </a:rPr>
              <a:t>THANK YOU</a:t>
            </a:r>
          </a:p>
        </p:txBody>
      </p:sp>
    </p:spTree>
    <p:extLst>
      <p:ext uri="{BB962C8B-B14F-4D97-AF65-F5344CB8AC3E}">
        <p14:creationId xmlns:p14="http://schemas.microsoft.com/office/powerpoint/2010/main" val="258905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B05-2186-41A1-84D9-1CBD343AA692}"/>
              </a:ext>
            </a:extLst>
          </p:cNvPr>
          <p:cNvSpPr>
            <a:spLocks noGrp="1"/>
          </p:cNvSpPr>
          <p:nvPr>
            <p:ph type="ctrTitle"/>
          </p:nvPr>
        </p:nvSpPr>
        <p:spPr>
          <a:xfrm>
            <a:off x="838200" y="723578"/>
            <a:ext cx="4595071" cy="1645501"/>
          </a:xfrm>
        </p:spPr>
        <p:txBody>
          <a:bodyPr vert="horz" lIns="91440" tIns="45720" rIns="91440" bIns="45720" rtlCol="0" anchor="ctr">
            <a:normAutofit/>
          </a:bodyPr>
          <a:lstStyle/>
          <a:p>
            <a:pPr algn="l"/>
            <a:r>
              <a:rPr lang="en-US" sz="4400" b="1" dirty="0"/>
              <a:t>ICP -9</a:t>
            </a:r>
          </a:p>
        </p:txBody>
      </p:sp>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838200" y="2548467"/>
            <a:ext cx="4595071" cy="3628495"/>
          </a:xfrm>
        </p:spPr>
        <p:txBody>
          <a:bodyPr vert="horz" lIns="91440" tIns="45720" rIns="91440" bIns="45720" rtlCol="0">
            <a:normAutofit/>
          </a:bodyPr>
          <a:lstStyle/>
          <a:p>
            <a:pPr marL="342900" indent="-342900" algn="l">
              <a:buFont typeface="Wingdings" panose="05000000000000000000" pitchFamily="2" charset="2"/>
              <a:buChar char="q"/>
            </a:pPr>
            <a:r>
              <a:rPr lang="en-US" sz="2000" dirty="0"/>
              <a:t>In This ICP we have created the simple Pizza order app, added mail notification with summary after the order.</a:t>
            </a:r>
          </a:p>
          <a:p>
            <a:pPr marL="342900" indent="-342900" algn="l">
              <a:buFont typeface="Wingdings" panose="05000000000000000000" pitchFamily="2" charset="2"/>
              <a:buChar char="q"/>
            </a:pPr>
            <a:r>
              <a:rPr lang="en-US" sz="2000" dirty="0"/>
              <a:t>Here we have used text view, Edit text, Check Box, Radio View in respective linear layouts and  all the elements in the Scroll View.</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27" name="Rectangle 17">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9">
            <a:extLst>
              <a:ext uri="{FF2B5EF4-FFF2-40B4-BE49-F238E27FC236}">
                <a16:creationId xmlns:a16="http://schemas.microsoft.com/office/drawing/2014/main" id="{1CAB92A9-A23E-4C58-BF68-EDCB6F12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1">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5FE14012-9A56-438D-BC69-B62ABDD87A7F}"/>
              </a:ext>
            </a:extLst>
          </p:cNvPr>
          <p:cNvPicPr>
            <a:picLocks noChangeAspect="1"/>
          </p:cNvPicPr>
          <p:nvPr/>
        </p:nvPicPr>
        <p:blipFill>
          <a:blip r:embed="rId2"/>
          <a:stretch>
            <a:fillRect/>
          </a:stretch>
        </p:blipFill>
        <p:spPr>
          <a:xfrm>
            <a:off x="6420909" y="236008"/>
            <a:ext cx="2364316" cy="3075437"/>
          </a:xfrm>
          <a:prstGeom prst="rect">
            <a:avLst/>
          </a:prstGeom>
        </p:spPr>
      </p:pic>
      <p:sp>
        <p:nvSpPr>
          <p:cNvPr id="26" name="Rectangle 25">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BBC43AC-B316-4936-9C70-C5FA0666872D}"/>
              </a:ext>
            </a:extLst>
          </p:cNvPr>
          <p:cNvPicPr>
            <a:picLocks noChangeAspect="1"/>
          </p:cNvPicPr>
          <p:nvPr/>
        </p:nvPicPr>
        <p:blipFill>
          <a:blip r:embed="rId3"/>
          <a:stretch>
            <a:fillRect/>
          </a:stretch>
        </p:blipFill>
        <p:spPr>
          <a:xfrm>
            <a:off x="9565324" y="4004097"/>
            <a:ext cx="2178152" cy="2739814"/>
          </a:xfrm>
          <a:prstGeom prst="rect">
            <a:avLst/>
          </a:prstGeom>
        </p:spPr>
      </p:pic>
      <p:pic>
        <p:nvPicPr>
          <p:cNvPr id="11" name="Picture 10">
            <a:extLst>
              <a:ext uri="{FF2B5EF4-FFF2-40B4-BE49-F238E27FC236}">
                <a16:creationId xmlns:a16="http://schemas.microsoft.com/office/drawing/2014/main" id="{3D1B4940-D6C3-4539-91C0-E775F5AD6E14}"/>
              </a:ext>
            </a:extLst>
          </p:cNvPr>
          <p:cNvPicPr>
            <a:picLocks noChangeAspect="1"/>
          </p:cNvPicPr>
          <p:nvPr/>
        </p:nvPicPr>
        <p:blipFill>
          <a:blip r:embed="rId4"/>
          <a:stretch>
            <a:fillRect/>
          </a:stretch>
        </p:blipFill>
        <p:spPr>
          <a:xfrm>
            <a:off x="6420908" y="3894242"/>
            <a:ext cx="2364317" cy="2364317"/>
          </a:xfrm>
          <a:prstGeom prst="rect">
            <a:avLst/>
          </a:prstGeom>
        </p:spPr>
      </p:pic>
      <p:pic>
        <p:nvPicPr>
          <p:cNvPr id="7" name="Picture 6">
            <a:extLst>
              <a:ext uri="{FF2B5EF4-FFF2-40B4-BE49-F238E27FC236}">
                <a16:creationId xmlns:a16="http://schemas.microsoft.com/office/drawing/2014/main" id="{FA55F720-AFFC-4105-9594-3621D794301F}"/>
              </a:ext>
            </a:extLst>
          </p:cNvPr>
          <p:cNvPicPr>
            <a:picLocks noChangeAspect="1"/>
          </p:cNvPicPr>
          <p:nvPr/>
        </p:nvPicPr>
        <p:blipFill>
          <a:blip r:embed="rId5"/>
          <a:stretch>
            <a:fillRect/>
          </a:stretch>
        </p:blipFill>
        <p:spPr>
          <a:xfrm>
            <a:off x="9275338" y="114089"/>
            <a:ext cx="2821412" cy="876511"/>
          </a:xfrm>
          <a:prstGeom prst="rect">
            <a:avLst/>
          </a:prstGeom>
        </p:spPr>
      </p:pic>
      <p:pic>
        <p:nvPicPr>
          <p:cNvPr id="15" name="Picture 14">
            <a:extLst>
              <a:ext uri="{FF2B5EF4-FFF2-40B4-BE49-F238E27FC236}">
                <a16:creationId xmlns:a16="http://schemas.microsoft.com/office/drawing/2014/main" id="{B2E26A0B-DB6F-4597-B849-ACAF8B8E50E3}"/>
              </a:ext>
            </a:extLst>
          </p:cNvPr>
          <p:cNvPicPr>
            <a:picLocks noChangeAspect="1"/>
          </p:cNvPicPr>
          <p:nvPr/>
        </p:nvPicPr>
        <p:blipFill>
          <a:blip r:embed="rId6"/>
          <a:stretch>
            <a:fillRect/>
          </a:stretch>
        </p:blipFill>
        <p:spPr>
          <a:xfrm>
            <a:off x="9302889" y="1104689"/>
            <a:ext cx="2703022" cy="2603922"/>
          </a:xfrm>
          <a:prstGeom prst="rect">
            <a:avLst/>
          </a:prstGeom>
        </p:spPr>
      </p:pic>
    </p:spTree>
    <p:extLst>
      <p:ext uri="{BB962C8B-B14F-4D97-AF65-F5344CB8AC3E}">
        <p14:creationId xmlns:p14="http://schemas.microsoft.com/office/powerpoint/2010/main" val="8371331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0" y="0"/>
            <a:ext cx="12192000" cy="6858000"/>
          </a:xfrm>
        </p:spPr>
        <p:txBody>
          <a:bodyPr/>
          <a:lstStyle/>
          <a:p>
            <a:endParaRPr lang="en-US" dirty="0"/>
          </a:p>
        </p:txBody>
      </p:sp>
      <p:pic>
        <p:nvPicPr>
          <p:cNvPr id="5" name="Picture 4">
            <a:extLst>
              <a:ext uri="{FF2B5EF4-FFF2-40B4-BE49-F238E27FC236}">
                <a16:creationId xmlns:a16="http://schemas.microsoft.com/office/drawing/2014/main" id="{BA61E9F6-1E12-406F-95A9-360F8961C094}"/>
              </a:ext>
            </a:extLst>
          </p:cNvPr>
          <p:cNvPicPr>
            <a:picLocks noChangeAspect="1"/>
          </p:cNvPicPr>
          <p:nvPr/>
        </p:nvPicPr>
        <p:blipFill>
          <a:blip r:embed="rId2"/>
          <a:stretch>
            <a:fillRect/>
          </a:stretch>
        </p:blipFill>
        <p:spPr>
          <a:xfrm>
            <a:off x="266480" y="186628"/>
            <a:ext cx="5075360" cy="1425063"/>
          </a:xfrm>
          <a:prstGeom prst="rect">
            <a:avLst/>
          </a:prstGeom>
        </p:spPr>
      </p:pic>
      <p:pic>
        <p:nvPicPr>
          <p:cNvPr id="7" name="Picture 6">
            <a:extLst>
              <a:ext uri="{FF2B5EF4-FFF2-40B4-BE49-F238E27FC236}">
                <a16:creationId xmlns:a16="http://schemas.microsoft.com/office/drawing/2014/main" id="{DA751EB8-BD28-48B2-B87C-77C0C0583201}"/>
              </a:ext>
            </a:extLst>
          </p:cNvPr>
          <p:cNvPicPr>
            <a:picLocks noChangeAspect="1"/>
          </p:cNvPicPr>
          <p:nvPr/>
        </p:nvPicPr>
        <p:blipFill>
          <a:blip r:embed="rId3"/>
          <a:stretch>
            <a:fillRect/>
          </a:stretch>
        </p:blipFill>
        <p:spPr>
          <a:xfrm>
            <a:off x="266480" y="1798319"/>
            <a:ext cx="5730737" cy="2286198"/>
          </a:xfrm>
          <a:prstGeom prst="rect">
            <a:avLst/>
          </a:prstGeom>
        </p:spPr>
      </p:pic>
      <p:pic>
        <p:nvPicPr>
          <p:cNvPr id="9" name="Picture 8">
            <a:extLst>
              <a:ext uri="{FF2B5EF4-FFF2-40B4-BE49-F238E27FC236}">
                <a16:creationId xmlns:a16="http://schemas.microsoft.com/office/drawing/2014/main" id="{6197DB95-A382-40D3-8CC7-3F355D93D6BA}"/>
              </a:ext>
            </a:extLst>
          </p:cNvPr>
          <p:cNvPicPr>
            <a:picLocks noChangeAspect="1"/>
          </p:cNvPicPr>
          <p:nvPr/>
        </p:nvPicPr>
        <p:blipFill>
          <a:blip r:embed="rId4"/>
          <a:stretch>
            <a:fillRect/>
          </a:stretch>
        </p:blipFill>
        <p:spPr>
          <a:xfrm>
            <a:off x="266480" y="3992632"/>
            <a:ext cx="7338696" cy="2865368"/>
          </a:xfrm>
          <a:prstGeom prst="rect">
            <a:avLst/>
          </a:prstGeom>
        </p:spPr>
      </p:pic>
      <p:pic>
        <p:nvPicPr>
          <p:cNvPr id="11" name="Picture 10">
            <a:extLst>
              <a:ext uri="{FF2B5EF4-FFF2-40B4-BE49-F238E27FC236}">
                <a16:creationId xmlns:a16="http://schemas.microsoft.com/office/drawing/2014/main" id="{D4823668-D9FD-4426-B8DE-DFE885C49F8C}"/>
              </a:ext>
            </a:extLst>
          </p:cNvPr>
          <p:cNvPicPr>
            <a:picLocks noChangeAspect="1"/>
          </p:cNvPicPr>
          <p:nvPr/>
        </p:nvPicPr>
        <p:blipFill>
          <a:blip r:embed="rId5"/>
          <a:stretch>
            <a:fillRect/>
          </a:stretch>
        </p:blipFill>
        <p:spPr>
          <a:xfrm>
            <a:off x="5341840" y="186628"/>
            <a:ext cx="5871404" cy="2260681"/>
          </a:xfrm>
          <a:prstGeom prst="rect">
            <a:avLst/>
          </a:prstGeom>
        </p:spPr>
      </p:pic>
      <p:pic>
        <p:nvPicPr>
          <p:cNvPr id="13" name="Picture 12">
            <a:extLst>
              <a:ext uri="{FF2B5EF4-FFF2-40B4-BE49-F238E27FC236}">
                <a16:creationId xmlns:a16="http://schemas.microsoft.com/office/drawing/2014/main" id="{D851E001-A071-4F8E-8C7C-B426C3B17728}"/>
              </a:ext>
            </a:extLst>
          </p:cNvPr>
          <p:cNvPicPr>
            <a:picLocks noChangeAspect="1"/>
          </p:cNvPicPr>
          <p:nvPr/>
        </p:nvPicPr>
        <p:blipFill>
          <a:blip r:embed="rId6"/>
          <a:stretch>
            <a:fillRect/>
          </a:stretch>
        </p:blipFill>
        <p:spPr>
          <a:xfrm>
            <a:off x="7432918" y="2610306"/>
            <a:ext cx="3653726" cy="1800386"/>
          </a:xfrm>
          <a:prstGeom prst="rect">
            <a:avLst/>
          </a:prstGeom>
        </p:spPr>
      </p:pic>
    </p:spTree>
    <p:extLst>
      <p:ext uri="{BB962C8B-B14F-4D97-AF65-F5344CB8AC3E}">
        <p14:creationId xmlns:p14="http://schemas.microsoft.com/office/powerpoint/2010/main" val="74310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0" y="0"/>
            <a:ext cx="12192000" cy="6858000"/>
          </a:xfrm>
        </p:spPr>
        <p:txBody>
          <a:bodyPr/>
          <a:lstStyle/>
          <a:p>
            <a:pPr algn="l"/>
            <a:r>
              <a:rPr lang="en-US"/>
              <a:t>We do include the buttons summary and order, the summary button click will shows the details of our order include type, quantity an price.</a:t>
            </a:r>
          </a:p>
          <a:p>
            <a:pPr algn="l"/>
            <a:endParaRPr lang="en-US"/>
          </a:p>
          <a:p>
            <a:pPr algn="l"/>
            <a:r>
              <a:rPr lang="en-US"/>
              <a:t>The order button will call the OrderPizzaMenu function and sends mail with order details.</a:t>
            </a:r>
          </a:p>
          <a:p>
            <a:pPr algn="l"/>
            <a:endParaRPr lang="en-US" dirty="0"/>
          </a:p>
        </p:txBody>
      </p:sp>
      <p:pic>
        <p:nvPicPr>
          <p:cNvPr id="5" name="Picture 4">
            <a:extLst>
              <a:ext uri="{FF2B5EF4-FFF2-40B4-BE49-F238E27FC236}">
                <a16:creationId xmlns:a16="http://schemas.microsoft.com/office/drawing/2014/main" id="{39EBF25B-7FEF-400A-801D-6F25FA888405}"/>
              </a:ext>
            </a:extLst>
          </p:cNvPr>
          <p:cNvPicPr>
            <a:picLocks noChangeAspect="1"/>
          </p:cNvPicPr>
          <p:nvPr/>
        </p:nvPicPr>
        <p:blipFill>
          <a:blip r:embed="rId2"/>
          <a:stretch>
            <a:fillRect/>
          </a:stretch>
        </p:blipFill>
        <p:spPr>
          <a:xfrm>
            <a:off x="585261" y="2036895"/>
            <a:ext cx="4823878" cy="4267570"/>
          </a:xfrm>
          <a:prstGeom prst="rect">
            <a:avLst/>
          </a:prstGeom>
        </p:spPr>
      </p:pic>
      <p:pic>
        <p:nvPicPr>
          <p:cNvPr id="7" name="Picture 6">
            <a:extLst>
              <a:ext uri="{FF2B5EF4-FFF2-40B4-BE49-F238E27FC236}">
                <a16:creationId xmlns:a16="http://schemas.microsoft.com/office/drawing/2014/main" id="{86F64068-7C6D-4EE3-A669-6E10AA2F2FDF}"/>
              </a:ext>
            </a:extLst>
          </p:cNvPr>
          <p:cNvPicPr>
            <a:picLocks noChangeAspect="1"/>
          </p:cNvPicPr>
          <p:nvPr/>
        </p:nvPicPr>
        <p:blipFill>
          <a:blip r:embed="rId3"/>
          <a:stretch>
            <a:fillRect/>
          </a:stretch>
        </p:blipFill>
        <p:spPr>
          <a:xfrm>
            <a:off x="6695310" y="2622394"/>
            <a:ext cx="2987299" cy="3604572"/>
          </a:xfrm>
          <a:prstGeom prst="rect">
            <a:avLst/>
          </a:prstGeom>
        </p:spPr>
      </p:pic>
    </p:spTree>
    <p:extLst>
      <p:ext uri="{BB962C8B-B14F-4D97-AF65-F5344CB8AC3E}">
        <p14:creationId xmlns:p14="http://schemas.microsoft.com/office/powerpoint/2010/main" val="325895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t>ICP 11</a:t>
            </a:r>
          </a:p>
        </p:txBody>
      </p:sp>
      <p:sp>
        <p:nvSpPr>
          <p:cNvPr id="3" name="TextBox 2"/>
          <p:cNvSpPr txBox="1"/>
          <p:nvPr/>
        </p:nvSpPr>
        <p:spPr>
          <a:xfrm>
            <a:off x="979868" y="1445988"/>
            <a:ext cx="10881574" cy="3877985"/>
          </a:xfrm>
          <a:prstGeom prst="rect">
            <a:avLst/>
          </a:prstGeom>
          <a:noFill/>
        </p:spPr>
        <p:txBody>
          <a:bodyPr wrap="square" rtlCol="0">
            <a:spAutoFit/>
          </a:bodyPr>
          <a:lstStyle/>
          <a:p>
            <a:pPr>
              <a:lnSpc>
                <a:spcPct val="150000"/>
              </a:lnSpc>
            </a:pPr>
            <a:r>
              <a:rPr lang="en-IN" sz="2400" b="1" u="sng" dirty="0"/>
              <a:t>Text-To-Speech</a:t>
            </a:r>
            <a:r>
              <a:rPr lang="en-IN" sz="2400" dirty="0"/>
              <a:t>:</a:t>
            </a:r>
          </a:p>
          <a:p>
            <a:pPr>
              <a:lnSpc>
                <a:spcPct val="150000"/>
              </a:lnSpc>
            </a:pPr>
            <a:r>
              <a:rPr lang="en-IN" dirty="0"/>
              <a:t>	</a:t>
            </a:r>
            <a:r>
              <a:rPr lang="en-US" sz="2000" dirty="0"/>
              <a:t>Text to speech is a android library which is used to synthesize a voice playback for the user’s text input. This library gives us an option of enabling the voice playback in various languages. It is also known as “Speech Synthesis”. There are various methods available in this library some of them are:</a:t>
            </a:r>
          </a:p>
          <a:p>
            <a:pPr marL="2571750" lvl="5" indent="-285750">
              <a:lnSpc>
                <a:spcPct val="150000"/>
              </a:lnSpc>
              <a:buFont typeface="Arial" panose="020B0604020202020204" pitchFamily="34" charset="0"/>
              <a:buChar char="•"/>
            </a:pPr>
            <a:r>
              <a:rPr lang="en-IN" sz="2000" b="1" dirty="0" err="1"/>
              <a:t>setPitch</a:t>
            </a:r>
            <a:r>
              <a:rPr lang="en-IN" sz="2000" b="1" dirty="0"/>
              <a:t>(float pitch)</a:t>
            </a:r>
          </a:p>
          <a:p>
            <a:pPr marL="2571750" lvl="5" indent="-285750">
              <a:lnSpc>
                <a:spcPct val="150000"/>
              </a:lnSpc>
              <a:buFont typeface="Arial" panose="020B0604020202020204" pitchFamily="34" charset="0"/>
              <a:buChar char="•"/>
            </a:pPr>
            <a:r>
              <a:rPr lang="en-IN" sz="2000" b="1" dirty="0" err="1"/>
              <a:t>setSpeechRate</a:t>
            </a:r>
            <a:r>
              <a:rPr lang="en-IN" sz="2000" b="1" dirty="0"/>
              <a:t>(float </a:t>
            </a:r>
            <a:r>
              <a:rPr lang="en-IN" sz="2000" b="1" dirty="0" err="1"/>
              <a:t>speechRate</a:t>
            </a:r>
            <a:r>
              <a:rPr lang="en-IN" sz="2000" b="1" dirty="0"/>
              <a:t>)</a:t>
            </a:r>
          </a:p>
          <a:p>
            <a:pPr marL="2571750" lvl="5" indent="-285750">
              <a:lnSpc>
                <a:spcPct val="150000"/>
              </a:lnSpc>
              <a:buFont typeface="Arial" panose="020B0604020202020204" pitchFamily="34" charset="0"/>
              <a:buChar char="•"/>
            </a:pPr>
            <a:r>
              <a:rPr lang="en-IN" sz="2000" b="1" dirty="0" err="1"/>
              <a:t>setLanguage</a:t>
            </a:r>
            <a:r>
              <a:rPr lang="en-IN" sz="2000" b="1" dirty="0"/>
              <a:t>(Locale </a:t>
            </a:r>
            <a:r>
              <a:rPr lang="en-IN" sz="2000" b="1" dirty="0" err="1"/>
              <a:t>loc</a:t>
            </a:r>
            <a:r>
              <a:rPr lang="en-IN" sz="2000" b="1" dirty="0"/>
              <a:t>) </a:t>
            </a:r>
          </a:p>
          <a:p>
            <a:pPr marL="2571750" lvl="5" indent="-285750">
              <a:lnSpc>
                <a:spcPct val="150000"/>
              </a:lnSpc>
              <a:buFont typeface="Arial" panose="020B0604020202020204" pitchFamily="34" charset="0"/>
              <a:buChar char="•"/>
            </a:pPr>
            <a:r>
              <a:rPr lang="en-IN" sz="2000" b="1" dirty="0" err="1"/>
              <a:t>setVoice</a:t>
            </a:r>
            <a:r>
              <a:rPr lang="en-IN" sz="2000" b="1" dirty="0"/>
              <a:t>(Voice voice) </a:t>
            </a:r>
          </a:p>
        </p:txBody>
      </p:sp>
      <p:sp>
        <p:nvSpPr>
          <p:cNvPr id="6" name="TextBox 5"/>
          <p:cNvSpPr txBox="1"/>
          <p:nvPr/>
        </p:nvSpPr>
        <p:spPr>
          <a:xfrm>
            <a:off x="965915" y="5525037"/>
            <a:ext cx="10895527" cy="707886"/>
          </a:xfrm>
          <a:prstGeom prst="rect">
            <a:avLst/>
          </a:prstGeom>
          <a:noFill/>
        </p:spPr>
        <p:txBody>
          <a:bodyPr wrap="square" rtlCol="0">
            <a:spAutoFit/>
          </a:bodyPr>
          <a:lstStyle/>
          <a:p>
            <a:r>
              <a:rPr lang="en-IN" sz="2000" dirty="0"/>
              <a:t>Text-To-Speech is widely used in various real time situations like Audio Books, Businesses with visually challenged customers etc.</a:t>
            </a:r>
          </a:p>
        </p:txBody>
      </p:sp>
    </p:spTree>
    <p:extLst>
      <p:ext uri="{BB962C8B-B14F-4D97-AF65-F5344CB8AC3E}">
        <p14:creationId xmlns:p14="http://schemas.microsoft.com/office/powerpoint/2010/main" val="347871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9701" y="412124"/>
            <a:ext cx="11320530" cy="1138773"/>
          </a:xfrm>
          <a:prstGeom prst="rect">
            <a:avLst/>
          </a:prstGeom>
          <a:noFill/>
        </p:spPr>
        <p:txBody>
          <a:bodyPr wrap="square" rtlCol="0">
            <a:spAutoFit/>
          </a:bodyPr>
          <a:lstStyle/>
          <a:p>
            <a:r>
              <a:rPr lang="en-IN" sz="2400" b="1" u="sng" dirty="0"/>
              <a:t>Implementation: </a:t>
            </a:r>
          </a:p>
          <a:p>
            <a:r>
              <a:rPr lang="en-IN" sz="2400" dirty="0"/>
              <a:t>	</a:t>
            </a:r>
            <a:r>
              <a:rPr lang="en-IN" sz="2000" dirty="0"/>
              <a:t>Necessary elements (</a:t>
            </a:r>
            <a:r>
              <a:rPr lang="en-IN" sz="2000" dirty="0" err="1"/>
              <a:t>EditText</a:t>
            </a:r>
            <a:r>
              <a:rPr lang="en-IN" sz="2000" dirty="0"/>
              <a:t>, Button, </a:t>
            </a:r>
            <a:r>
              <a:rPr lang="en-IN" sz="2000" dirty="0" err="1"/>
              <a:t>TextView</a:t>
            </a:r>
            <a:r>
              <a:rPr lang="en-IN" sz="2000" dirty="0"/>
              <a:t>) and their required styling like size, font etc., was added in the activity_main.xml file</a:t>
            </a:r>
          </a:p>
        </p:txBody>
      </p:sp>
      <p:pic>
        <p:nvPicPr>
          <p:cNvPr id="4" name="Picture 3"/>
          <p:cNvPicPr/>
          <p:nvPr/>
        </p:nvPicPr>
        <p:blipFill>
          <a:blip r:embed="rId2"/>
          <a:stretch>
            <a:fillRect/>
          </a:stretch>
        </p:blipFill>
        <p:spPr>
          <a:xfrm>
            <a:off x="9247031" y="1243121"/>
            <a:ext cx="2743200" cy="5467350"/>
          </a:xfrm>
          <a:prstGeom prst="rect">
            <a:avLst/>
          </a:prstGeom>
        </p:spPr>
      </p:pic>
      <p:pic>
        <p:nvPicPr>
          <p:cNvPr id="5" name="Picture 4"/>
          <p:cNvPicPr/>
          <p:nvPr/>
        </p:nvPicPr>
        <p:blipFill>
          <a:blip r:embed="rId3"/>
          <a:stretch>
            <a:fillRect/>
          </a:stretch>
        </p:blipFill>
        <p:spPr>
          <a:xfrm>
            <a:off x="367182" y="1710002"/>
            <a:ext cx="4269212" cy="2472341"/>
          </a:xfrm>
          <a:prstGeom prst="rect">
            <a:avLst/>
          </a:prstGeom>
        </p:spPr>
      </p:pic>
      <p:pic>
        <p:nvPicPr>
          <p:cNvPr id="6" name="Picture 5"/>
          <p:cNvPicPr/>
          <p:nvPr/>
        </p:nvPicPr>
        <p:blipFill>
          <a:blip r:embed="rId4"/>
          <a:stretch>
            <a:fillRect/>
          </a:stretch>
        </p:blipFill>
        <p:spPr>
          <a:xfrm>
            <a:off x="310300" y="4501695"/>
            <a:ext cx="4056845" cy="1894199"/>
          </a:xfrm>
          <a:prstGeom prst="rect">
            <a:avLst/>
          </a:prstGeom>
        </p:spPr>
      </p:pic>
      <p:pic>
        <p:nvPicPr>
          <p:cNvPr id="7" name="Picture 6"/>
          <p:cNvPicPr/>
          <p:nvPr/>
        </p:nvPicPr>
        <p:blipFill>
          <a:blip r:embed="rId5"/>
          <a:stretch>
            <a:fillRect/>
          </a:stretch>
        </p:blipFill>
        <p:spPr>
          <a:xfrm>
            <a:off x="4713667" y="2511379"/>
            <a:ext cx="4456091" cy="2698653"/>
          </a:xfrm>
          <a:prstGeom prst="rect">
            <a:avLst/>
          </a:prstGeom>
        </p:spPr>
      </p:pic>
    </p:spTree>
    <p:extLst>
      <p:ext uri="{BB962C8B-B14F-4D97-AF65-F5344CB8AC3E}">
        <p14:creationId xmlns:p14="http://schemas.microsoft.com/office/powerpoint/2010/main" val="232718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14" y="309093"/>
            <a:ext cx="11668259" cy="5940088"/>
          </a:xfrm>
          <a:prstGeom prst="rect">
            <a:avLst/>
          </a:prstGeom>
          <a:noFill/>
        </p:spPr>
        <p:txBody>
          <a:bodyPr wrap="square" rtlCol="0">
            <a:spAutoFit/>
          </a:bodyPr>
          <a:lstStyle/>
          <a:p>
            <a:r>
              <a:rPr lang="en-IN" sz="2400" b="1" u="sng" dirty="0"/>
              <a:t>Implementation (cont’d)</a:t>
            </a:r>
            <a:r>
              <a:rPr lang="en-IN" sz="2400" dirty="0"/>
              <a:t> </a:t>
            </a:r>
            <a:r>
              <a:rPr lang="en-IN" dirty="0"/>
              <a:t>:</a:t>
            </a:r>
          </a:p>
          <a:p>
            <a:r>
              <a:rPr lang="en-IN" dirty="0"/>
              <a:t> </a:t>
            </a:r>
          </a:p>
          <a:p>
            <a:r>
              <a:rPr lang="en-IN" sz="2000" dirty="0"/>
              <a:t>	The logical/code implementation was added in the “MainActivity.java” file in the “</a:t>
            </a:r>
            <a:r>
              <a:rPr lang="en-IN" sz="2000" dirty="0" err="1"/>
              <a:t>onCreate</a:t>
            </a:r>
            <a:r>
              <a:rPr lang="en-IN" sz="2000" dirty="0"/>
              <a:t>()” method. In this method 3 variable instances was created for the 3 UI elements by using the ID. </a:t>
            </a:r>
          </a:p>
          <a:p>
            <a:r>
              <a:rPr lang="en-IN" sz="2000" dirty="0"/>
              <a:t>	The TTS(Text-To-Speech) will be activated once the user clicks on the “Click to Speak” button. So an event listener was added to that button “</a:t>
            </a:r>
            <a:r>
              <a:rPr lang="en-IN" sz="2000" dirty="0" err="1"/>
              <a:t>setOnClickListener</a:t>
            </a:r>
            <a:r>
              <a:rPr lang="en-IN" sz="2000" dirty="0"/>
              <a:t>()” which triggers the “</a:t>
            </a:r>
            <a:r>
              <a:rPr lang="en-IN" sz="2000" dirty="0" err="1"/>
              <a:t>onClick</a:t>
            </a:r>
            <a:r>
              <a:rPr lang="en-IN" sz="2000" dirty="0"/>
              <a:t>()” method once user clicks on the button in which </a:t>
            </a:r>
            <a:r>
              <a:rPr lang="en-IN" sz="2000" dirty="0" err="1"/>
              <a:t>TextToSpeech</a:t>
            </a:r>
            <a:r>
              <a:rPr lang="en-IN" sz="2000" dirty="0"/>
              <a:t> is implemented.</a:t>
            </a:r>
          </a:p>
          <a:p>
            <a:r>
              <a:rPr lang="en-IN" sz="2000" dirty="0"/>
              <a:t>	A new object is created for the </a:t>
            </a:r>
            <a:r>
              <a:rPr lang="en-IN" sz="2000" dirty="0" err="1"/>
              <a:t>TextToSpeech</a:t>
            </a:r>
            <a:r>
              <a:rPr lang="en-IN" sz="2000" dirty="0"/>
              <a:t> class while implementing </a:t>
            </a:r>
            <a:r>
              <a:rPr lang="en-IN" sz="2000" dirty="0" err="1"/>
              <a:t>OnInit</a:t>
            </a:r>
            <a:r>
              <a:rPr lang="en-IN" sz="2000" dirty="0"/>
              <a:t>() method. Here we are setting the language as US and verifying whether the user’s input as per the requirement and if it is then the “speak()” is invoked.</a:t>
            </a:r>
          </a:p>
          <a:p>
            <a:r>
              <a:rPr lang="en-IN" sz="2000" dirty="0"/>
              <a:t>	In “speak()” method the user input is stored into the string s, where it is validated if the users input is valid or not. If it is valid then the </a:t>
            </a:r>
            <a:r>
              <a:rPr lang="en-IN" sz="2000" dirty="0" err="1"/>
              <a:t>TalkToSpeech’s</a:t>
            </a:r>
            <a:r>
              <a:rPr lang="en-IN" sz="2000" dirty="0"/>
              <a:t> “speak()” is invoked with the user’s input passed as a parameter. If the user’s is invalid then a voice play back is initiated prompting the user to input something into the field.</a:t>
            </a:r>
          </a:p>
          <a:p>
            <a:r>
              <a:rPr lang="en-IN" sz="2000" dirty="0"/>
              <a:t>	“</a:t>
            </a:r>
            <a:r>
              <a:rPr lang="en-IN" sz="2000" dirty="0" err="1"/>
              <a:t>onPause</a:t>
            </a:r>
            <a:r>
              <a:rPr lang="en-IN" sz="2000" dirty="0"/>
              <a:t>()” method was implemented </a:t>
            </a:r>
            <a:r>
              <a:rPr lang="en-IN" sz="2000" dirty="0" err="1"/>
              <a:t>inorder</a:t>
            </a:r>
            <a:r>
              <a:rPr lang="en-IN" sz="2000" dirty="0"/>
              <a:t> to stop the voice playback once the app is returned to background activity and “</a:t>
            </a:r>
            <a:r>
              <a:rPr lang="en-IN" sz="2000" dirty="0" err="1"/>
              <a:t>onDestroy</a:t>
            </a:r>
            <a:r>
              <a:rPr lang="en-IN" sz="2000" dirty="0"/>
              <a:t>()” method is implemented </a:t>
            </a:r>
            <a:r>
              <a:rPr lang="en-IN" sz="2000" dirty="0" err="1"/>
              <a:t>inorder</a:t>
            </a:r>
            <a:r>
              <a:rPr lang="en-IN" sz="2000" dirty="0"/>
              <a:t> to shutdown the </a:t>
            </a:r>
            <a:r>
              <a:rPr lang="en-IN" sz="2000" dirty="0" err="1"/>
              <a:t>TextToSpeach</a:t>
            </a:r>
            <a:r>
              <a:rPr lang="en-IN" sz="2000" dirty="0"/>
              <a:t> service so that other resources will be able to utilize this functionality.</a:t>
            </a:r>
          </a:p>
          <a:p>
            <a:r>
              <a:rPr lang="en-IN" sz="2000" dirty="0"/>
              <a:t> </a:t>
            </a:r>
          </a:p>
          <a:p>
            <a:endParaRPr lang="en-IN" dirty="0"/>
          </a:p>
        </p:txBody>
      </p:sp>
    </p:spTree>
    <p:extLst>
      <p:ext uri="{BB962C8B-B14F-4D97-AF65-F5344CB8AC3E}">
        <p14:creationId xmlns:p14="http://schemas.microsoft.com/office/powerpoint/2010/main" val="241027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29467" y="578110"/>
            <a:ext cx="5731510" cy="4039235"/>
          </a:xfrm>
          <a:prstGeom prst="rect">
            <a:avLst/>
          </a:prstGeom>
        </p:spPr>
      </p:pic>
      <p:pic>
        <p:nvPicPr>
          <p:cNvPr id="4" name="Picture 3"/>
          <p:cNvPicPr/>
          <p:nvPr/>
        </p:nvPicPr>
        <p:blipFill>
          <a:blip r:embed="rId3"/>
          <a:stretch>
            <a:fillRect/>
          </a:stretch>
        </p:blipFill>
        <p:spPr>
          <a:xfrm>
            <a:off x="6138518" y="616747"/>
            <a:ext cx="5731510" cy="2172970"/>
          </a:xfrm>
          <a:prstGeom prst="rect">
            <a:avLst/>
          </a:prstGeom>
        </p:spPr>
      </p:pic>
      <p:pic>
        <p:nvPicPr>
          <p:cNvPr id="5" name="Picture 4"/>
          <p:cNvPicPr/>
          <p:nvPr/>
        </p:nvPicPr>
        <p:blipFill>
          <a:blip r:embed="rId4"/>
          <a:stretch>
            <a:fillRect/>
          </a:stretch>
        </p:blipFill>
        <p:spPr>
          <a:xfrm>
            <a:off x="229467" y="4912686"/>
            <a:ext cx="5524500" cy="1514475"/>
          </a:xfrm>
          <a:prstGeom prst="rect">
            <a:avLst/>
          </a:prstGeom>
        </p:spPr>
      </p:pic>
      <p:pic>
        <p:nvPicPr>
          <p:cNvPr id="6" name="Picture 5"/>
          <p:cNvPicPr/>
          <p:nvPr/>
        </p:nvPicPr>
        <p:blipFill>
          <a:blip r:embed="rId5"/>
          <a:stretch>
            <a:fillRect/>
          </a:stretch>
        </p:blipFill>
        <p:spPr>
          <a:xfrm>
            <a:off x="6138518" y="3950254"/>
            <a:ext cx="5731510" cy="1102360"/>
          </a:xfrm>
          <a:prstGeom prst="rect">
            <a:avLst/>
          </a:prstGeom>
        </p:spPr>
      </p:pic>
      <p:sp>
        <p:nvSpPr>
          <p:cNvPr id="2" name="TextBox 1"/>
          <p:cNvSpPr txBox="1"/>
          <p:nvPr/>
        </p:nvSpPr>
        <p:spPr>
          <a:xfrm>
            <a:off x="229467" y="154546"/>
            <a:ext cx="7588009" cy="646331"/>
          </a:xfrm>
          <a:prstGeom prst="rect">
            <a:avLst/>
          </a:prstGeom>
          <a:noFill/>
        </p:spPr>
        <p:txBody>
          <a:bodyPr wrap="square" rtlCol="0">
            <a:spAutoFit/>
          </a:bodyPr>
          <a:lstStyle/>
          <a:p>
            <a:r>
              <a:rPr lang="en-IN" b="1" u="sng" dirty="0"/>
              <a:t>Implementation (cont’d)</a:t>
            </a:r>
            <a:r>
              <a:rPr lang="en-IN" dirty="0"/>
              <a:t> :</a:t>
            </a:r>
          </a:p>
          <a:p>
            <a:endParaRPr lang="en-IN" dirty="0"/>
          </a:p>
        </p:txBody>
      </p:sp>
    </p:spTree>
    <p:extLst>
      <p:ext uri="{BB962C8B-B14F-4D97-AF65-F5344CB8AC3E}">
        <p14:creationId xmlns:p14="http://schemas.microsoft.com/office/powerpoint/2010/main" val="85526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155" y="412124"/>
            <a:ext cx="9994006" cy="2123658"/>
          </a:xfrm>
          <a:prstGeom prst="rect">
            <a:avLst/>
          </a:prstGeom>
          <a:noFill/>
        </p:spPr>
        <p:txBody>
          <a:bodyPr wrap="square" rtlCol="0">
            <a:spAutoFit/>
          </a:bodyPr>
          <a:lstStyle/>
          <a:p>
            <a:r>
              <a:rPr lang="en-IN" sz="2400" b="1" u="sng" dirty="0"/>
              <a:t>Conclusion: </a:t>
            </a:r>
          </a:p>
          <a:p>
            <a:endParaRPr lang="en-IN" sz="2400" b="1" u="sng" dirty="0"/>
          </a:p>
          <a:p>
            <a:pPr marL="342900" indent="-342900">
              <a:buFont typeface="Wingdings" panose="05000000000000000000" pitchFamily="2" charset="2"/>
              <a:buChar char="Ø"/>
            </a:pPr>
            <a:r>
              <a:rPr lang="en-IN" sz="2000" dirty="0"/>
              <a:t>From the  ICP 9 we gained knowledge on the sending Email notification in android, and also elements the scroll down view. Calling functions directly from the button click.</a:t>
            </a:r>
          </a:p>
          <a:p>
            <a:pPr marL="342900" indent="-342900">
              <a:buFont typeface="Wingdings" panose="05000000000000000000" pitchFamily="2" charset="2"/>
              <a:buChar char="Ø"/>
            </a:pPr>
            <a:r>
              <a:rPr lang="en-IN" sz="2000" dirty="0"/>
              <a:t>Through ICP11 we were able to gain good knowledge about how to utilize Text-To-Speech functionality with different methods available in an android application.</a:t>
            </a:r>
          </a:p>
        </p:txBody>
      </p:sp>
    </p:spTree>
    <p:extLst>
      <p:ext uri="{BB962C8B-B14F-4D97-AF65-F5344CB8AC3E}">
        <p14:creationId xmlns:p14="http://schemas.microsoft.com/office/powerpoint/2010/main" val="768011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573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Cooper Black</vt:lpstr>
      <vt:lpstr>Wingdings</vt:lpstr>
      <vt:lpstr>Office Theme</vt:lpstr>
      <vt:lpstr>ICP Presentation -2</vt:lpstr>
      <vt:lpstr>ICP -9</vt:lpstr>
      <vt:lpstr>PowerPoint Presentation</vt:lpstr>
      <vt:lpstr>PowerPoint Presentation</vt:lpstr>
      <vt:lpstr>ICP 11</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 Presentation -2</dc:title>
  <dc:creator>linga venubabu</dc:creator>
  <cp:lastModifiedBy>linga venubabu</cp:lastModifiedBy>
  <cp:revision>5</cp:revision>
  <dcterms:created xsi:type="dcterms:W3CDTF">2022-04-25T10:16:09Z</dcterms:created>
  <dcterms:modified xsi:type="dcterms:W3CDTF">2022-04-25T18:53:35Z</dcterms:modified>
</cp:coreProperties>
</file>