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5" r:id="rId3"/>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Font typeface="Arial"/>
              <a:buChar char="●"/>
              <a:defRPr b="0" i="0" sz="1100" u="none" cap="none" strike="noStrike">
                <a:solidFill>
                  <a:schemeClr val="dk1"/>
                </a:solidFill>
                <a:latin typeface="Arial"/>
                <a:ea typeface="Arial"/>
                <a:cs typeface="Arial"/>
                <a:sym typeface="Arial"/>
              </a:defRPr>
            </a:lvl1pPr>
            <a:lvl2pPr indent="0" lvl="1" marL="457200" marR="0" rtl="0" algn="l">
              <a:spcBef>
                <a:spcPts val="0"/>
              </a:spcBef>
              <a:buClr>
                <a:schemeClr val="dk1"/>
              </a:buClr>
              <a:buFont typeface="Arial"/>
              <a:buChar char="○"/>
              <a:defRPr b="0" i="0" sz="1100" u="none" cap="none" strike="noStrike">
                <a:solidFill>
                  <a:schemeClr val="dk1"/>
                </a:solidFill>
                <a:latin typeface="Arial"/>
                <a:ea typeface="Arial"/>
                <a:cs typeface="Arial"/>
                <a:sym typeface="Arial"/>
              </a:defRPr>
            </a:lvl2pPr>
            <a:lvl3pPr indent="0" lvl="2" marL="914400" marR="0" rtl="0" algn="l">
              <a:spcBef>
                <a:spcPts val="0"/>
              </a:spcBef>
              <a:buClr>
                <a:schemeClr val="dk1"/>
              </a:buClr>
              <a:buFont typeface="Arial"/>
              <a:buChar char="■"/>
              <a:defRPr b="0" i="0" sz="11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Font typeface="Arial"/>
              <a:buChar char="●"/>
              <a:defRPr b="0" i="0" sz="11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Font typeface="Arial"/>
              <a:buChar char="○"/>
              <a:defRPr b="0" i="0" sz="11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Font typeface="Arial"/>
              <a:buChar char="■"/>
              <a:defRPr b="0" i="0" sz="11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Font typeface="Arial"/>
              <a:buChar char="●"/>
              <a:defRPr b="0" i="0" sz="11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Font typeface="Arial"/>
              <a:buChar char="○"/>
              <a:defRPr b="0" i="0" sz="11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24" name="Shape 2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b="0" i="0" lang="en-US" sz="1100" u="none" cap="none" strike="noStrike">
                <a:solidFill>
                  <a:schemeClr val="dk1"/>
                </a:solidFill>
                <a:latin typeface="Arial"/>
                <a:ea typeface="Arial"/>
                <a:cs typeface="Arial"/>
                <a:sym typeface="Arial"/>
              </a:rPr>
              <a:t>Samarpita</a:t>
            </a:r>
          </a:p>
        </p:txBody>
      </p:sp>
      <p:sp>
        <p:nvSpPr>
          <p:cNvPr id="145" name="Shape 1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b="0" i="0" lang="en-US" sz="1100" u="none" cap="none" strike="noStrike">
                <a:solidFill>
                  <a:schemeClr val="dk1"/>
                </a:solidFill>
                <a:latin typeface="Arial"/>
                <a:ea typeface="Arial"/>
                <a:cs typeface="Arial"/>
                <a:sym typeface="Arial"/>
              </a:rPr>
              <a:t>Kunja</a:t>
            </a:r>
          </a:p>
        </p:txBody>
      </p:sp>
      <p:sp>
        <p:nvSpPr>
          <p:cNvPr id="154" name="Shape 1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rPr b="0" i="0" lang="en-US" sz="1100" u="none" cap="none" strike="noStrike">
                <a:solidFill>
                  <a:schemeClr val="dk1"/>
                </a:solidFill>
                <a:latin typeface="Arial"/>
                <a:ea typeface="Arial"/>
                <a:cs typeface="Arial"/>
                <a:sym typeface="Arial"/>
              </a:rPr>
              <a:t>Pratarshi</a:t>
            </a:r>
          </a:p>
        </p:txBody>
      </p:sp>
      <p:sp>
        <p:nvSpPr>
          <p:cNvPr id="170" name="Shape 1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80" name="Shape 1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indent="-228600" lvl="0" marL="457200" marR="0" rtl="0" algn="just">
              <a:lnSpc>
                <a:spcPct val="115000"/>
              </a:lnSpc>
              <a:spcBef>
                <a:spcPts val="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1.</a:t>
            </a:r>
            <a:r>
              <a:rPr b="0" i="0" lang="en-US" sz="7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Customer Service Team (CST) </a:t>
            </a:r>
            <a:r>
              <a:rPr b="0" i="0" lang="en-US" sz="1200" u="none" cap="none" strike="noStrike">
                <a:solidFill>
                  <a:schemeClr val="dk1"/>
                </a:solidFill>
                <a:latin typeface="Arial"/>
                <a:ea typeface="Arial"/>
                <a:cs typeface="Arial"/>
                <a:sym typeface="Arial"/>
              </a:rPr>
              <a:t>– Since people use social networking sites to express fashion, the CST should extensively tap fashion trends via such blogs and medias to stay ahead in market competition. This would give the company the extra edge to stay ahead in the market. </a:t>
            </a:r>
          </a:p>
          <a:p>
            <a:pPr indent="-228600" lvl="0" marL="45720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98" name="Shape 1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10" name="Shape 2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17" name="Shape 2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11" name="Shape 11"/>
        <p:cNvGrpSpPr/>
        <p:nvPr/>
      </p:nvGrpSpPr>
      <p:grpSpPr>
        <a:xfrm>
          <a:off x="0" y="0"/>
          <a:ext cx="0" cy="0"/>
          <a:chOff x="0" y="0"/>
          <a:chExt cx="0" cy="0"/>
        </a:xfrm>
      </p:grpSpPr>
      <p:sp>
        <p:nvSpPr>
          <p:cNvPr id="12" name="Shape 12"/>
          <p:cNvSpPr txBox="1"/>
          <p:nvPr>
            <p:ph idx="10" type="dt"/>
          </p:nvPr>
        </p:nvSpPr>
        <p:spPr>
          <a:xfrm>
            <a:off x="457200" y="4767262"/>
            <a:ext cx="2133598" cy="27384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4767262"/>
            <a:ext cx="2895600" cy="273842"/>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4767262"/>
            <a:ext cx="2133598" cy="273842"/>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2" name="Shape 82"/>
        <p:cNvGrpSpPr/>
        <p:nvPr/>
      </p:nvGrpSpPr>
      <p:grpSpPr>
        <a:xfrm>
          <a:off x="0" y="0"/>
          <a:ext cx="0" cy="0"/>
          <a:chOff x="0" y="0"/>
          <a:chExt cx="0" cy="0"/>
        </a:xfrm>
      </p:grpSpPr>
      <p:sp>
        <p:nvSpPr>
          <p:cNvPr id="83" name="Shape 83"/>
          <p:cNvSpPr txBox="1"/>
          <p:nvPr>
            <p:ph type="title"/>
          </p:nvPr>
        </p:nvSpPr>
        <p:spPr>
          <a:xfrm>
            <a:off x="457200" y="206375"/>
            <a:ext cx="8229600" cy="8574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4" name="Shape 84"/>
          <p:cNvSpPr txBox="1"/>
          <p:nvPr>
            <p:ph idx="10" type="dt"/>
          </p:nvPr>
        </p:nvSpPr>
        <p:spPr>
          <a:xfrm>
            <a:off x="457200" y="4767262"/>
            <a:ext cx="2133598" cy="274498"/>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124200" y="4767262"/>
            <a:ext cx="2895600" cy="2744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7" name="Shape 87"/>
        <p:cNvGrpSpPr/>
        <p:nvPr/>
      </p:nvGrpSpPr>
      <p:grpSpPr>
        <a:xfrm>
          <a:off x="0" y="0"/>
          <a:ext cx="0" cy="0"/>
          <a:chOff x="0" y="0"/>
          <a:chExt cx="0" cy="0"/>
        </a:xfrm>
      </p:grpSpPr>
      <p:sp>
        <p:nvSpPr>
          <p:cNvPr id="88" name="Shape 88"/>
          <p:cNvSpPr txBox="1"/>
          <p:nvPr>
            <p:ph type="title"/>
          </p:nvPr>
        </p:nvSpPr>
        <p:spPr>
          <a:xfrm>
            <a:off x="457200" y="206375"/>
            <a:ext cx="8229600" cy="8574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9" name="Shape 89"/>
          <p:cNvSpPr txBox="1"/>
          <p:nvPr>
            <p:ph idx="1" type="body"/>
          </p:nvPr>
        </p:nvSpPr>
        <p:spPr>
          <a:xfrm>
            <a:off x="457200" y="1244275"/>
            <a:ext cx="8229600" cy="3394197"/>
          </a:xfrm>
          <a:prstGeom prst="rect">
            <a:avLst/>
          </a:prstGeom>
          <a:noFill/>
          <a:ln>
            <a:noFill/>
          </a:ln>
        </p:spPr>
        <p:txBody>
          <a:bodyPr anchorCtr="0" anchor="t" bIns="91425" lIns="91425" rIns="91425" wrap="square" tIns="91425"/>
          <a:lstStyle>
            <a:lvl1pPr indent="342900" lvl="0" marL="3429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1pPr>
            <a:lvl2pPr indent="400050" lvl="1" marL="74295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2pPr>
            <a:lvl3pPr indent="45720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45720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45720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533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533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533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533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Shape 90"/>
          <p:cNvSpPr txBox="1"/>
          <p:nvPr>
            <p:ph idx="10" type="dt"/>
          </p:nvPr>
        </p:nvSpPr>
        <p:spPr>
          <a:xfrm>
            <a:off x="457200" y="4767262"/>
            <a:ext cx="2133598" cy="274498"/>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124200" y="4767262"/>
            <a:ext cx="2895600" cy="2744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93" name="Shape 93"/>
        <p:cNvGrpSpPr/>
        <p:nvPr/>
      </p:nvGrpSpPr>
      <p:grpSpPr>
        <a:xfrm>
          <a:off x="0" y="0"/>
          <a:ext cx="0" cy="0"/>
          <a:chOff x="0" y="0"/>
          <a:chExt cx="0" cy="0"/>
        </a:xfrm>
      </p:grpSpPr>
      <p:sp>
        <p:nvSpPr>
          <p:cNvPr id="94" name="Shape 94"/>
          <p:cNvSpPr txBox="1"/>
          <p:nvPr>
            <p:ph type="title"/>
          </p:nvPr>
        </p:nvSpPr>
        <p:spPr>
          <a:xfrm>
            <a:off x="457200" y="206375"/>
            <a:ext cx="8229600" cy="8574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95" name="Shape 95"/>
          <p:cNvSpPr txBox="1"/>
          <p:nvPr>
            <p:ph idx="1" type="body"/>
          </p:nvPr>
        </p:nvSpPr>
        <p:spPr>
          <a:xfrm>
            <a:off x="457200" y="1150937"/>
            <a:ext cx="4040099" cy="480900"/>
          </a:xfrm>
          <a:prstGeom prst="rect">
            <a:avLst/>
          </a:prstGeom>
          <a:noFill/>
          <a:ln>
            <a:noFill/>
          </a:ln>
        </p:spPr>
        <p:txBody>
          <a:bodyPr anchorCtr="0" anchor="b" bIns="91425" lIns="91425" rIns="91425" wrap="square"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96" name="Shape 96"/>
          <p:cNvSpPr txBox="1"/>
          <p:nvPr>
            <p:ph idx="2" type="body"/>
          </p:nvPr>
        </p:nvSpPr>
        <p:spPr>
          <a:xfrm>
            <a:off x="457200" y="1631950"/>
            <a:ext cx="4040099" cy="2962198"/>
          </a:xfrm>
          <a:prstGeom prst="rect">
            <a:avLst/>
          </a:prstGeom>
          <a:noFill/>
          <a:ln>
            <a:noFill/>
          </a:ln>
        </p:spPr>
        <p:txBody>
          <a:bodyPr anchorCtr="0" anchor="t" bIns="91425" lIns="91425" rIns="91425" wrap="square" tIns="91425"/>
          <a:lstStyle>
            <a:lvl1pPr indent="342900" lvl="0" marL="3429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1pPr>
            <a:lvl2pPr indent="400050" lvl="1" marL="74295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2pPr>
            <a:lvl3pPr indent="45720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45720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45720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3810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3810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3810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3810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97" name="Shape 97"/>
          <p:cNvSpPr txBox="1"/>
          <p:nvPr>
            <p:ph idx="3" type="body"/>
          </p:nvPr>
        </p:nvSpPr>
        <p:spPr>
          <a:xfrm>
            <a:off x="4645025" y="1150937"/>
            <a:ext cx="4041900" cy="480900"/>
          </a:xfrm>
          <a:prstGeom prst="rect">
            <a:avLst/>
          </a:prstGeom>
          <a:noFill/>
          <a:ln>
            <a:noFill/>
          </a:ln>
        </p:spPr>
        <p:txBody>
          <a:bodyPr anchorCtr="0" anchor="b" bIns="91425" lIns="91425" rIns="91425" wrap="square"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98" name="Shape 98"/>
          <p:cNvSpPr txBox="1"/>
          <p:nvPr>
            <p:ph idx="4" type="body"/>
          </p:nvPr>
        </p:nvSpPr>
        <p:spPr>
          <a:xfrm>
            <a:off x="4645025" y="1631950"/>
            <a:ext cx="4041900" cy="2962198"/>
          </a:xfrm>
          <a:prstGeom prst="rect">
            <a:avLst/>
          </a:prstGeom>
          <a:noFill/>
          <a:ln>
            <a:noFill/>
          </a:ln>
        </p:spPr>
        <p:txBody>
          <a:bodyPr anchorCtr="0" anchor="t" bIns="91425" lIns="91425" rIns="91425" wrap="square" tIns="91425"/>
          <a:lstStyle>
            <a:lvl1pPr indent="342900" lvl="0" marL="3429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1pPr>
            <a:lvl2pPr indent="400050" lvl="1" marL="74295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2pPr>
            <a:lvl3pPr indent="45720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45720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45720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3810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3810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3810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3810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99" name="Shape 99"/>
          <p:cNvSpPr txBox="1"/>
          <p:nvPr>
            <p:ph idx="10" type="dt"/>
          </p:nvPr>
        </p:nvSpPr>
        <p:spPr>
          <a:xfrm>
            <a:off x="457200" y="4767262"/>
            <a:ext cx="2133598" cy="274498"/>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1" type="ftr"/>
          </p:nvPr>
        </p:nvSpPr>
        <p:spPr>
          <a:xfrm>
            <a:off x="3124200" y="4767262"/>
            <a:ext cx="2895600" cy="2744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1" name="Shape 101"/>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02" name="Shape 102"/>
        <p:cNvGrpSpPr/>
        <p:nvPr/>
      </p:nvGrpSpPr>
      <p:grpSpPr>
        <a:xfrm>
          <a:off x="0" y="0"/>
          <a:ext cx="0" cy="0"/>
          <a:chOff x="0" y="0"/>
          <a:chExt cx="0" cy="0"/>
        </a:xfrm>
      </p:grpSpPr>
      <p:sp>
        <p:nvSpPr>
          <p:cNvPr id="103" name="Shape 103"/>
          <p:cNvSpPr txBox="1"/>
          <p:nvPr>
            <p:ph type="title"/>
          </p:nvPr>
        </p:nvSpPr>
        <p:spPr>
          <a:xfrm>
            <a:off x="457200" y="206375"/>
            <a:ext cx="8229600" cy="8574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4" name="Shape 104"/>
          <p:cNvSpPr txBox="1"/>
          <p:nvPr>
            <p:ph idx="1" type="body"/>
          </p:nvPr>
        </p:nvSpPr>
        <p:spPr>
          <a:xfrm>
            <a:off x="457200" y="1244275"/>
            <a:ext cx="4038597" cy="3394197"/>
          </a:xfrm>
          <a:prstGeom prst="rect">
            <a:avLst/>
          </a:prstGeom>
          <a:noFill/>
          <a:ln>
            <a:noFill/>
          </a:ln>
        </p:spPr>
        <p:txBody>
          <a:bodyPr anchorCtr="0" anchor="t" bIns="91425" lIns="91425" rIns="91425" wrap="square" tIns="91425"/>
          <a:lstStyle>
            <a:lvl1pPr indent="419100" lvl="0" marL="3429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1pPr>
            <a:lvl2pPr indent="4762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533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533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533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45720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45720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45720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45720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2" type="body"/>
          </p:nvPr>
        </p:nvSpPr>
        <p:spPr>
          <a:xfrm>
            <a:off x="4648200" y="1244275"/>
            <a:ext cx="4038597" cy="3394197"/>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6286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533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45720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45720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45720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45720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45720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45720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0" type="dt"/>
          </p:nvPr>
        </p:nvSpPr>
        <p:spPr>
          <a:xfrm>
            <a:off x="457200" y="4767262"/>
            <a:ext cx="2133598" cy="274498"/>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1" type="ftr"/>
          </p:nvPr>
        </p:nvSpPr>
        <p:spPr>
          <a:xfrm>
            <a:off x="3124200" y="4767262"/>
            <a:ext cx="2895600" cy="2744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09" name="Shape 109"/>
        <p:cNvGrpSpPr/>
        <p:nvPr/>
      </p:nvGrpSpPr>
      <p:grpSpPr>
        <a:xfrm>
          <a:off x="0" y="0"/>
          <a:ext cx="0" cy="0"/>
          <a:chOff x="0" y="0"/>
          <a:chExt cx="0" cy="0"/>
        </a:xfrm>
      </p:grpSpPr>
      <p:sp>
        <p:nvSpPr>
          <p:cNvPr id="110" name="Shape 110"/>
          <p:cNvSpPr txBox="1"/>
          <p:nvPr>
            <p:ph type="title"/>
          </p:nvPr>
        </p:nvSpPr>
        <p:spPr>
          <a:xfrm>
            <a:off x="457200" y="204788"/>
            <a:ext cx="3008398" cy="87149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FFFFFF"/>
              </a:buClr>
              <a:buFont typeface="Arial"/>
              <a:buNone/>
              <a:defRPr b="1" i="0" sz="2000" u="none" cap="none" strike="noStrike">
                <a:solidFill>
                  <a:srgbClr val="FFFFFF"/>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11" name="Shape 111"/>
          <p:cNvSpPr txBox="1"/>
          <p:nvPr>
            <p:ph idx="1" type="body"/>
          </p:nvPr>
        </p:nvSpPr>
        <p:spPr>
          <a:xfrm>
            <a:off x="3575050" y="204788"/>
            <a:ext cx="5111698" cy="4389299"/>
          </a:xfrm>
          <a:prstGeom prst="rect">
            <a:avLst/>
          </a:prstGeom>
          <a:noFill/>
          <a:ln>
            <a:noFill/>
          </a:ln>
        </p:spPr>
        <p:txBody>
          <a:bodyPr anchorCtr="0" anchor="t" bIns="91425" lIns="91425" rIns="91425" wrap="square" tIns="91425"/>
          <a:lstStyle>
            <a:lvl1pPr indent="8763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7810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6858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533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533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533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533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533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533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2" name="Shape 112"/>
          <p:cNvSpPr txBox="1"/>
          <p:nvPr>
            <p:ph idx="2" type="body"/>
          </p:nvPr>
        </p:nvSpPr>
        <p:spPr>
          <a:xfrm>
            <a:off x="457200" y="1076325"/>
            <a:ext cx="3008398" cy="3517800"/>
          </a:xfrm>
          <a:prstGeom prst="rect">
            <a:avLst/>
          </a:prstGeom>
          <a:noFill/>
          <a:ln>
            <a:noFill/>
          </a:ln>
        </p:spPr>
        <p:txBody>
          <a:bodyPr anchorCtr="0" anchor="t" bIns="91425" lIns="91425" rIns="91425" wrap="square"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13" name="Shape 113"/>
          <p:cNvSpPr txBox="1"/>
          <p:nvPr>
            <p:ph idx="10" type="dt"/>
          </p:nvPr>
        </p:nvSpPr>
        <p:spPr>
          <a:xfrm>
            <a:off x="457200" y="4767262"/>
            <a:ext cx="2133598" cy="274498"/>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4" name="Shape 114"/>
          <p:cNvSpPr txBox="1"/>
          <p:nvPr>
            <p:ph idx="11" type="ftr"/>
          </p:nvPr>
        </p:nvSpPr>
        <p:spPr>
          <a:xfrm>
            <a:off x="3124200" y="4767262"/>
            <a:ext cx="2895600" cy="2744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5" name="Shape 115"/>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16" name="Shape 116"/>
        <p:cNvGrpSpPr/>
        <p:nvPr/>
      </p:nvGrpSpPr>
      <p:grpSpPr>
        <a:xfrm>
          <a:off x="0" y="0"/>
          <a:ext cx="0" cy="0"/>
          <a:chOff x="0" y="0"/>
          <a:chExt cx="0" cy="0"/>
        </a:xfrm>
      </p:grpSpPr>
      <p:sp>
        <p:nvSpPr>
          <p:cNvPr id="117" name="Shape 117"/>
          <p:cNvSpPr txBox="1"/>
          <p:nvPr>
            <p:ph type="title"/>
          </p:nvPr>
        </p:nvSpPr>
        <p:spPr>
          <a:xfrm>
            <a:off x="1792288" y="3600450"/>
            <a:ext cx="5486399" cy="4254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FFFFFF"/>
              </a:buClr>
              <a:buFont typeface="Arial"/>
              <a:buNone/>
              <a:defRPr b="1" i="0" sz="2000" u="none" cap="none" strike="noStrike">
                <a:solidFill>
                  <a:srgbClr val="FFFFFF"/>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18" name="Shape 118"/>
          <p:cNvSpPr/>
          <p:nvPr>
            <p:ph idx="2" type="pic"/>
          </p:nvPr>
        </p:nvSpPr>
        <p:spPr>
          <a:xfrm>
            <a:off x="1792288" y="460375"/>
            <a:ext cx="5486399" cy="3086097"/>
          </a:xfrm>
          <a:prstGeom prst="rect">
            <a:avLst/>
          </a:prstGeom>
          <a:noFill/>
          <a:ln>
            <a:noFill/>
          </a:ln>
        </p:spPr>
        <p:txBody>
          <a:bodyPr anchorCtr="0" anchor="t" bIns="91425" lIns="91425" rIns="91425" wrap="square"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19" name="Shape 119"/>
          <p:cNvSpPr txBox="1"/>
          <p:nvPr>
            <p:ph idx="1" type="body"/>
          </p:nvPr>
        </p:nvSpPr>
        <p:spPr>
          <a:xfrm>
            <a:off x="1792288" y="4025900"/>
            <a:ext cx="5486399" cy="603300"/>
          </a:xfrm>
          <a:prstGeom prst="rect">
            <a:avLst/>
          </a:prstGeom>
          <a:noFill/>
          <a:ln>
            <a:noFill/>
          </a:ln>
        </p:spPr>
        <p:txBody>
          <a:bodyPr anchorCtr="0" anchor="t" bIns="91425" lIns="91425" rIns="91425" wrap="square"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20" name="Shape 120"/>
          <p:cNvSpPr txBox="1"/>
          <p:nvPr>
            <p:ph idx="10" type="dt"/>
          </p:nvPr>
        </p:nvSpPr>
        <p:spPr>
          <a:xfrm>
            <a:off x="457200" y="4767262"/>
            <a:ext cx="2133598" cy="274498"/>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1" name="Shape 121"/>
          <p:cNvSpPr txBox="1"/>
          <p:nvPr>
            <p:ph idx="11" type="ftr"/>
          </p:nvPr>
        </p:nvSpPr>
        <p:spPr>
          <a:xfrm>
            <a:off x="3124200" y="4767262"/>
            <a:ext cx="2895600" cy="2744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2" name="Shape 122"/>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23" name="Shape 123"/>
        <p:cNvGrpSpPr/>
        <p:nvPr/>
      </p:nvGrpSpPr>
      <p:grpSpPr>
        <a:xfrm>
          <a:off x="0" y="0"/>
          <a:ext cx="0" cy="0"/>
          <a:chOff x="0" y="0"/>
          <a:chExt cx="0" cy="0"/>
        </a:xfrm>
      </p:grpSpPr>
      <p:sp>
        <p:nvSpPr>
          <p:cNvPr id="124" name="Shape 124"/>
          <p:cNvSpPr txBox="1"/>
          <p:nvPr>
            <p:ph type="title"/>
          </p:nvPr>
        </p:nvSpPr>
        <p:spPr>
          <a:xfrm>
            <a:off x="457200" y="206375"/>
            <a:ext cx="8229600" cy="8574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25" name="Shape 125"/>
          <p:cNvSpPr txBox="1"/>
          <p:nvPr>
            <p:ph idx="1" type="body"/>
          </p:nvPr>
        </p:nvSpPr>
        <p:spPr>
          <a:xfrm rot="5400000">
            <a:off x="2874897" y="-1173421"/>
            <a:ext cx="3394197" cy="8229600"/>
          </a:xfrm>
          <a:prstGeom prst="rect">
            <a:avLst/>
          </a:prstGeom>
          <a:noFill/>
          <a:ln>
            <a:noFill/>
          </a:ln>
        </p:spPr>
        <p:txBody>
          <a:bodyPr anchorCtr="0" anchor="t" bIns="91425" lIns="91425" rIns="91425" wrap="square" tIns="91425"/>
          <a:lstStyle>
            <a:lvl1pPr indent="266700" lvl="0" marL="3429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1pPr>
            <a:lvl2pPr indent="323850" lvl="1" marL="74295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2pPr>
            <a:lvl3pPr indent="381000" lvl="2" marL="1143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3pPr>
            <a:lvl4pPr indent="3810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3810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533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533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533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533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6" name="Shape 126"/>
          <p:cNvSpPr txBox="1"/>
          <p:nvPr>
            <p:ph idx="10" type="dt"/>
          </p:nvPr>
        </p:nvSpPr>
        <p:spPr>
          <a:xfrm>
            <a:off x="457200" y="4767262"/>
            <a:ext cx="2133598" cy="274498"/>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1" type="ftr"/>
          </p:nvPr>
        </p:nvSpPr>
        <p:spPr>
          <a:xfrm>
            <a:off x="3124200" y="4767262"/>
            <a:ext cx="2895600" cy="2744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8" name="Shape 128"/>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9" name="Shape 129"/>
        <p:cNvGrpSpPr/>
        <p:nvPr/>
      </p:nvGrpSpPr>
      <p:grpSpPr>
        <a:xfrm>
          <a:off x="0" y="0"/>
          <a:ext cx="0" cy="0"/>
          <a:chOff x="0" y="0"/>
          <a:chExt cx="0" cy="0"/>
        </a:xfrm>
      </p:grpSpPr>
      <p:sp>
        <p:nvSpPr>
          <p:cNvPr id="130" name="Shape 130"/>
          <p:cNvSpPr txBox="1"/>
          <p:nvPr>
            <p:ph type="title"/>
          </p:nvPr>
        </p:nvSpPr>
        <p:spPr>
          <a:xfrm rot="5400000">
            <a:off x="5464197" y="1371569"/>
            <a:ext cx="4387797" cy="20574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1" name="Shape 131"/>
          <p:cNvSpPr txBox="1"/>
          <p:nvPr>
            <p:ph idx="1" type="body"/>
          </p:nvPr>
        </p:nvSpPr>
        <p:spPr>
          <a:xfrm rot="5400000">
            <a:off x="1273196" y="-609623"/>
            <a:ext cx="4387797" cy="6019798"/>
          </a:xfrm>
          <a:prstGeom prst="rect">
            <a:avLst/>
          </a:prstGeom>
          <a:noFill/>
          <a:ln>
            <a:noFill/>
          </a:ln>
        </p:spPr>
        <p:txBody>
          <a:bodyPr anchorCtr="0" anchor="t" bIns="91425" lIns="91425" rIns="91425" wrap="square" tIns="91425"/>
          <a:lstStyle>
            <a:lvl1pPr indent="266700" lvl="0" marL="3429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1pPr>
            <a:lvl2pPr indent="323850" lvl="1" marL="74295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2pPr>
            <a:lvl3pPr indent="381000" lvl="2" marL="1143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3pPr>
            <a:lvl4pPr indent="3810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3810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533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533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533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533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idx="10" type="dt"/>
          </p:nvPr>
        </p:nvSpPr>
        <p:spPr>
          <a:xfrm>
            <a:off x="457200" y="4767262"/>
            <a:ext cx="2133598" cy="274498"/>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1" type="ftr"/>
          </p:nvPr>
        </p:nvSpPr>
        <p:spPr>
          <a:xfrm>
            <a:off x="3124200" y="4767262"/>
            <a:ext cx="2895600" cy="2744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4" name="Shape 134"/>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457200" y="206375"/>
            <a:ext cx="8229600" cy="85725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4" name="Shape 24"/>
          <p:cNvSpPr txBox="1"/>
          <p:nvPr>
            <p:ph idx="1" type="body"/>
          </p:nvPr>
        </p:nvSpPr>
        <p:spPr>
          <a:xfrm>
            <a:off x="457200" y="1244275"/>
            <a:ext cx="8229600" cy="3394075"/>
          </a:xfrm>
          <a:prstGeom prst="rect">
            <a:avLst/>
          </a:prstGeom>
          <a:noFill/>
          <a:ln>
            <a:noFill/>
          </a:ln>
        </p:spPr>
        <p:txBody>
          <a:bodyPr anchorCtr="0" anchor="t" bIns="91425" lIns="91425" rIns="91425" wrap="square" tIns="91425"/>
          <a:lstStyle>
            <a:lvl1pPr indent="228600" lvl="0" marL="3429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1pPr>
            <a:lvl2pPr indent="285750" lvl="1" marL="74295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2pPr>
            <a:lvl3pPr indent="34290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34290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34290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406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406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406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406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457200" y="4767262"/>
            <a:ext cx="2133598"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6553200" y="4767262"/>
            <a:ext cx="2133598"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8" name="Shape 28"/>
        <p:cNvGrpSpPr/>
        <p:nvPr/>
      </p:nvGrpSpPr>
      <p:grpSpPr>
        <a:xfrm>
          <a:off x="0" y="0"/>
          <a:ext cx="0" cy="0"/>
          <a:chOff x="0" y="0"/>
          <a:chExt cx="0" cy="0"/>
        </a:xfrm>
      </p:grpSpPr>
      <p:sp>
        <p:nvSpPr>
          <p:cNvPr id="29" name="Shape 29"/>
          <p:cNvSpPr txBox="1"/>
          <p:nvPr>
            <p:ph type="title"/>
          </p:nvPr>
        </p:nvSpPr>
        <p:spPr>
          <a:xfrm>
            <a:off x="457200" y="206375"/>
            <a:ext cx="8229600" cy="85725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0" name="Shape 30"/>
          <p:cNvSpPr txBox="1"/>
          <p:nvPr>
            <p:ph idx="1" type="body"/>
          </p:nvPr>
        </p:nvSpPr>
        <p:spPr>
          <a:xfrm>
            <a:off x="457200" y="1150937"/>
            <a:ext cx="4040187" cy="481011"/>
          </a:xfrm>
          <a:prstGeom prst="rect">
            <a:avLst/>
          </a:prstGeom>
          <a:noFill/>
          <a:ln>
            <a:noFill/>
          </a:ln>
        </p:spPr>
        <p:txBody>
          <a:bodyPr anchorCtr="0" anchor="b" bIns="91425" lIns="91425" rIns="91425" wrap="square"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1" name="Shape 31"/>
          <p:cNvSpPr txBox="1"/>
          <p:nvPr>
            <p:ph idx="2" type="body"/>
          </p:nvPr>
        </p:nvSpPr>
        <p:spPr>
          <a:xfrm>
            <a:off x="457200" y="1631950"/>
            <a:ext cx="4040187" cy="2962275"/>
          </a:xfrm>
          <a:prstGeom prst="rect">
            <a:avLst/>
          </a:prstGeom>
          <a:noFill/>
          <a:ln>
            <a:noFill/>
          </a:ln>
        </p:spPr>
        <p:txBody>
          <a:bodyPr anchorCtr="0" anchor="t" bIns="91425" lIns="91425" rIns="91425" wrap="square" tIns="91425"/>
          <a:lstStyle>
            <a:lvl1pPr indent="228600" lvl="0" marL="3429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1pPr>
            <a:lvl2pPr indent="285750" lvl="1" marL="74295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2pPr>
            <a:lvl3pPr indent="34290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34290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34290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279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79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79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79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32" name="Shape 32"/>
          <p:cNvSpPr txBox="1"/>
          <p:nvPr>
            <p:ph idx="3" type="body"/>
          </p:nvPr>
        </p:nvSpPr>
        <p:spPr>
          <a:xfrm>
            <a:off x="4645025" y="1150937"/>
            <a:ext cx="4041772" cy="481011"/>
          </a:xfrm>
          <a:prstGeom prst="rect">
            <a:avLst/>
          </a:prstGeom>
          <a:noFill/>
          <a:ln>
            <a:noFill/>
          </a:ln>
        </p:spPr>
        <p:txBody>
          <a:bodyPr anchorCtr="0" anchor="b" bIns="91425" lIns="91425" rIns="91425" wrap="square"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3" name="Shape 33"/>
          <p:cNvSpPr txBox="1"/>
          <p:nvPr>
            <p:ph idx="4" type="body"/>
          </p:nvPr>
        </p:nvSpPr>
        <p:spPr>
          <a:xfrm>
            <a:off x="4645025" y="1631950"/>
            <a:ext cx="4041772" cy="2962275"/>
          </a:xfrm>
          <a:prstGeom prst="rect">
            <a:avLst/>
          </a:prstGeom>
          <a:noFill/>
          <a:ln>
            <a:noFill/>
          </a:ln>
        </p:spPr>
        <p:txBody>
          <a:bodyPr anchorCtr="0" anchor="t" bIns="91425" lIns="91425" rIns="91425" wrap="square" tIns="91425"/>
          <a:lstStyle>
            <a:lvl1pPr indent="228600" lvl="0" marL="3429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1pPr>
            <a:lvl2pPr indent="285750" lvl="1" marL="74295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2pPr>
            <a:lvl3pPr indent="34290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34290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34290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279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79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79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79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34" name="Shape 34"/>
          <p:cNvSpPr txBox="1"/>
          <p:nvPr>
            <p:ph idx="10" type="dt"/>
          </p:nvPr>
        </p:nvSpPr>
        <p:spPr>
          <a:xfrm>
            <a:off x="457200" y="4767262"/>
            <a:ext cx="2133598"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553200" y="4767262"/>
            <a:ext cx="2133598"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7" name="Shape 37"/>
        <p:cNvGrpSpPr/>
        <p:nvPr/>
      </p:nvGrpSpPr>
      <p:grpSpPr>
        <a:xfrm>
          <a:off x="0" y="0"/>
          <a:ext cx="0" cy="0"/>
          <a:chOff x="0" y="0"/>
          <a:chExt cx="0" cy="0"/>
        </a:xfrm>
      </p:grpSpPr>
      <p:sp>
        <p:nvSpPr>
          <p:cNvPr id="38" name="Shape 38"/>
          <p:cNvSpPr txBox="1"/>
          <p:nvPr>
            <p:ph type="title"/>
          </p:nvPr>
        </p:nvSpPr>
        <p:spPr>
          <a:xfrm>
            <a:off x="457200" y="206375"/>
            <a:ext cx="8229600" cy="85725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9" name="Shape 39"/>
          <p:cNvSpPr txBox="1"/>
          <p:nvPr>
            <p:ph idx="1" type="body"/>
          </p:nvPr>
        </p:nvSpPr>
        <p:spPr>
          <a:xfrm>
            <a:off x="457200" y="1244275"/>
            <a:ext cx="4038597" cy="3394075"/>
          </a:xfrm>
          <a:prstGeom prst="rect">
            <a:avLst/>
          </a:prstGeom>
          <a:noFill/>
          <a:ln>
            <a:noFill/>
          </a:ln>
        </p:spPr>
        <p:txBody>
          <a:bodyPr anchorCtr="0" anchor="t" bIns="91425" lIns="91425" rIns="91425" wrap="square" tIns="91425"/>
          <a:lstStyle>
            <a:lvl1pPr indent="292100" lvl="0" marL="3429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1pPr>
            <a:lvl2pPr indent="3492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406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406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406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34290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34290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34290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34290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648200" y="1244275"/>
            <a:ext cx="4038597" cy="3394075"/>
          </a:xfrm>
          <a:prstGeom prst="rect">
            <a:avLst/>
          </a:prstGeom>
          <a:noFill/>
          <a:ln>
            <a:noFill/>
          </a:ln>
        </p:spPr>
        <p:txBody>
          <a:bodyPr anchorCtr="0" anchor="t" bIns="91425" lIns="91425" rIns="91425" wrap="square" tIns="91425"/>
          <a:lstStyle>
            <a:lvl1pPr indent="0" lvl="0" marL="0" marR="0" rtl="0" algn="l">
              <a:lnSpc>
                <a:spcPct val="100000"/>
              </a:lnSpc>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4762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406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34290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34290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34290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34290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34290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34290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457200" y="4767262"/>
            <a:ext cx="2133598"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6553200" y="4767262"/>
            <a:ext cx="2133598"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457200" y="206375"/>
            <a:ext cx="8229600" cy="85725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6" name="Shape 46"/>
          <p:cNvSpPr txBox="1"/>
          <p:nvPr>
            <p:ph idx="10" type="dt"/>
          </p:nvPr>
        </p:nvSpPr>
        <p:spPr>
          <a:xfrm>
            <a:off x="457200" y="4767262"/>
            <a:ext cx="2133598"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4767262"/>
            <a:ext cx="2133598"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49" name="Shape 49"/>
        <p:cNvGrpSpPr/>
        <p:nvPr/>
      </p:nvGrpSpPr>
      <p:grpSpPr>
        <a:xfrm>
          <a:off x="0" y="0"/>
          <a:ext cx="0" cy="0"/>
          <a:chOff x="0" y="0"/>
          <a:chExt cx="0" cy="0"/>
        </a:xfrm>
      </p:grpSpPr>
      <p:sp>
        <p:nvSpPr>
          <p:cNvPr id="50" name="Shape 50"/>
          <p:cNvSpPr txBox="1"/>
          <p:nvPr>
            <p:ph type="title"/>
          </p:nvPr>
        </p:nvSpPr>
        <p:spPr>
          <a:xfrm>
            <a:off x="457200" y="204788"/>
            <a:ext cx="3008313" cy="871535"/>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FFFFFF"/>
              </a:buClr>
              <a:buFont typeface="Arial"/>
              <a:buNone/>
              <a:defRPr b="1" i="0" sz="20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1" name="Shape 51"/>
          <p:cNvSpPr txBox="1"/>
          <p:nvPr>
            <p:ph idx="1" type="body"/>
          </p:nvPr>
        </p:nvSpPr>
        <p:spPr>
          <a:xfrm>
            <a:off x="3575050" y="204788"/>
            <a:ext cx="5111750" cy="4389436"/>
          </a:xfrm>
          <a:prstGeom prst="rect">
            <a:avLst/>
          </a:prstGeom>
          <a:noFill/>
          <a:ln>
            <a:noFill/>
          </a:ln>
        </p:spPr>
        <p:txBody>
          <a:bodyPr anchorCtr="0" anchor="t" bIns="91425" lIns="91425" rIns="91425" wrap="square" tIns="91425"/>
          <a:lstStyle>
            <a:lvl1pPr indent="6731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6032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5334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406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406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406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406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406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406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Shape 52"/>
          <p:cNvSpPr txBox="1"/>
          <p:nvPr>
            <p:ph idx="2" type="body"/>
          </p:nvPr>
        </p:nvSpPr>
        <p:spPr>
          <a:xfrm>
            <a:off x="457200" y="1076325"/>
            <a:ext cx="3008313" cy="3517899"/>
          </a:xfrm>
          <a:prstGeom prst="rect">
            <a:avLst/>
          </a:prstGeom>
          <a:noFill/>
          <a:ln>
            <a:noFill/>
          </a:ln>
        </p:spPr>
        <p:txBody>
          <a:bodyPr anchorCtr="0" anchor="t" bIns="91425" lIns="91425" rIns="91425" wrap="square"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2"/>
            <a:ext cx="2133598"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2"/>
            <a:ext cx="2133598"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56" name="Shape 56"/>
        <p:cNvGrpSpPr/>
        <p:nvPr/>
      </p:nvGrpSpPr>
      <p:grpSpPr>
        <a:xfrm>
          <a:off x="0" y="0"/>
          <a:ext cx="0" cy="0"/>
          <a:chOff x="0" y="0"/>
          <a:chExt cx="0" cy="0"/>
        </a:xfrm>
      </p:grpSpPr>
      <p:sp>
        <p:nvSpPr>
          <p:cNvPr id="57" name="Shape 57"/>
          <p:cNvSpPr txBox="1"/>
          <p:nvPr>
            <p:ph type="title"/>
          </p:nvPr>
        </p:nvSpPr>
        <p:spPr>
          <a:xfrm>
            <a:off x="1792288" y="3600450"/>
            <a:ext cx="5486399" cy="425448"/>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FFFFFF"/>
              </a:buClr>
              <a:buFont typeface="Arial"/>
              <a:buNone/>
              <a:defRPr b="1" i="0" sz="20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8" name="Shape 58"/>
          <p:cNvSpPr/>
          <p:nvPr>
            <p:ph idx="2" type="pic"/>
          </p:nvPr>
        </p:nvSpPr>
        <p:spPr>
          <a:xfrm>
            <a:off x="1792288" y="460375"/>
            <a:ext cx="5486399" cy="3086097"/>
          </a:xfrm>
          <a:prstGeom prst="rect">
            <a:avLst/>
          </a:prstGeom>
          <a:noFill/>
          <a:ln>
            <a:noFill/>
          </a:ln>
        </p:spPr>
        <p:txBody>
          <a:bodyPr anchorCtr="0" anchor="t" bIns="91425" lIns="91425" rIns="91425" wrap="square"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59" name="Shape 59"/>
          <p:cNvSpPr txBox="1"/>
          <p:nvPr>
            <p:ph idx="1" type="body"/>
          </p:nvPr>
        </p:nvSpPr>
        <p:spPr>
          <a:xfrm>
            <a:off x="1792288" y="4025900"/>
            <a:ext cx="5486399" cy="603249"/>
          </a:xfrm>
          <a:prstGeom prst="rect">
            <a:avLst/>
          </a:prstGeom>
          <a:noFill/>
          <a:ln>
            <a:noFill/>
          </a:ln>
        </p:spPr>
        <p:txBody>
          <a:bodyPr anchorCtr="0" anchor="t" bIns="91425" lIns="91425" rIns="91425" wrap="square"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0" name="Shape 60"/>
          <p:cNvSpPr txBox="1"/>
          <p:nvPr>
            <p:ph idx="10" type="dt"/>
          </p:nvPr>
        </p:nvSpPr>
        <p:spPr>
          <a:xfrm>
            <a:off x="457200" y="4767262"/>
            <a:ext cx="2133598"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6553200" y="4767262"/>
            <a:ext cx="2133598"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3" name="Shape 63"/>
        <p:cNvGrpSpPr/>
        <p:nvPr/>
      </p:nvGrpSpPr>
      <p:grpSpPr>
        <a:xfrm>
          <a:off x="0" y="0"/>
          <a:ext cx="0" cy="0"/>
          <a:chOff x="0" y="0"/>
          <a:chExt cx="0" cy="0"/>
        </a:xfrm>
      </p:grpSpPr>
      <p:sp>
        <p:nvSpPr>
          <p:cNvPr id="64" name="Shape 64"/>
          <p:cNvSpPr txBox="1"/>
          <p:nvPr>
            <p:ph type="title"/>
          </p:nvPr>
        </p:nvSpPr>
        <p:spPr>
          <a:xfrm>
            <a:off x="457200" y="206375"/>
            <a:ext cx="8229600" cy="85725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5" name="Shape 65"/>
          <p:cNvSpPr txBox="1"/>
          <p:nvPr>
            <p:ph idx="1" type="body"/>
          </p:nvPr>
        </p:nvSpPr>
        <p:spPr>
          <a:xfrm rot="5400000">
            <a:off x="2874959" y="-1173484"/>
            <a:ext cx="3394075" cy="8229600"/>
          </a:xfrm>
          <a:prstGeom prst="rect">
            <a:avLst/>
          </a:prstGeom>
          <a:noFill/>
          <a:ln>
            <a:noFill/>
          </a:ln>
        </p:spPr>
        <p:txBody>
          <a:bodyPr anchorCtr="0" anchor="t" bIns="91425" lIns="91425" rIns="91425" wrap="square" tIns="91425"/>
          <a:lstStyle>
            <a:lvl1pPr indent="165100" lvl="0" marL="3429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1pPr>
            <a:lvl2pPr indent="222250" lvl="1" marL="74295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2pPr>
            <a:lvl3pPr indent="279400" lvl="2" marL="1143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3pPr>
            <a:lvl4pPr indent="279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279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406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406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406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406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10" type="dt"/>
          </p:nvPr>
        </p:nvSpPr>
        <p:spPr>
          <a:xfrm>
            <a:off x="457200" y="4767262"/>
            <a:ext cx="2133598"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553200" y="4767262"/>
            <a:ext cx="2133598"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69" name="Shape 69"/>
        <p:cNvGrpSpPr/>
        <p:nvPr/>
      </p:nvGrpSpPr>
      <p:grpSpPr>
        <a:xfrm>
          <a:off x="0" y="0"/>
          <a:ext cx="0" cy="0"/>
          <a:chOff x="0" y="0"/>
          <a:chExt cx="0" cy="0"/>
        </a:xfrm>
      </p:grpSpPr>
      <p:sp>
        <p:nvSpPr>
          <p:cNvPr id="70" name="Shape 70"/>
          <p:cNvSpPr txBox="1"/>
          <p:nvPr>
            <p:ph type="title"/>
          </p:nvPr>
        </p:nvSpPr>
        <p:spPr>
          <a:xfrm rot="5400000">
            <a:off x="5464174" y="1371595"/>
            <a:ext cx="4387850" cy="20574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1" name="Shape 71"/>
          <p:cNvSpPr txBox="1"/>
          <p:nvPr>
            <p:ph idx="1" type="body"/>
          </p:nvPr>
        </p:nvSpPr>
        <p:spPr>
          <a:xfrm rot="5400000">
            <a:off x="1273172" y="-609598"/>
            <a:ext cx="4387850" cy="6019798"/>
          </a:xfrm>
          <a:prstGeom prst="rect">
            <a:avLst/>
          </a:prstGeom>
          <a:noFill/>
          <a:ln>
            <a:noFill/>
          </a:ln>
        </p:spPr>
        <p:txBody>
          <a:bodyPr anchorCtr="0" anchor="t" bIns="91425" lIns="91425" rIns="91425" wrap="square" tIns="91425"/>
          <a:lstStyle>
            <a:lvl1pPr indent="165100" lvl="0" marL="3429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1pPr>
            <a:lvl2pPr indent="222250" lvl="1" marL="74295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2pPr>
            <a:lvl3pPr indent="279400" lvl="2" marL="1143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3pPr>
            <a:lvl4pPr indent="279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279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406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406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406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406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Shape 72"/>
          <p:cNvSpPr txBox="1"/>
          <p:nvPr>
            <p:ph idx="10" type="dt"/>
          </p:nvPr>
        </p:nvSpPr>
        <p:spPr>
          <a:xfrm>
            <a:off x="457200" y="4767262"/>
            <a:ext cx="2133598"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6553200" y="4767262"/>
            <a:ext cx="2133598"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theme" Target="../theme/theme2.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 name="Shape 7"/>
          <p:cNvSpPr txBox="1"/>
          <p:nvPr>
            <p:ph idx="1" type="body"/>
          </p:nvPr>
        </p:nvSpPr>
        <p:spPr>
          <a:xfrm>
            <a:off x="457200" y="1200150"/>
            <a:ext cx="8229600" cy="3394472"/>
          </a:xfrm>
          <a:prstGeom prst="rect">
            <a:avLst/>
          </a:prstGeom>
          <a:noFill/>
          <a:ln>
            <a:noFill/>
          </a:ln>
        </p:spPr>
        <p:txBody>
          <a:bodyPr anchorCtr="0" anchor="t" bIns="91425" lIns="91425" rIns="91425" wrap="square" tIns="91425"/>
          <a:lstStyle>
            <a:lvl1pPr indent="165100" lvl="0" marL="342900" marR="0" rtl="0" algn="l">
              <a:lnSpc>
                <a:spcPct val="100000"/>
              </a:lnSpc>
              <a:spcBef>
                <a:spcPts val="320"/>
              </a:spcBef>
              <a:spcAft>
                <a:spcPts val="0"/>
              </a:spcAft>
              <a:buClr>
                <a:srgbClr val="595959"/>
              </a:buClr>
              <a:buSzPct val="100000"/>
              <a:buFont typeface="Arial"/>
              <a:buChar char="•"/>
              <a:defRPr b="0" i="0" sz="1600" u="none" cap="none" strike="noStrike">
                <a:solidFill>
                  <a:srgbClr val="595959"/>
                </a:solidFill>
                <a:latin typeface="Arial"/>
                <a:ea typeface="Arial"/>
                <a:cs typeface="Arial"/>
                <a:sym typeface="Arial"/>
              </a:defRPr>
            </a:lvl1pPr>
            <a:lvl2pPr indent="222250" lvl="1" marL="742950" marR="0" rtl="0" algn="l">
              <a:lnSpc>
                <a:spcPct val="100000"/>
              </a:lnSpc>
              <a:spcBef>
                <a:spcPts val="320"/>
              </a:spcBef>
              <a:spcAft>
                <a:spcPts val="0"/>
              </a:spcAft>
              <a:buClr>
                <a:srgbClr val="595959"/>
              </a:buClr>
              <a:buSzPct val="100000"/>
              <a:buFont typeface="Arial"/>
              <a:buChar char="–"/>
              <a:defRPr b="0" i="0" sz="1600" u="none" cap="none" strike="noStrike">
                <a:solidFill>
                  <a:srgbClr val="595959"/>
                </a:solidFill>
                <a:latin typeface="Arial"/>
                <a:ea typeface="Arial"/>
                <a:cs typeface="Arial"/>
                <a:sym typeface="Arial"/>
              </a:defRPr>
            </a:lvl2pPr>
            <a:lvl3pPr indent="279400" lvl="2" marL="1143000" marR="0" rtl="0" algn="l">
              <a:lnSpc>
                <a:spcPct val="100000"/>
              </a:lnSpc>
              <a:spcBef>
                <a:spcPts val="320"/>
              </a:spcBef>
              <a:spcAft>
                <a:spcPts val="0"/>
              </a:spcAft>
              <a:buClr>
                <a:srgbClr val="595959"/>
              </a:buClr>
              <a:buSzPct val="100000"/>
              <a:buFont typeface="Arial"/>
              <a:buChar char="•"/>
              <a:defRPr b="0" i="0" sz="1600" u="none" cap="none" strike="noStrike">
                <a:solidFill>
                  <a:srgbClr val="595959"/>
                </a:solidFill>
                <a:latin typeface="Arial"/>
                <a:ea typeface="Arial"/>
                <a:cs typeface="Arial"/>
                <a:sym typeface="Arial"/>
              </a:defRPr>
            </a:lvl3pPr>
            <a:lvl4pPr indent="279400" lvl="3" marL="1600200" marR="0" rtl="0" algn="l">
              <a:lnSpc>
                <a:spcPct val="100000"/>
              </a:lnSpc>
              <a:spcBef>
                <a:spcPts val="320"/>
              </a:spcBef>
              <a:spcAft>
                <a:spcPts val="0"/>
              </a:spcAft>
              <a:buClr>
                <a:srgbClr val="595959"/>
              </a:buClr>
              <a:buSzPct val="100000"/>
              <a:buFont typeface="Arial"/>
              <a:buChar char="–"/>
              <a:defRPr b="0" i="0" sz="1600" u="none" cap="none" strike="noStrike">
                <a:solidFill>
                  <a:srgbClr val="595959"/>
                </a:solidFill>
                <a:latin typeface="Arial"/>
                <a:ea typeface="Arial"/>
                <a:cs typeface="Arial"/>
                <a:sym typeface="Arial"/>
              </a:defRPr>
            </a:lvl4pPr>
            <a:lvl5pPr indent="279400" lvl="4" marL="2057400" marR="0" rtl="0" algn="l">
              <a:lnSpc>
                <a:spcPct val="100000"/>
              </a:lnSpc>
              <a:spcBef>
                <a:spcPts val="320"/>
              </a:spcBef>
              <a:spcAft>
                <a:spcPts val="0"/>
              </a:spcAft>
              <a:buClr>
                <a:srgbClr val="595959"/>
              </a:buClr>
              <a:buSzPct val="100000"/>
              <a:buFont typeface="Arial"/>
              <a:buChar char="»"/>
              <a:defRPr b="0" i="0" sz="1600" u="none" cap="none" strike="noStrike">
                <a:solidFill>
                  <a:srgbClr val="595959"/>
                </a:solidFill>
                <a:latin typeface="Arial"/>
                <a:ea typeface="Arial"/>
                <a:cs typeface="Arial"/>
                <a:sym typeface="Arial"/>
              </a:defRPr>
            </a:lvl5pPr>
            <a:lvl6pPr indent="406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406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406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406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4767262"/>
            <a:ext cx="2133598" cy="27384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4767262"/>
            <a:ext cx="2895600" cy="273842"/>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4767262"/>
            <a:ext cx="2133598" cy="273842"/>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Shape 16"/>
          <p:cNvSpPr/>
          <p:nvPr/>
        </p:nvSpPr>
        <p:spPr>
          <a:xfrm>
            <a:off x="-34325" y="0"/>
            <a:ext cx="9178323" cy="1200150"/>
          </a:xfrm>
          <a:prstGeom prst="rect">
            <a:avLst/>
          </a:prstGeom>
          <a:solidFill>
            <a:srgbClr val="100E2F"/>
          </a:solidFill>
          <a:ln cap="flat" cmpd="sng" w="9525">
            <a:solidFill>
              <a:srgbClr val="4A7DBA"/>
            </a:solidFill>
            <a:prstDash val="solid"/>
            <a:round/>
            <a:headEnd len="med" w="med" type="none"/>
            <a:tailEnd len="med" w="med" type="none"/>
          </a:ln>
          <a:effectLst>
            <a:outerShdw blurRad="39999" rotWithShape="0" dir="5400000" dist="23000">
              <a:srgbClr val="000000">
                <a:alpha val="33333"/>
              </a:srgbClr>
            </a:outerShdw>
          </a:effectLst>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7" name="Shape 17"/>
          <p:cNvSpPr txBox="1"/>
          <p:nvPr>
            <p:ph type="title"/>
          </p:nvPr>
        </p:nvSpPr>
        <p:spPr>
          <a:xfrm>
            <a:off x="457200" y="206375"/>
            <a:ext cx="8229600" cy="85725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8" name="Shape 18"/>
          <p:cNvSpPr txBox="1"/>
          <p:nvPr>
            <p:ph idx="1" type="body"/>
          </p:nvPr>
        </p:nvSpPr>
        <p:spPr>
          <a:xfrm>
            <a:off x="457200" y="1244275"/>
            <a:ext cx="8229600" cy="3394075"/>
          </a:xfrm>
          <a:prstGeom prst="rect">
            <a:avLst/>
          </a:prstGeom>
          <a:noFill/>
          <a:ln>
            <a:noFill/>
          </a:ln>
        </p:spPr>
        <p:txBody>
          <a:bodyPr anchorCtr="0" anchor="t" bIns="91425" lIns="91425" rIns="91425" wrap="square" tIns="91425"/>
          <a:lstStyle>
            <a:lvl1pPr indent="165100" lvl="0" marL="3429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1pPr>
            <a:lvl2pPr indent="222250" lvl="1" marL="74295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2pPr>
            <a:lvl3pPr indent="279400" lvl="2" marL="1143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3pPr>
            <a:lvl4pPr indent="279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279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406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406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406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406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9" name="Shape 19"/>
          <p:cNvSpPr txBox="1"/>
          <p:nvPr>
            <p:ph idx="10" type="dt"/>
          </p:nvPr>
        </p:nvSpPr>
        <p:spPr>
          <a:xfrm>
            <a:off x="457200" y="4767262"/>
            <a:ext cx="2133598" cy="274636"/>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124200" y="4767262"/>
            <a:ext cx="2895600" cy="274636"/>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6553200" y="4767262"/>
            <a:ext cx="2133598" cy="274636"/>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Shape 76"/>
          <p:cNvSpPr/>
          <p:nvPr/>
        </p:nvSpPr>
        <p:spPr>
          <a:xfrm>
            <a:off x="-34325" y="0"/>
            <a:ext cx="9178200" cy="1200298"/>
          </a:xfrm>
          <a:prstGeom prst="rect">
            <a:avLst/>
          </a:prstGeom>
          <a:solidFill>
            <a:srgbClr val="100E2F"/>
          </a:solidFill>
          <a:ln cap="flat" cmpd="sng" w="9525">
            <a:solidFill>
              <a:srgbClr val="4A7DBA"/>
            </a:solidFill>
            <a:prstDash val="solid"/>
            <a:round/>
            <a:headEnd len="med" w="med" type="none"/>
            <a:tailEnd len="med" w="med" type="none"/>
          </a:ln>
          <a:effectLst>
            <a:outerShdw blurRad="39999" rotWithShape="0" dir="5400000" dist="23000">
              <a:srgbClr val="000000">
                <a:alpha val="33333"/>
              </a:srgbClr>
            </a:outerShdw>
          </a:effectLst>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77" name="Shape 77"/>
          <p:cNvSpPr txBox="1"/>
          <p:nvPr>
            <p:ph type="title"/>
          </p:nvPr>
        </p:nvSpPr>
        <p:spPr>
          <a:xfrm>
            <a:off x="457200" y="206375"/>
            <a:ext cx="8229600" cy="8574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FFFFFF"/>
              </a:buClr>
              <a:buFont typeface="Arial"/>
              <a:buNone/>
              <a:defRPr b="0" i="0" sz="4400" u="none" cap="none" strike="noStrike">
                <a:solidFill>
                  <a:srgbClr val="FFFFFF"/>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78" name="Shape 78"/>
          <p:cNvSpPr txBox="1"/>
          <p:nvPr>
            <p:ph idx="1" type="body"/>
          </p:nvPr>
        </p:nvSpPr>
        <p:spPr>
          <a:xfrm>
            <a:off x="457200" y="1244275"/>
            <a:ext cx="8229600" cy="3394197"/>
          </a:xfrm>
          <a:prstGeom prst="rect">
            <a:avLst/>
          </a:prstGeom>
          <a:noFill/>
          <a:ln>
            <a:noFill/>
          </a:ln>
        </p:spPr>
        <p:txBody>
          <a:bodyPr anchorCtr="0" anchor="t" bIns="91425" lIns="91425" rIns="91425" wrap="square" tIns="91425"/>
          <a:lstStyle>
            <a:lvl1pPr indent="266700" lvl="0" marL="3429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1pPr>
            <a:lvl2pPr indent="323850" lvl="1" marL="74295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2pPr>
            <a:lvl3pPr indent="381000" lvl="2" marL="1143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3pPr>
            <a:lvl4pPr indent="3810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3810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533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533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533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533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Shape 79"/>
          <p:cNvSpPr txBox="1"/>
          <p:nvPr>
            <p:ph idx="10" type="dt"/>
          </p:nvPr>
        </p:nvSpPr>
        <p:spPr>
          <a:xfrm>
            <a:off x="457200" y="4767262"/>
            <a:ext cx="2133598" cy="274498"/>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4767262"/>
            <a:ext cx="2895600" cy="2744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villanovau.com/resources/project-management/pmbok-monitoring-controlling-process-group/#.WL4ciDvys2w" TargetMode="External"/><Relationship Id="rId4" Type="http://schemas.openxmlformats.org/officeDocument/2006/relationships/hyperlink" Target="https://www.mindtools.com/pages/article/newTMC_07.htm" TargetMode="External"/><Relationship Id="rId9" Type="http://schemas.openxmlformats.org/officeDocument/2006/relationships/hyperlink" Target="http://whatis.techtarget.com/definition/cost-management" TargetMode="External"/><Relationship Id="rId5" Type="http://schemas.openxmlformats.org/officeDocument/2006/relationships/hyperlink" Target="http://rmcapability.com/7.html" TargetMode="External"/><Relationship Id="rId6" Type="http://schemas.openxmlformats.org/officeDocument/2006/relationships/hyperlink" Target="http://www.sciencedirect.com/science/article/pii/S1877042816308655" TargetMode="External"/><Relationship Id="rId7" Type="http://schemas.openxmlformats.org/officeDocument/2006/relationships/hyperlink" Target="http://www.sciencedirect.com/science/article/pii/S1090023316301952" TargetMode="External"/><Relationship Id="rId8" Type="http://schemas.openxmlformats.org/officeDocument/2006/relationships/hyperlink" Target="http://www.costmanagement.eu/blog-article/198-cost-management-explained-in-4-ste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11" Type="http://schemas.openxmlformats.org/officeDocument/2006/relationships/image" Target="../media/image9.png"/><Relationship Id="rId10" Type="http://schemas.openxmlformats.org/officeDocument/2006/relationships/image" Target="../media/image8.png"/><Relationship Id="rId12" Type="http://schemas.openxmlformats.org/officeDocument/2006/relationships/image" Target="../media/image10.png"/><Relationship Id="rId9"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ublic.tableau.com/views/EarnedValueAnalysisCharts/Monthly?:embed=y&amp;:display_count=yes" TargetMode="External"/><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nvSpPr>
        <p:spPr>
          <a:xfrm>
            <a:off x="457200" y="668139"/>
            <a:ext cx="8229600" cy="85725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CLOTHES ‘R’ US</a:t>
            </a:r>
          </a:p>
        </p:txBody>
      </p:sp>
      <p:sp>
        <p:nvSpPr>
          <p:cNvPr id="140" name="Shape 140"/>
          <p:cNvSpPr txBox="1"/>
          <p:nvPr/>
        </p:nvSpPr>
        <p:spPr>
          <a:xfrm>
            <a:off x="457200" y="2903124"/>
            <a:ext cx="8229600" cy="8574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BFBFBF"/>
              </a:buClr>
              <a:buSzPct val="25000"/>
              <a:buFont typeface="Arial"/>
              <a:buNone/>
            </a:pPr>
            <a:r>
              <a:rPr b="0" i="0" lang="en-US" sz="1800" u="none" cap="none" strike="noStrike">
                <a:solidFill>
                  <a:srgbClr val="444444"/>
                </a:solidFill>
                <a:latin typeface="Arial"/>
                <a:ea typeface="Arial"/>
                <a:cs typeface="Arial"/>
                <a:sym typeface="Arial"/>
              </a:rPr>
              <a:t>Debaleena Saha</a:t>
            </a:r>
          </a:p>
          <a:p>
            <a:pPr indent="0" lvl="0" marL="0" marR="0" rtl="0" algn="l">
              <a:lnSpc>
                <a:spcPct val="100000"/>
              </a:lnSpc>
              <a:spcBef>
                <a:spcPts val="0"/>
              </a:spcBef>
              <a:spcAft>
                <a:spcPts val="0"/>
              </a:spcAft>
              <a:buClr>
                <a:srgbClr val="BFBFBF"/>
              </a:buClr>
              <a:buSzPct val="25000"/>
              <a:buFont typeface="Arial"/>
              <a:buNone/>
            </a:pPr>
            <a:r>
              <a:rPr b="0" i="0" lang="en-US" sz="1800" u="none" cap="none" strike="noStrike">
                <a:solidFill>
                  <a:srgbClr val="444444"/>
                </a:solidFill>
                <a:latin typeface="Arial"/>
                <a:ea typeface="Arial"/>
                <a:cs typeface="Arial"/>
                <a:sym typeface="Arial"/>
              </a:rPr>
              <a:t>Kunja Dutta</a:t>
            </a:r>
          </a:p>
          <a:p>
            <a:pPr indent="0" lvl="0" marL="0" marR="0" rtl="0" algn="l">
              <a:lnSpc>
                <a:spcPct val="100000"/>
              </a:lnSpc>
              <a:spcBef>
                <a:spcPts val="0"/>
              </a:spcBef>
              <a:spcAft>
                <a:spcPts val="0"/>
              </a:spcAft>
              <a:buClr>
                <a:srgbClr val="BFBFBF"/>
              </a:buClr>
              <a:buSzPct val="25000"/>
              <a:buFont typeface="Arial"/>
              <a:buNone/>
            </a:pPr>
            <a:r>
              <a:rPr b="0" i="0" lang="en-US" sz="1800" u="none" cap="none" strike="noStrike">
                <a:solidFill>
                  <a:srgbClr val="444444"/>
                </a:solidFill>
                <a:latin typeface="Arial"/>
                <a:ea typeface="Arial"/>
                <a:cs typeface="Arial"/>
                <a:sym typeface="Arial"/>
              </a:rPr>
              <a:t>Prasraban Mukhopadhyay</a:t>
            </a:r>
          </a:p>
          <a:p>
            <a:pPr indent="0" lvl="0" marL="0" marR="0" rtl="0" algn="l">
              <a:lnSpc>
                <a:spcPct val="100000"/>
              </a:lnSpc>
              <a:spcBef>
                <a:spcPts val="0"/>
              </a:spcBef>
              <a:spcAft>
                <a:spcPts val="0"/>
              </a:spcAft>
              <a:buClr>
                <a:srgbClr val="BFBFBF"/>
              </a:buClr>
              <a:buSzPct val="25000"/>
              <a:buFont typeface="Arial"/>
              <a:buNone/>
            </a:pPr>
            <a:r>
              <a:rPr b="0" i="0" lang="en-US" sz="1800" u="none" cap="none" strike="noStrike">
                <a:solidFill>
                  <a:srgbClr val="444444"/>
                </a:solidFill>
                <a:latin typeface="Arial"/>
                <a:ea typeface="Arial"/>
                <a:cs typeface="Arial"/>
                <a:sym typeface="Arial"/>
              </a:rPr>
              <a:t>Pratarshi Saha</a:t>
            </a:r>
          </a:p>
          <a:p>
            <a:pPr indent="0" lvl="0" marL="0" marR="0" rtl="0" algn="l">
              <a:lnSpc>
                <a:spcPct val="100000"/>
              </a:lnSpc>
              <a:spcBef>
                <a:spcPts val="0"/>
              </a:spcBef>
              <a:spcAft>
                <a:spcPts val="0"/>
              </a:spcAft>
              <a:buClr>
                <a:srgbClr val="BFBFBF"/>
              </a:buClr>
              <a:buSzPct val="25000"/>
              <a:buFont typeface="Arial"/>
              <a:buNone/>
            </a:pPr>
            <a:r>
              <a:rPr b="0" i="0" lang="en-US" sz="1800" u="none" cap="none" strike="noStrike">
                <a:solidFill>
                  <a:srgbClr val="444444"/>
                </a:solidFill>
                <a:highlight>
                  <a:srgbClr val="FFFFFF"/>
                </a:highlight>
                <a:latin typeface="Arial"/>
                <a:ea typeface="Arial"/>
                <a:cs typeface="Arial"/>
                <a:sym typeface="Arial"/>
              </a:rPr>
              <a:t>Raghavendiran Nagarajan</a:t>
            </a:r>
          </a:p>
          <a:p>
            <a:pPr indent="0" lvl="0" marL="0" marR="0" rtl="0" algn="l">
              <a:lnSpc>
                <a:spcPct val="100000"/>
              </a:lnSpc>
              <a:spcBef>
                <a:spcPts val="0"/>
              </a:spcBef>
              <a:spcAft>
                <a:spcPts val="0"/>
              </a:spcAft>
              <a:buClr>
                <a:srgbClr val="BFBFBF"/>
              </a:buClr>
              <a:buSzPct val="25000"/>
              <a:buFont typeface="Arial"/>
              <a:buNone/>
            </a:pPr>
            <a:r>
              <a:rPr b="0" i="0" lang="en-US" sz="1800" u="none" cap="none" strike="noStrike">
                <a:solidFill>
                  <a:srgbClr val="444444"/>
                </a:solidFill>
                <a:highlight>
                  <a:srgbClr val="FFFFFF"/>
                </a:highlight>
                <a:latin typeface="Arial"/>
                <a:ea typeface="Arial"/>
                <a:cs typeface="Arial"/>
                <a:sym typeface="Arial"/>
              </a:rPr>
              <a:t>Samarpita Chakrabarty</a:t>
            </a:r>
          </a:p>
        </p:txBody>
      </p:sp>
      <p:sp>
        <p:nvSpPr>
          <p:cNvPr id="141" name="Shape 141"/>
          <p:cNvSpPr txBox="1"/>
          <p:nvPr/>
        </p:nvSpPr>
        <p:spPr>
          <a:xfrm>
            <a:off x="457200" y="4347426"/>
            <a:ext cx="8229600" cy="85725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BFBFBF"/>
              </a:buClr>
              <a:buSzPct val="25000"/>
              <a:buFont typeface="Arial"/>
              <a:buNone/>
            </a:pPr>
            <a:r>
              <a:rPr b="0" i="0" lang="en-US" sz="1400" u="none" cap="none" strike="noStrike">
                <a:solidFill>
                  <a:srgbClr val="BFBFBF"/>
                </a:solidFill>
                <a:latin typeface="Arial"/>
                <a:ea typeface="Arial"/>
                <a:cs typeface="Arial"/>
                <a:sym typeface="Arial"/>
              </a:rPr>
              <a:t>Date : 03-23-2017</a:t>
            </a:r>
          </a:p>
        </p:txBody>
      </p:sp>
      <p:sp>
        <p:nvSpPr>
          <p:cNvPr id="142" name="Shape 142"/>
          <p:cNvSpPr txBox="1"/>
          <p:nvPr>
            <p:ph idx="12" type="sldNum"/>
          </p:nvPr>
        </p:nvSpPr>
        <p:spPr>
          <a:xfrm>
            <a:off x="6553200" y="4767262"/>
            <a:ext cx="2133598" cy="2739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6375"/>
            <a:ext cx="8229600" cy="85725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Cost Benefit Analysis</a:t>
            </a:r>
          </a:p>
        </p:txBody>
      </p:sp>
      <p:sp>
        <p:nvSpPr>
          <p:cNvPr id="227" name="Shape 227"/>
          <p:cNvSpPr txBox="1"/>
          <p:nvPr>
            <p:ph idx="12" type="sldNum"/>
          </p:nvPr>
        </p:nvSpPr>
        <p:spPr>
          <a:xfrm>
            <a:off x="6553200" y="4767262"/>
            <a:ext cx="2133598" cy="274498"/>
          </a:xfrm>
          <a:prstGeom prst="rect">
            <a:avLst/>
          </a:prstGeom>
          <a:noFill/>
          <a:ln cap="flat" cmpd="sng" w="9525">
            <a:solidFill>
              <a:srgbClr val="000000">
                <a:alpha val="0"/>
              </a:srgbClr>
            </a:solidFill>
            <a:prstDash val="solid"/>
            <a:round/>
            <a:headEnd len="med" w="med" type="none"/>
            <a:tailEnd len="med" w="med" type="none"/>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400" u="none" cap="none" strike="noStrike">
                <a:solidFill>
                  <a:srgbClr val="888888"/>
                </a:solidFill>
                <a:latin typeface="Arial"/>
                <a:ea typeface="Arial"/>
                <a:cs typeface="Arial"/>
                <a:sym typeface="Arial"/>
              </a:rPr>
              <a:t>‹#›</a:t>
            </a:fld>
          </a:p>
        </p:txBody>
      </p:sp>
      <p:pic>
        <p:nvPicPr>
          <p:cNvPr id="228" name="Shape 228"/>
          <p:cNvPicPr preferRelativeResize="0"/>
          <p:nvPr/>
        </p:nvPicPr>
        <p:blipFill rotWithShape="1">
          <a:blip r:embed="rId3">
            <a:alphaModFix/>
          </a:blip>
          <a:srcRect b="0" l="0" r="0" t="0"/>
          <a:stretch/>
        </p:blipFill>
        <p:spPr>
          <a:xfrm>
            <a:off x="305925" y="1418229"/>
            <a:ext cx="8489700" cy="2658600"/>
          </a:xfrm>
          <a:prstGeom prst="rect">
            <a:avLst/>
          </a:prstGeom>
          <a:noFill/>
          <a:ln>
            <a:noFill/>
          </a:ln>
          <a:effectLst>
            <a:outerShdw blurRad="50799" rotWithShape="0" algn="tl" dir="2700000" dist="38100">
              <a:srgbClr val="000000">
                <a:alpha val="40000"/>
              </a:srgbClr>
            </a:outerShdw>
          </a:effectLst>
        </p:spPr>
      </p:pic>
      <p:pic>
        <p:nvPicPr>
          <p:cNvPr id="229" name="Shape 229"/>
          <p:cNvPicPr preferRelativeResize="0"/>
          <p:nvPr/>
        </p:nvPicPr>
        <p:blipFill rotWithShape="1">
          <a:blip r:embed="rId4">
            <a:alphaModFix/>
          </a:blip>
          <a:srcRect b="0" l="0" r="0" t="0"/>
          <a:stretch/>
        </p:blipFill>
        <p:spPr>
          <a:xfrm>
            <a:off x="305925" y="4249596"/>
            <a:ext cx="914400" cy="7921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 type="body"/>
          </p:nvPr>
        </p:nvSpPr>
        <p:spPr>
          <a:xfrm>
            <a:off x="198575" y="2345425"/>
            <a:ext cx="8229600" cy="957899"/>
          </a:xfrm>
          <a:prstGeom prst="rect">
            <a:avLst/>
          </a:prstGeom>
          <a:noFill/>
          <a:ln>
            <a:noFill/>
          </a:ln>
        </p:spPr>
        <p:txBody>
          <a:bodyPr anchorCtr="0" anchor="t" bIns="91425" lIns="91425" rIns="91425" wrap="square" tIns="91425">
            <a:noAutofit/>
          </a:bodyPr>
          <a:lstStyle/>
          <a:p>
            <a:pPr indent="114300" lvl="0" marL="342900" marR="0" rtl="0" algn="ctr">
              <a:lnSpc>
                <a:spcPct val="100000"/>
              </a:lnSpc>
              <a:spcBef>
                <a:spcPts val="0"/>
              </a:spcBef>
              <a:spcAft>
                <a:spcPts val="0"/>
              </a:spcAft>
              <a:buClr>
                <a:schemeClr val="dk1"/>
              </a:buClr>
              <a:buSzPct val="25000"/>
              <a:buFont typeface="Arial"/>
              <a:buNone/>
            </a:pPr>
            <a:r>
              <a:rPr b="0" i="0" lang="en-US" sz="4800" u="none" cap="none" strike="noStrike">
                <a:solidFill>
                  <a:schemeClr val="dk1"/>
                </a:solidFill>
                <a:latin typeface="Arial"/>
                <a:ea typeface="Arial"/>
                <a:cs typeface="Arial"/>
                <a:sym typeface="Arial"/>
              </a:rPr>
              <a:t>Thank You</a:t>
            </a:r>
          </a:p>
        </p:txBody>
      </p:sp>
      <p:sp>
        <p:nvSpPr>
          <p:cNvPr id="235" name="Shape 235"/>
          <p:cNvSpPr txBox="1"/>
          <p:nvPr>
            <p:ph idx="12" type="sldNum"/>
          </p:nvPr>
        </p:nvSpPr>
        <p:spPr>
          <a:xfrm>
            <a:off x="6553200" y="4767262"/>
            <a:ext cx="2133599" cy="274499"/>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888888"/>
              </a:buClr>
              <a:buSzPct val="250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06375"/>
            <a:ext cx="8229600" cy="8574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References</a:t>
            </a:r>
          </a:p>
        </p:txBody>
      </p:sp>
      <p:sp>
        <p:nvSpPr>
          <p:cNvPr id="241" name="Shape 241"/>
          <p:cNvSpPr txBox="1"/>
          <p:nvPr>
            <p:ph idx="1" type="body"/>
          </p:nvPr>
        </p:nvSpPr>
        <p:spPr>
          <a:xfrm>
            <a:off x="457200" y="1244275"/>
            <a:ext cx="8229600" cy="3394199"/>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sng" cap="none" strike="noStrike">
                <a:solidFill>
                  <a:schemeClr val="hlink"/>
                </a:solidFill>
                <a:latin typeface="Calibri"/>
                <a:ea typeface="Calibri"/>
                <a:cs typeface="Calibri"/>
                <a:sym typeface="Calibri"/>
                <a:hlinkClick r:id="rId3"/>
              </a:rPr>
              <a:t>https://www.villanovau.com/resources/project-management/pmbok-monitoring-controlling-process-group/#.WL4ciDvys2w</a:t>
            </a:r>
          </a:p>
          <a:p>
            <a:pPr indent="0" lvl="0" marL="0" marR="0" rtl="0" algn="l">
              <a:lnSpc>
                <a:spcPct val="107916"/>
              </a:lnSpc>
              <a:spcBef>
                <a:spcPts val="0"/>
              </a:spcBef>
              <a:spcAft>
                <a:spcPts val="0"/>
              </a:spcAft>
              <a:buClr>
                <a:schemeClr val="dk1"/>
              </a:buClr>
              <a:buSzPct val="25000"/>
              <a:buFont typeface="Arial"/>
              <a:buNone/>
            </a:pPr>
            <a:r>
              <a:rPr b="0" i="0" lang="en-US" sz="1400" u="sng" cap="none" strike="noStrike">
                <a:solidFill>
                  <a:schemeClr val="hlink"/>
                </a:solidFill>
                <a:latin typeface="Calibri"/>
                <a:ea typeface="Calibri"/>
                <a:cs typeface="Calibri"/>
                <a:sym typeface="Calibri"/>
                <a:hlinkClick r:id="rId4"/>
              </a:rPr>
              <a:t>https://www.mindtools.com/pages/article/newTMC_07.htm</a:t>
            </a:r>
          </a:p>
          <a:p>
            <a:pPr indent="0" lvl="0" marL="0" marR="0" rtl="0" algn="l">
              <a:lnSpc>
                <a:spcPct val="107916"/>
              </a:lnSpc>
              <a:spcBef>
                <a:spcPts val="800"/>
              </a:spcBef>
              <a:spcAft>
                <a:spcPts val="0"/>
              </a:spcAft>
              <a:buClr>
                <a:schemeClr val="dk1"/>
              </a:buClr>
              <a:buSzPct val="25000"/>
              <a:buFont typeface="Arial"/>
              <a:buNone/>
            </a:pPr>
            <a:r>
              <a:rPr b="0" i="0" lang="en-US" sz="1400" u="sng" cap="none" strike="noStrike">
                <a:solidFill>
                  <a:schemeClr val="hlink"/>
                </a:solidFill>
                <a:latin typeface="Calibri"/>
                <a:ea typeface="Calibri"/>
                <a:cs typeface="Calibri"/>
                <a:sym typeface="Calibri"/>
                <a:hlinkClick r:id="rId5"/>
              </a:rPr>
              <a:t>http://rmcapability.com/7.html</a:t>
            </a:r>
          </a:p>
          <a:p>
            <a:pPr indent="0" lvl="0" marL="0" marR="0" rtl="0" algn="l">
              <a:lnSpc>
                <a:spcPct val="107916"/>
              </a:lnSpc>
              <a:spcBef>
                <a:spcPts val="800"/>
              </a:spcBef>
              <a:spcAft>
                <a:spcPts val="0"/>
              </a:spcAft>
              <a:buClr>
                <a:schemeClr val="dk1"/>
              </a:buClr>
              <a:buSzPct val="25000"/>
              <a:buFont typeface="Arial"/>
              <a:buNone/>
            </a:pPr>
            <a:r>
              <a:rPr b="0" i="0" lang="en-US" sz="1400" u="sng" cap="none" strike="noStrike">
                <a:solidFill>
                  <a:schemeClr val="hlink"/>
                </a:solidFill>
                <a:latin typeface="Calibri"/>
                <a:ea typeface="Calibri"/>
                <a:cs typeface="Calibri"/>
                <a:sym typeface="Calibri"/>
                <a:hlinkClick r:id="rId6"/>
              </a:rPr>
              <a:t>http://www.sciencedirect.com/science/article/pii/S1877042816308655</a:t>
            </a:r>
          </a:p>
          <a:p>
            <a:pPr indent="0" lvl="0" marL="0" marR="0" rtl="0" algn="l">
              <a:lnSpc>
                <a:spcPct val="107916"/>
              </a:lnSpc>
              <a:spcBef>
                <a:spcPts val="800"/>
              </a:spcBef>
              <a:spcAft>
                <a:spcPts val="0"/>
              </a:spcAft>
              <a:buClr>
                <a:schemeClr val="dk1"/>
              </a:buClr>
              <a:buSzPct val="25000"/>
              <a:buFont typeface="Arial"/>
              <a:buNone/>
            </a:pPr>
            <a:r>
              <a:rPr b="0" i="0" lang="en-US" sz="1400" u="sng" cap="none" strike="noStrike">
                <a:solidFill>
                  <a:schemeClr val="hlink"/>
                </a:solidFill>
                <a:latin typeface="Calibri"/>
                <a:ea typeface="Calibri"/>
                <a:cs typeface="Calibri"/>
                <a:sym typeface="Calibri"/>
                <a:hlinkClick r:id="rId7"/>
              </a:rPr>
              <a:t>http://www.sciencedirect.com/science/article/pii/S1090023316301952</a:t>
            </a:r>
          </a:p>
          <a:p>
            <a:pPr indent="0" lvl="0" marL="0" marR="0" rtl="0" algn="l">
              <a:lnSpc>
                <a:spcPct val="107916"/>
              </a:lnSpc>
              <a:spcBef>
                <a:spcPts val="800"/>
              </a:spcBef>
              <a:spcAft>
                <a:spcPts val="0"/>
              </a:spcAft>
              <a:buClr>
                <a:schemeClr val="dk1"/>
              </a:buClr>
              <a:buSzPct val="25000"/>
              <a:buFont typeface="Arial"/>
              <a:buNone/>
            </a:pPr>
            <a:r>
              <a:rPr b="0" i="0" lang="en-US" sz="1400" u="sng" cap="none" strike="noStrike">
                <a:solidFill>
                  <a:schemeClr val="hlink"/>
                </a:solidFill>
                <a:latin typeface="Calibri"/>
                <a:ea typeface="Calibri"/>
                <a:cs typeface="Calibri"/>
                <a:sym typeface="Calibri"/>
                <a:hlinkClick r:id="rId8"/>
              </a:rPr>
              <a:t>http://www.costmanagement.eu/blog-article/198-cost-management-explained-in-4-steps</a:t>
            </a:r>
          </a:p>
          <a:p>
            <a:pPr indent="0" lvl="0" marL="0" marR="0" rtl="0" algn="l">
              <a:lnSpc>
                <a:spcPct val="107916"/>
              </a:lnSpc>
              <a:spcBef>
                <a:spcPts val="800"/>
              </a:spcBef>
              <a:spcAft>
                <a:spcPts val="0"/>
              </a:spcAft>
              <a:buClr>
                <a:schemeClr val="dk1"/>
              </a:buClr>
              <a:buSzPct val="25000"/>
              <a:buFont typeface="Arial"/>
              <a:buNone/>
            </a:pPr>
            <a:r>
              <a:rPr b="0" i="0" lang="en-US" sz="1400" u="sng" cap="none" strike="noStrike">
                <a:solidFill>
                  <a:schemeClr val="hlink"/>
                </a:solidFill>
                <a:latin typeface="Calibri"/>
                <a:ea typeface="Calibri"/>
                <a:cs typeface="Calibri"/>
                <a:sym typeface="Calibri"/>
                <a:hlinkClick r:id="rId9"/>
              </a:rPr>
              <a:t>http://whatis.techtarget.com/definition/cost-management</a:t>
            </a:r>
          </a:p>
        </p:txBody>
      </p:sp>
      <p:sp>
        <p:nvSpPr>
          <p:cNvPr id="242" name="Shape 242"/>
          <p:cNvSpPr txBox="1"/>
          <p:nvPr>
            <p:ph idx="12" type="sldNum"/>
          </p:nvPr>
        </p:nvSpPr>
        <p:spPr>
          <a:xfrm>
            <a:off x="6553200" y="4767262"/>
            <a:ext cx="2133599" cy="274499"/>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888888"/>
              </a:buClr>
              <a:buSzPct val="25000"/>
              <a:buFont typeface="Calibri"/>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6375"/>
            <a:ext cx="8229600" cy="85725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Introduction</a:t>
            </a:r>
          </a:p>
        </p:txBody>
      </p:sp>
      <p:sp>
        <p:nvSpPr>
          <p:cNvPr id="148" name="Shape 148"/>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pic>
        <p:nvPicPr>
          <p:cNvPr id="149" name="Shape 149"/>
          <p:cNvPicPr preferRelativeResize="0"/>
          <p:nvPr/>
        </p:nvPicPr>
        <p:blipFill rotWithShape="1">
          <a:blip r:embed="rId3">
            <a:alphaModFix/>
          </a:blip>
          <a:srcRect b="0" l="0" r="0" t="0"/>
          <a:stretch/>
        </p:blipFill>
        <p:spPr>
          <a:xfrm>
            <a:off x="1395825" y="1320850"/>
            <a:ext cx="6214199" cy="3291000"/>
          </a:xfrm>
          <a:prstGeom prst="rect">
            <a:avLst/>
          </a:prstGeom>
          <a:noFill/>
          <a:ln>
            <a:noFill/>
          </a:ln>
        </p:spPr>
      </p:pic>
      <p:sp>
        <p:nvSpPr>
          <p:cNvPr id="150" name="Shape 150"/>
          <p:cNvSpPr txBox="1"/>
          <p:nvPr/>
        </p:nvSpPr>
        <p:spPr>
          <a:xfrm>
            <a:off x="1209925" y="2013250"/>
            <a:ext cx="359700" cy="2095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1C4587"/>
              </a:buClr>
              <a:buSzPct val="25000"/>
              <a:buFont typeface="Arial"/>
              <a:buNone/>
            </a:pPr>
            <a:r>
              <a:rPr b="0" i="0" lang="en-US" sz="2400" u="none" cap="none" strike="noStrike">
                <a:solidFill>
                  <a:srgbClr val="1C4587"/>
                </a:solidFill>
                <a:latin typeface="Arial"/>
                <a:ea typeface="Arial"/>
                <a:cs typeface="Arial"/>
                <a:sym typeface="Arial"/>
              </a:rPr>
              <a:t>SCOPE</a:t>
            </a:r>
          </a:p>
        </p:txBody>
      </p:sp>
      <p:sp>
        <p:nvSpPr>
          <p:cNvPr id="151" name="Shape 151"/>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6375"/>
            <a:ext cx="8229600" cy="8574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Issues </a:t>
            </a:r>
          </a:p>
        </p:txBody>
      </p:sp>
      <p:sp>
        <p:nvSpPr>
          <p:cNvPr id="157" name="Shape 157"/>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pic>
        <p:nvPicPr>
          <p:cNvPr id="158" name="Shape 158"/>
          <p:cNvPicPr preferRelativeResize="0"/>
          <p:nvPr/>
        </p:nvPicPr>
        <p:blipFill rotWithShape="1">
          <a:blip r:embed="rId3">
            <a:alphaModFix/>
          </a:blip>
          <a:srcRect b="0" l="0" r="0" t="0"/>
          <a:stretch/>
        </p:blipFill>
        <p:spPr>
          <a:xfrm>
            <a:off x="6599967" y="2477575"/>
            <a:ext cx="1485899" cy="1047600"/>
          </a:xfrm>
          <a:prstGeom prst="rect">
            <a:avLst/>
          </a:prstGeom>
          <a:noFill/>
          <a:ln>
            <a:noFill/>
          </a:ln>
        </p:spPr>
      </p:pic>
      <p:pic>
        <p:nvPicPr>
          <p:cNvPr id="159" name="Shape 159"/>
          <p:cNvPicPr preferRelativeResize="0"/>
          <p:nvPr/>
        </p:nvPicPr>
        <p:blipFill rotWithShape="1">
          <a:blip r:embed="rId4">
            <a:alphaModFix/>
          </a:blip>
          <a:srcRect b="0" l="0" r="0" t="0"/>
          <a:stretch/>
        </p:blipFill>
        <p:spPr>
          <a:xfrm>
            <a:off x="6268292" y="3579412"/>
            <a:ext cx="1485899" cy="1047600"/>
          </a:xfrm>
          <a:prstGeom prst="rect">
            <a:avLst/>
          </a:prstGeom>
          <a:noFill/>
          <a:ln>
            <a:noFill/>
          </a:ln>
        </p:spPr>
      </p:pic>
      <p:pic>
        <p:nvPicPr>
          <p:cNvPr id="160" name="Shape 160"/>
          <p:cNvPicPr preferRelativeResize="0"/>
          <p:nvPr/>
        </p:nvPicPr>
        <p:blipFill rotWithShape="1">
          <a:blip r:embed="rId5">
            <a:alphaModFix/>
          </a:blip>
          <a:srcRect b="0" l="0" r="0" t="0"/>
          <a:stretch/>
        </p:blipFill>
        <p:spPr>
          <a:xfrm>
            <a:off x="2165041" y="1484762"/>
            <a:ext cx="1485899" cy="1047600"/>
          </a:xfrm>
          <a:prstGeom prst="rect">
            <a:avLst/>
          </a:prstGeom>
          <a:noFill/>
          <a:ln>
            <a:noFill/>
          </a:ln>
        </p:spPr>
      </p:pic>
      <p:pic>
        <p:nvPicPr>
          <p:cNvPr id="161" name="Shape 161"/>
          <p:cNvPicPr preferRelativeResize="0"/>
          <p:nvPr/>
        </p:nvPicPr>
        <p:blipFill rotWithShape="1">
          <a:blip r:embed="rId6">
            <a:alphaModFix/>
          </a:blip>
          <a:srcRect b="0" l="0" r="0" t="0"/>
          <a:stretch/>
        </p:blipFill>
        <p:spPr>
          <a:xfrm>
            <a:off x="1551991" y="3574600"/>
            <a:ext cx="1485899" cy="1057200"/>
          </a:xfrm>
          <a:prstGeom prst="rect">
            <a:avLst/>
          </a:prstGeom>
          <a:noFill/>
          <a:ln>
            <a:noFill/>
          </a:ln>
        </p:spPr>
      </p:pic>
      <p:pic>
        <p:nvPicPr>
          <p:cNvPr id="162" name="Shape 162"/>
          <p:cNvPicPr preferRelativeResize="0"/>
          <p:nvPr/>
        </p:nvPicPr>
        <p:blipFill rotWithShape="1">
          <a:blip r:embed="rId7">
            <a:alphaModFix/>
          </a:blip>
          <a:srcRect b="0" l="0" r="0" t="0"/>
          <a:stretch/>
        </p:blipFill>
        <p:spPr>
          <a:xfrm>
            <a:off x="1000125" y="2386813"/>
            <a:ext cx="1485899" cy="1057200"/>
          </a:xfrm>
          <a:prstGeom prst="rect">
            <a:avLst/>
          </a:prstGeom>
          <a:noFill/>
          <a:ln>
            <a:noFill/>
          </a:ln>
        </p:spPr>
      </p:pic>
      <p:pic>
        <p:nvPicPr>
          <p:cNvPr id="163" name="Shape 163"/>
          <p:cNvPicPr preferRelativeResize="0"/>
          <p:nvPr/>
        </p:nvPicPr>
        <p:blipFill rotWithShape="1">
          <a:blip r:embed="rId8">
            <a:alphaModFix/>
          </a:blip>
          <a:srcRect b="0" l="0" r="0" t="0"/>
          <a:stretch/>
        </p:blipFill>
        <p:spPr>
          <a:xfrm>
            <a:off x="5511242" y="1480000"/>
            <a:ext cx="1485899" cy="1057200"/>
          </a:xfrm>
          <a:prstGeom prst="rect">
            <a:avLst/>
          </a:prstGeom>
          <a:noFill/>
          <a:ln>
            <a:noFill/>
          </a:ln>
        </p:spPr>
      </p:pic>
      <p:pic>
        <p:nvPicPr>
          <p:cNvPr id="164" name="Shape 164"/>
          <p:cNvPicPr preferRelativeResize="0"/>
          <p:nvPr/>
        </p:nvPicPr>
        <p:blipFill rotWithShape="1">
          <a:blip r:embed="rId9">
            <a:alphaModFix/>
          </a:blip>
          <a:srcRect b="0" l="0" r="0" t="0"/>
          <a:stretch/>
        </p:blipFill>
        <p:spPr>
          <a:xfrm>
            <a:off x="3838142" y="1328262"/>
            <a:ext cx="1485899" cy="1057200"/>
          </a:xfrm>
          <a:prstGeom prst="rect">
            <a:avLst/>
          </a:prstGeom>
          <a:noFill/>
          <a:ln>
            <a:noFill/>
          </a:ln>
        </p:spPr>
      </p:pic>
      <p:pic>
        <p:nvPicPr>
          <p:cNvPr id="165" name="Shape 165"/>
          <p:cNvPicPr preferRelativeResize="0"/>
          <p:nvPr/>
        </p:nvPicPr>
        <p:blipFill rotWithShape="1">
          <a:blip r:embed="rId10">
            <a:alphaModFix/>
          </a:blip>
          <a:srcRect b="0" l="0" r="0" t="0"/>
          <a:stretch/>
        </p:blipFill>
        <p:spPr>
          <a:xfrm>
            <a:off x="4709073" y="4016078"/>
            <a:ext cx="1472398" cy="1047600"/>
          </a:xfrm>
          <a:prstGeom prst="rect">
            <a:avLst/>
          </a:prstGeom>
          <a:noFill/>
          <a:ln>
            <a:noFill/>
          </a:ln>
        </p:spPr>
      </p:pic>
      <p:pic>
        <p:nvPicPr>
          <p:cNvPr id="166" name="Shape 166"/>
          <p:cNvPicPr preferRelativeResize="0"/>
          <p:nvPr/>
        </p:nvPicPr>
        <p:blipFill rotWithShape="1">
          <a:blip r:embed="rId11">
            <a:alphaModFix/>
          </a:blip>
          <a:srcRect b="0" l="0" r="0" t="0"/>
          <a:stretch/>
        </p:blipFill>
        <p:spPr>
          <a:xfrm>
            <a:off x="3761950" y="2461659"/>
            <a:ext cx="1485899" cy="1485899"/>
          </a:xfrm>
          <a:prstGeom prst="rect">
            <a:avLst/>
          </a:prstGeom>
          <a:noFill/>
          <a:ln>
            <a:noFill/>
          </a:ln>
        </p:spPr>
      </p:pic>
      <p:pic>
        <p:nvPicPr>
          <p:cNvPr id="167" name="Shape 167"/>
          <p:cNvPicPr preferRelativeResize="0"/>
          <p:nvPr/>
        </p:nvPicPr>
        <p:blipFill rotWithShape="1">
          <a:blip r:embed="rId12">
            <a:alphaModFix/>
          </a:blip>
          <a:srcRect b="0" l="0" r="0" t="0"/>
          <a:stretch/>
        </p:blipFill>
        <p:spPr>
          <a:xfrm>
            <a:off x="3059091" y="4023750"/>
            <a:ext cx="1476375" cy="1047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6375"/>
            <a:ext cx="8229600" cy="8574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Analysis</a:t>
            </a:r>
          </a:p>
        </p:txBody>
      </p:sp>
      <p:sp>
        <p:nvSpPr>
          <p:cNvPr id="173" name="Shape 173"/>
          <p:cNvSpPr txBox="1"/>
          <p:nvPr/>
        </p:nvSpPr>
        <p:spPr>
          <a:xfrm>
            <a:off x="7340600" y="1480250"/>
            <a:ext cx="1649399" cy="93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hlink"/>
              </a:buClr>
              <a:buSzPct val="25000"/>
              <a:buFont typeface="Arial"/>
              <a:buNone/>
            </a:pPr>
            <a:r>
              <a:rPr b="0" i="0" lang="en-US" sz="1100" u="sng" cap="none" strike="noStrike">
                <a:solidFill>
                  <a:schemeClr val="hlink"/>
                </a:solidFill>
                <a:latin typeface="Arial"/>
                <a:ea typeface="Arial"/>
                <a:cs typeface="Arial"/>
                <a:sym typeface="Arial"/>
                <a:hlinkClick r:id="rId3"/>
              </a:rPr>
              <a:t>https://public.tableau.com/views/EarnedValueAnalysisCharts/Monthly?:embed=y&amp;:display_count=yes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74" name="Shape 174"/>
          <p:cNvPicPr preferRelativeResize="0"/>
          <p:nvPr/>
        </p:nvPicPr>
        <p:blipFill rotWithShape="1">
          <a:blip r:embed="rId4">
            <a:alphaModFix/>
          </a:blip>
          <a:srcRect b="0" l="0" r="0" t="0"/>
          <a:stretch/>
        </p:blipFill>
        <p:spPr>
          <a:xfrm>
            <a:off x="381000" y="1264975"/>
            <a:ext cx="6614223" cy="3878522"/>
          </a:xfrm>
          <a:prstGeom prst="rect">
            <a:avLst/>
          </a:prstGeom>
          <a:noFill/>
          <a:ln>
            <a:noFill/>
          </a:ln>
        </p:spPr>
      </p:pic>
      <p:pic>
        <p:nvPicPr>
          <p:cNvPr id="175" name="Shape 175"/>
          <p:cNvPicPr preferRelativeResize="0"/>
          <p:nvPr/>
        </p:nvPicPr>
        <p:blipFill rotWithShape="1">
          <a:blip r:embed="rId5">
            <a:alphaModFix/>
          </a:blip>
          <a:srcRect b="0" l="0" r="0" t="0"/>
          <a:stretch/>
        </p:blipFill>
        <p:spPr>
          <a:xfrm>
            <a:off x="7391099" y="2598010"/>
            <a:ext cx="899823" cy="1212450"/>
          </a:xfrm>
          <a:prstGeom prst="rect">
            <a:avLst/>
          </a:prstGeom>
          <a:noFill/>
          <a:ln>
            <a:noFill/>
          </a:ln>
        </p:spPr>
      </p:pic>
      <p:sp>
        <p:nvSpPr>
          <p:cNvPr id="176" name="Shape 176"/>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pic>
        <p:nvPicPr>
          <p:cNvPr id="177" name="Shape 177"/>
          <p:cNvPicPr preferRelativeResize="0"/>
          <p:nvPr/>
        </p:nvPicPr>
        <p:blipFill rotWithShape="1">
          <a:blip r:embed="rId6">
            <a:alphaModFix/>
          </a:blip>
          <a:srcRect b="0" l="0" r="0" t="0"/>
          <a:stretch/>
        </p:blipFill>
        <p:spPr>
          <a:xfrm>
            <a:off x="7412200" y="4106633"/>
            <a:ext cx="914400" cy="7921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06375"/>
            <a:ext cx="8229600" cy="8574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Recommendations</a:t>
            </a:r>
          </a:p>
        </p:txBody>
      </p:sp>
      <p:sp>
        <p:nvSpPr>
          <p:cNvPr id="183" name="Shape 183"/>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84" name="Shape 184"/>
          <p:cNvSpPr txBox="1"/>
          <p:nvPr>
            <p:ph idx="2" type="body"/>
          </p:nvPr>
        </p:nvSpPr>
        <p:spPr>
          <a:xfrm>
            <a:off x="1977650" y="2028575"/>
            <a:ext cx="4839000" cy="2415899"/>
          </a:xfrm>
          <a:prstGeom prst="rect">
            <a:avLst/>
          </a:prstGeom>
          <a:solidFill>
            <a:srgbClr val="D0E0E3"/>
          </a:solidFill>
          <a:ln cap="flat" cmpd="sng" w="76200">
            <a:solidFill>
              <a:srgbClr val="FFFF00">
                <a:alpha val="0"/>
              </a:srgbClr>
            </a:solidFill>
            <a:prstDash val="solid"/>
            <a:round/>
            <a:headEnd len="med" w="med" type="none"/>
            <a:tailEnd len="med" w="med" type="none"/>
          </a:ln>
        </p:spPr>
        <p:txBody>
          <a:bodyPr anchorCtr="0" anchor="t" bIns="45700" lIns="91425" rIns="91425" wrap="square" tIns="45700">
            <a:noAutofit/>
          </a:bodyPr>
          <a:lstStyle/>
          <a:p>
            <a:pPr lvl="0" marR="0" rtl="0" algn="l">
              <a:lnSpc>
                <a:spcPct val="90000"/>
              </a:lnSpc>
              <a:spcBef>
                <a:spcPts val="0"/>
              </a:spcBef>
              <a:spcAft>
                <a:spcPts val="0"/>
              </a:spcAft>
              <a:buNone/>
            </a:pPr>
            <a:r>
              <a:t/>
            </a:r>
            <a:endParaRPr sz="1400"/>
          </a:p>
          <a:p>
            <a:pPr indent="-228600" lvl="0" marL="457200" marR="0" rtl="0" algn="l">
              <a:lnSpc>
                <a:spcPct val="90000"/>
              </a:lnSpc>
              <a:spcBef>
                <a:spcPts val="0"/>
              </a:spcBef>
              <a:spcAft>
                <a:spcPts val="0"/>
              </a:spcAft>
              <a:buClr>
                <a:schemeClr val="dk1"/>
              </a:buClr>
              <a:buSzPct val="100000"/>
              <a:buFont typeface="Arial"/>
              <a:buAutoNum type="arabicPeriod"/>
            </a:pPr>
            <a:r>
              <a:rPr b="0" i="0" lang="en-US" sz="1600" u="none" cap="none" strike="noStrike">
                <a:solidFill>
                  <a:schemeClr val="dk1"/>
                </a:solidFill>
                <a:latin typeface="Arial"/>
                <a:ea typeface="Arial"/>
                <a:cs typeface="Arial"/>
                <a:sym typeface="Arial"/>
              </a:rPr>
              <a:t>Issue Tracker </a:t>
            </a:r>
          </a:p>
          <a:p>
            <a:pPr indent="-228600" lvl="0" marL="457200" marR="0" rtl="0" algn="l">
              <a:lnSpc>
                <a:spcPct val="90000"/>
              </a:lnSpc>
              <a:spcBef>
                <a:spcPts val="0"/>
              </a:spcBef>
              <a:spcAft>
                <a:spcPts val="0"/>
              </a:spcAft>
              <a:buClr>
                <a:schemeClr val="dk1"/>
              </a:buClr>
              <a:buSzPct val="100000"/>
              <a:buFont typeface="Arial"/>
              <a:buAutoNum type="arabicPeriod"/>
            </a:pPr>
            <a:r>
              <a:rPr b="0" i="0" lang="en-US" sz="1600" u="none" cap="none" strike="noStrike">
                <a:solidFill>
                  <a:schemeClr val="dk1"/>
                </a:solidFill>
                <a:latin typeface="Arial"/>
                <a:ea typeface="Arial"/>
                <a:cs typeface="Arial"/>
                <a:sym typeface="Arial"/>
              </a:rPr>
              <a:t>Risk Management Plan</a:t>
            </a:r>
          </a:p>
          <a:p>
            <a:pPr indent="-228600" lvl="0" marL="457200" marR="0" rtl="0" algn="l">
              <a:lnSpc>
                <a:spcPct val="100000"/>
              </a:lnSpc>
              <a:spcBef>
                <a:spcPts val="0"/>
              </a:spcBef>
              <a:spcAft>
                <a:spcPts val="0"/>
              </a:spcAft>
              <a:buClr>
                <a:schemeClr val="dk1"/>
              </a:buClr>
              <a:buSzPct val="100000"/>
              <a:buFont typeface="Arial"/>
              <a:buAutoNum type="arabicPeriod"/>
            </a:pPr>
            <a:r>
              <a:rPr b="0" i="0" lang="en-US" sz="1600" u="none" cap="none" strike="noStrike">
                <a:solidFill>
                  <a:schemeClr val="dk1"/>
                </a:solidFill>
                <a:latin typeface="Arial"/>
                <a:ea typeface="Arial"/>
                <a:cs typeface="Arial"/>
                <a:sym typeface="Arial"/>
              </a:rPr>
              <a:t>Allot Internal Resources - Over Dependencies </a:t>
            </a:r>
          </a:p>
          <a:p>
            <a:pPr indent="-228600" lvl="0" marL="457200" marR="0" rtl="0" algn="l">
              <a:lnSpc>
                <a:spcPct val="100000"/>
              </a:lnSpc>
              <a:spcBef>
                <a:spcPts val="0"/>
              </a:spcBef>
              <a:spcAft>
                <a:spcPts val="0"/>
              </a:spcAft>
              <a:buClr>
                <a:srgbClr val="000000"/>
              </a:buClr>
              <a:buSzPct val="100000"/>
              <a:buFont typeface="Arial"/>
              <a:buAutoNum type="arabicPeriod"/>
            </a:pPr>
            <a:r>
              <a:rPr lang="en-US" sz="1600">
                <a:solidFill>
                  <a:srgbClr val="000000"/>
                </a:solidFill>
              </a:rPr>
              <a:t>Status Update Meeting</a:t>
            </a:r>
          </a:p>
          <a:p>
            <a:pPr indent="-228600" lvl="0" marL="457200" marR="0" rtl="0" algn="l">
              <a:lnSpc>
                <a:spcPct val="100000"/>
              </a:lnSpc>
              <a:spcBef>
                <a:spcPts val="0"/>
              </a:spcBef>
              <a:spcAft>
                <a:spcPts val="0"/>
              </a:spcAft>
              <a:buClr>
                <a:schemeClr val="dk1"/>
              </a:buClr>
              <a:buSzPct val="100000"/>
              <a:buFont typeface="Arial"/>
              <a:buAutoNum type="arabicPeriod"/>
            </a:pPr>
            <a:r>
              <a:rPr b="0" i="0" lang="en-US" sz="1600" u="none" cap="none" strike="noStrike">
                <a:solidFill>
                  <a:schemeClr val="dk1"/>
                </a:solidFill>
                <a:latin typeface="Arial"/>
                <a:ea typeface="Arial"/>
                <a:cs typeface="Arial"/>
                <a:sym typeface="Arial"/>
              </a:rPr>
              <a:t>Monitor Activities</a:t>
            </a:r>
          </a:p>
          <a:p>
            <a:pPr indent="-228600" lvl="0" marL="457200" marR="0" rtl="0" algn="l">
              <a:lnSpc>
                <a:spcPct val="100000"/>
              </a:lnSpc>
              <a:spcBef>
                <a:spcPts val="0"/>
              </a:spcBef>
              <a:spcAft>
                <a:spcPts val="0"/>
              </a:spcAft>
              <a:buClr>
                <a:schemeClr val="dk1"/>
              </a:buClr>
              <a:buSzPct val="100000"/>
              <a:buFont typeface="Arial"/>
              <a:buAutoNum type="arabicPeriod"/>
            </a:pPr>
            <a:r>
              <a:rPr b="0" i="0" lang="en-US" sz="1600" u="none" cap="none" strike="noStrike">
                <a:solidFill>
                  <a:schemeClr val="dk1"/>
                </a:solidFill>
                <a:latin typeface="Arial"/>
                <a:ea typeface="Arial"/>
                <a:cs typeface="Arial"/>
                <a:sym typeface="Arial"/>
              </a:rPr>
              <a:t>Introduce Documentation for Activities</a:t>
            </a:r>
          </a:p>
          <a:p>
            <a:pPr indent="-228600" lvl="0" marL="457200" marR="0" rtl="0" algn="l">
              <a:lnSpc>
                <a:spcPct val="100000"/>
              </a:lnSpc>
              <a:spcBef>
                <a:spcPts val="0"/>
              </a:spcBef>
              <a:spcAft>
                <a:spcPts val="0"/>
              </a:spcAft>
              <a:buClr>
                <a:schemeClr val="dk1"/>
              </a:buClr>
              <a:buSzPct val="100000"/>
              <a:buFont typeface="Arial"/>
              <a:buAutoNum type="arabicPeriod"/>
            </a:pPr>
            <a:r>
              <a:rPr b="0" i="0" lang="en-US" sz="1600" u="none" cap="none" strike="noStrike">
                <a:solidFill>
                  <a:schemeClr val="dk1"/>
                </a:solidFill>
                <a:latin typeface="Arial"/>
                <a:ea typeface="Arial"/>
                <a:cs typeface="Arial"/>
                <a:sym typeface="Arial"/>
              </a:rPr>
              <a:t>Agile Methodology</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Arial"/>
              <a:ea typeface="Arial"/>
              <a:cs typeface="Arial"/>
              <a:sym typeface="Arial"/>
            </a:endParaRPr>
          </a:p>
        </p:txBody>
      </p:sp>
      <p:sp>
        <p:nvSpPr>
          <p:cNvPr id="185" name="Shape 185"/>
          <p:cNvSpPr txBox="1"/>
          <p:nvPr/>
        </p:nvSpPr>
        <p:spPr>
          <a:xfrm>
            <a:off x="1977650" y="1541375"/>
            <a:ext cx="4839000" cy="487200"/>
          </a:xfrm>
          <a:prstGeom prst="rect">
            <a:avLst/>
          </a:prstGeom>
          <a:solidFill>
            <a:srgbClr val="76A5AF"/>
          </a:solid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US" sz="2400" u="none" cap="none" strike="noStrike">
                <a:solidFill>
                  <a:srgbClr val="000000"/>
                </a:solidFill>
                <a:latin typeface="Arial"/>
                <a:ea typeface="Arial"/>
                <a:cs typeface="Arial"/>
                <a:sym typeface="Arial"/>
              </a:rPr>
              <a:t>Project Management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06375"/>
            <a:ext cx="8229600" cy="85725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Recommendations</a:t>
            </a:r>
          </a:p>
        </p:txBody>
      </p:sp>
      <p:sp>
        <p:nvSpPr>
          <p:cNvPr id="191" name="Shape 191"/>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192" name="Shape 192"/>
          <p:cNvSpPr txBox="1"/>
          <p:nvPr>
            <p:ph idx="2" type="body"/>
          </p:nvPr>
        </p:nvSpPr>
        <p:spPr>
          <a:xfrm>
            <a:off x="457200" y="1862850"/>
            <a:ext cx="3848700" cy="1010700"/>
          </a:xfrm>
          <a:prstGeom prst="rect">
            <a:avLst/>
          </a:prstGeom>
          <a:solidFill>
            <a:srgbClr val="C9DAF8"/>
          </a:solidFill>
          <a:ln>
            <a:noFill/>
          </a:ln>
        </p:spPr>
        <p:txBody>
          <a:bodyPr anchorCtr="0" anchor="t" bIns="45700" lIns="91425" rIns="91425" wrap="square" tIns="45700">
            <a:noAutofit/>
          </a:bodyPr>
          <a:lstStyle/>
          <a:p>
            <a:pPr lvl="0" marR="0" rtl="0" algn="l">
              <a:lnSpc>
                <a:spcPct val="100000"/>
              </a:lnSpc>
              <a:spcBef>
                <a:spcPts val="0"/>
              </a:spcBef>
              <a:spcAft>
                <a:spcPts val="0"/>
              </a:spcAft>
              <a:buNone/>
            </a:pPr>
            <a:r>
              <a:t/>
            </a:r>
            <a:endParaRPr sz="1400"/>
          </a:p>
          <a:p>
            <a:pPr indent="-228600" lvl="0" marL="457200" marR="0" rtl="0" algn="l">
              <a:lnSpc>
                <a:spcPct val="100000"/>
              </a:lnSpc>
              <a:spcBef>
                <a:spcPts val="0"/>
              </a:spcBef>
              <a:spcAft>
                <a:spcPts val="0"/>
              </a:spcAft>
              <a:buClr>
                <a:schemeClr val="dk1"/>
              </a:buClr>
              <a:buSzPct val="100000"/>
              <a:buFont typeface="Arial"/>
              <a:buAutoNum type="arabicPeriod"/>
            </a:pPr>
            <a:r>
              <a:rPr b="0" i="0" lang="en-US" sz="1600" u="none" cap="none" strike="noStrike">
                <a:solidFill>
                  <a:schemeClr val="dk1"/>
                </a:solidFill>
                <a:latin typeface="Arial"/>
                <a:ea typeface="Arial"/>
                <a:cs typeface="Arial"/>
                <a:sym typeface="Arial"/>
              </a:rPr>
              <a:t>New Store Setup Cost</a:t>
            </a:r>
          </a:p>
          <a:p>
            <a:pPr indent="-228600" lvl="0" marL="457200" marR="0" rtl="0" algn="l">
              <a:lnSpc>
                <a:spcPct val="100000"/>
              </a:lnSpc>
              <a:spcBef>
                <a:spcPts val="0"/>
              </a:spcBef>
              <a:spcAft>
                <a:spcPts val="0"/>
              </a:spcAft>
              <a:buClr>
                <a:schemeClr val="dk1"/>
              </a:buClr>
              <a:buSzPct val="100000"/>
              <a:buFont typeface="Arial"/>
              <a:buAutoNum type="arabicPeriod"/>
            </a:pPr>
            <a:r>
              <a:rPr b="0" i="0" lang="en-US" sz="1600" u="none" cap="none" strike="noStrike">
                <a:solidFill>
                  <a:schemeClr val="dk1"/>
                </a:solidFill>
                <a:latin typeface="Arial"/>
                <a:ea typeface="Arial"/>
                <a:cs typeface="Arial"/>
                <a:sym typeface="Arial"/>
              </a:rPr>
              <a:t>Budget Control and Management</a:t>
            </a:r>
          </a:p>
        </p:txBody>
      </p:sp>
      <p:sp>
        <p:nvSpPr>
          <p:cNvPr id="193" name="Shape 193"/>
          <p:cNvSpPr txBox="1"/>
          <p:nvPr/>
        </p:nvSpPr>
        <p:spPr>
          <a:xfrm>
            <a:off x="457200" y="1323450"/>
            <a:ext cx="3848698" cy="539400"/>
          </a:xfrm>
          <a:prstGeom prst="rect">
            <a:avLst/>
          </a:prstGeom>
          <a:solidFill>
            <a:srgbClr val="6D9EEB"/>
          </a:solid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US" sz="2400" u="none" cap="none" strike="noStrike">
                <a:solidFill>
                  <a:srgbClr val="000000"/>
                </a:solidFill>
                <a:latin typeface="Arial"/>
                <a:ea typeface="Arial"/>
                <a:cs typeface="Arial"/>
                <a:sym typeface="Arial"/>
              </a:rPr>
              <a:t>Finance </a:t>
            </a:r>
          </a:p>
        </p:txBody>
      </p:sp>
      <p:sp>
        <p:nvSpPr>
          <p:cNvPr id="194" name="Shape 194"/>
          <p:cNvSpPr txBox="1"/>
          <p:nvPr/>
        </p:nvSpPr>
        <p:spPr>
          <a:xfrm>
            <a:off x="4568400" y="3171550"/>
            <a:ext cx="4118399" cy="1595699"/>
          </a:xfrm>
          <a:prstGeom prst="rect">
            <a:avLst/>
          </a:prstGeom>
          <a:solidFill>
            <a:srgbClr val="D9D2E9"/>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ct val="100000"/>
              <a:buFont typeface="Arial"/>
              <a:buAutoNum type="arabicPeriod"/>
            </a:pPr>
            <a:r>
              <a:rPr b="0" i="0" lang="en-US" sz="1600" u="none" cap="none" strike="noStrike">
                <a:solidFill>
                  <a:srgbClr val="000000"/>
                </a:solidFill>
                <a:latin typeface="Arial"/>
                <a:ea typeface="Arial"/>
                <a:cs typeface="Arial"/>
                <a:sym typeface="Arial"/>
              </a:rPr>
              <a:t>Prototype approvals</a:t>
            </a:r>
          </a:p>
          <a:p>
            <a:pPr indent="-330200" lvl="0" marL="457200" marR="0" rtl="0" algn="l">
              <a:lnSpc>
                <a:spcPct val="100000"/>
              </a:lnSpc>
              <a:spcBef>
                <a:spcPts val="0"/>
              </a:spcBef>
              <a:spcAft>
                <a:spcPts val="0"/>
              </a:spcAft>
              <a:buClr>
                <a:srgbClr val="000000"/>
              </a:buClr>
              <a:buSzPct val="100000"/>
              <a:buFont typeface="Arial"/>
              <a:buAutoNum type="arabicPeriod"/>
            </a:pPr>
            <a:r>
              <a:rPr b="0" i="0" lang="en-US" sz="1600" u="none" cap="none" strike="noStrike">
                <a:solidFill>
                  <a:schemeClr val="dk1"/>
                </a:solidFill>
                <a:latin typeface="Arial"/>
                <a:ea typeface="Arial"/>
                <a:cs typeface="Arial"/>
                <a:sym typeface="Arial"/>
              </a:rPr>
              <a:t>Do not compromise Software Versions</a:t>
            </a:r>
          </a:p>
          <a:p>
            <a:pPr indent="-330200" lvl="0" marL="457200" marR="0" rtl="0" algn="l">
              <a:lnSpc>
                <a:spcPct val="100000"/>
              </a:lnSpc>
              <a:spcBef>
                <a:spcPts val="0"/>
              </a:spcBef>
              <a:spcAft>
                <a:spcPts val="0"/>
              </a:spcAft>
              <a:buClr>
                <a:srgbClr val="000000"/>
              </a:buClr>
              <a:buSzPct val="100000"/>
              <a:buFont typeface="Arial"/>
              <a:buAutoNum type="arabicPeriod"/>
            </a:pPr>
            <a:r>
              <a:rPr b="0" i="0" lang="en-US" sz="1600" u="none" cap="none" strike="noStrike">
                <a:solidFill>
                  <a:srgbClr val="000000"/>
                </a:solidFill>
                <a:latin typeface="Arial"/>
                <a:ea typeface="Arial"/>
                <a:cs typeface="Arial"/>
                <a:sym typeface="Arial"/>
              </a:rPr>
              <a:t>Freeze designs</a:t>
            </a:r>
          </a:p>
          <a:p>
            <a:pPr indent="-330200" lvl="0" marL="457200" marR="0" rtl="0" algn="l">
              <a:lnSpc>
                <a:spcPct val="100000"/>
              </a:lnSpc>
              <a:spcBef>
                <a:spcPts val="0"/>
              </a:spcBef>
              <a:spcAft>
                <a:spcPts val="0"/>
              </a:spcAft>
              <a:buClr>
                <a:srgbClr val="000000"/>
              </a:buClr>
              <a:buSzPct val="100000"/>
              <a:buFont typeface="Arial"/>
              <a:buAutoNum type="arabicPeriod"/>
            </a:pPr>
            <a:r>
              <a:rPr b="0" i="0" lang="en-US" sz="1600" u="none" cap="none" strike="noStrike">
                <a:solidFill>
                  <a:srgbClr val="000000"/>
                </a:solidFill>
                <a:latin typeface="Arial"/>
                <a:ea typeface="Arial"/>
                <a:cs typeface="Arial"/>
                <a:sym typeface="Arial"/>
              </a:rPr>
              <a:t>Exhaustive testing</a:t>
            </a:r>
          </a:p>
          <a:p>
            <a:pPr indent="-330200" lvl="0" marL="457200" marR="0" rtl="0" algn="l">
              <a:lnSpc>
                <a:spcPct val="100000"/>
              </a:lnSpc>
              <a:spcBef>
                <a:spcPts val="0"/>
              </a:spcBef>
              <a:spcAft>
                <a:spcPts val="0"/>
              </a:spcAft>
              <a:buClr>
                <a:srgbClr val="000000"/>
              </a:buClr>
              <a:buSzPct val="100000"/>
              <a:buFont typeface="Arial"/>
              <a:buAutoNum type="arabicPeriod"/>
            </a:pPr>
            <a:r>
              <a:rPr b="0" i="0" lang="en-US" sz="1600" u="none" cap="none" strike="noStrike">
                <a:solidFill>
                  <a:srgbClr val="000000"/>
                </a:solidFill>
                <a:latin typeface="Arial"/>
                <a:ea typeface="Arial"/>
                <a:cs typeface="Arial"/>
                <a:sym typeface="Arial"/>
              </a:rPr>
              <a:t>Backup - Network Failure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txBox="1"/>
          <p:nvPr/>
        </p:nvSpPr>
        <p:spPr>
          <a:xfrm>
            <a:off x="4568400" y="2632150"/>
            <a:ext cx="4118399" cy="539400"/>
          </a:xfrm>
          <a:prstGeom prst="rect">
            <a:avLst/>
          </a:prstGeom>
          <a:solidFill>
            <a:srgbClr val="8E7CC3"/>
          </a:solid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US" sz="2400" u="none" cap="none" strike="noStrike">
                <a:solidFill>
                  <a:srgbClr val="000000"/>
                </a:solidFill>
                <a:latin typeface="Arial"/>
                <a:ea typeface="Arial"/>
                <a:cs typeface="Arial"/>
                <a:sym typeface="Arial"/>
              </a:rPr>
              <a:t>IT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06375"/>
            <a:ext cx="8229600" cy="8574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Recommendations</a:t>
            </a:r>
          </a:p>
        </p:txBody>
      </p:sp>
      <p:sp>
        <p:nvSpPr>
          <p:cNvPr id="201" name="Shape 201"/>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
        <p:nvSpPr>
          <p:cNvPr id="202" name="Shape 202"/>
          <p:cNvSpPr txBox="1"/>
          <p:nvPr>
            <p:ph idx="2" type="body"/>
          </p:nvPr>
        </p:nvSpPr>
        <p:spPr>
          <a:xfrm>
            <a:off x="457200" y="1911350"/>
            <a:ext cx="3848698" cy="1167297"/>
          </a:xfrm>
          <a:prstGeom prst="rect">
            <a:avLst/>
          </a:prstGeom>
          <a:solidFill>
            <a:srgbClr val="F4CCCC"/>
          </a:solidFill>
          <a:ln>
            <a:noFill/>
          </a:ln>
        </p:spPr>
        <p:txBody>
          <a:bodyPr anchorCtr="0" anchor="t" bIns="45700" lIns="91425" rIns="91425" wrap="square" tIns="45700">
            <a:noAutofit/>
          </a:bodyPr>
          <a:lstStyle/>
          <a:p>
            <a:pPr indent="-215900" lvl="0" marL="457200" marR="0" rtl="0" algn="l">
              <a:lnSpc>
                <a:spcPct val="10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Arial"/>
                <a:ea typeface="Arial"/>
                <a:cs typeface="Arial"/>
                <a:sym typeface="Arial"/>
              </a:rPr>
              <a:t>Customer Service Team (CST)</a:t>
            </a:r>
          </a:p>
          <a:p>
            <a:pPr indent="-215900" lvl="0" marL="457200" marR="0" rtl="0" algn="l">
              <a:lnSpc>
                <a:spcPct val="10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Arial"/>
                <a:ea typeface="Arial"/>
                <a:cs typeface="Arial"/>
                <a:sym typeface="Arial"/>
              </a:rPr>
              <a:t>Fashion outside US</a:t>
            </a:r>
          </a:p>
          <a:p>
            <a:pPr indent="-215900" lvl="0" marL="457200" marR="0" rtl="0" algn="l">
              <a:lnSpc>
                <a:spcPct val="10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Arial"/>
                <a:ea typeface="Arial"/>
                <a:cs typeface="Arial"/>
                <a:sym typeface="Arial"/>
              </a:rPr>
              <a:t>Strategic retail store location</a:t>
            </a:r>
          </a:p>
          <a:p>
            <a:pPr indent="-215900" lvl="0" marL="457200" marR="0" rtl="0" algn="l">
              <a:lnSpc>
                <a:spcPct val="10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Arial"/>
                <a:ea typeface="Arial"/>
                <a:cs typeface="Arial"/>
                <a:sym typeface="Arial"/>
              </a:rPr>
              <a:t>Promotional plans / joined venture loyalty programs</a:t>
            </a:r>
          </a:p>
        </p:txBody>
      </p:sp>
      <p:sp>
        <p:nvSpPr>
          <p:cNvPr id="203" name="Shape 203"/>
          <p:cNvSpPr txBox="1"/>
          <p:nvPr/>
        </p:nvSpPr>
        <p:spPr>
          <a:xfrm>
            <a:off x="457200" y="1371950"/>
            <a:ext cx="3848698" cy="539400"/>
          </a:xfrm>
          <a:prstGeom prst="rect">
            <a:avLst/>
          </a:prstGeom>
          <a:solidFill>
            <a:srgbClr val="E06666"/>
          </a:solid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US" sz="2400" u="none" cap="none" strike="noStrike">
                <a:solidFill>
                  <a:srgbClr val="000000"/>
                </a:solidFill>
                <a:latin typeface="Arial"/>
                <a:ea typeface="Arial"/>
                <a:cs typeface="Arial"/>
                <a:sym typeface="Arial"/>
              </a:rPr>
              <a:t>Marketing/Sales</a:t>
            </a:r>
          </a:p>
        </p:txBody>
      </p:sp>
      <p:sp>
        <p:nvSpPr>
          <p:cNvPr id="204" name="Shape 204"/>
          <p:cNvSpPr txBox="1"/>
          <p:nvPr>
            <p:ph idx="2" type="body"/>
          </p:nvPr>
        </p:nvSpPr>
        <p:spPr>
          <a:xfrm>
            <a:off x="4739450" y="3179700"/>
            <a:ext cx="3848699" cy="747600"/>
          </a:xfrm>
          <a:prstGeom prst="rect">
            <a:avLst/>
          </a:prstGeom>
          <a:solidFill>
            <a:srgbClr val="CFE2F3"/>
          </a:solidFill>
          <a:ln>
            <a:noFill/>
          </a:ln>
        </p:spPr>
        <p:txBody>
          <a:bodyPr anchorCtr="0" anchor="t" bIns="45700" lIns="91425" rIns="91425" wrap="square" tIns="45700">
            <a:noAutofit/>
          </a:bodyPr>
          <a:lstStyle/>
          <a:p>
            <a:pPr indent="-215900" lvl="0" marL="457200" marR="0" rtl="0" algn="l">
              <a:lnSpc>
                <a:spcPct val="10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Arial"/>
                <a:ea typeface="Arial"/>
                <a:cs typeface="Arial"/>
                <a:sym typeface="Arial"/>
              </a:rPr>
              <a:t>Notice period policy</a:t>
            </a:r>
          </a:p>
          <a:p>
            <a:pPr indent="-215900" lvl="0" marL="457200" marR="0" rtl="0" algn="l">
              <a:lnSpc>
                <a:spcPct val="10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Arial"/>
                <a:ea typeface="Arial"/>
                <a:cs typeface="Arial"/>
                <a:sym typeface="Arial"/>
              </a:rPr>
              <a:t>Apropos training</a:t>
            </a:r>
          </a:p>
          <a:p>
            <a:pPr indent="-215900" lvl="0" marL="457200" marR="0" rtl="0" algn="l">
              <a:lnSpc>
                <a:spcPct val="10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Arial"/>
                <a:ea typeface="Arial"/>
                <a:cs typeface="Arial"/>
                <a:sym typeface="Arial"/>
              </a:rPr>
              <a:t>Staffing</a:t>
            </a:r>
          </a:p>
        </p:txBody>
      </p:sp>
      <p:sp>
        <p:nvSpPr>
          <p:cNvPr id="205" name="Shape 205"/>
          <p:cNvSpPr txBox="1"/>
          <p:nvPr/>
        </p:nvSpPr>
        <p:spPr>
          <a:xfrm>
            <a:off x="4739450" y="2640300"/>
            <a:ext cx="3848698" cy="539400"/>
          </a:xfrm>
          <a:prstGeom prst="rect">
            <a:avLst/>
          </a:prstGeom>
          <a:solidFill>
            <a:srgbClr val="6FA8DC"/>
          </a:solid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US" sz="2400" u="none" cap="none" strike="noStrike">
                <a:solidFill>
                  <a:srgbClr val="000000"/>
                </a:solidFill>
                <a:latin typeface="Arial"/>
                <a:ea typeface="Arial"/>
                <a:cs typeface="Arial"/>
                <a:sym typeface="Arial"/>
              </a:rPr>
              <a:t>HR/Operations </a:t>
            </a:r>
          </a:p>
        </p:txBody>
      </p:sp>
      <p:sp>
        <p:nvSpPr>
          <p:cNvPr id="206" name="Shape 206"/>
          <p:cNvSpPr txBox="1"/>
          <p:nvPr>
            <p:ph idx="2" type="body"/>
          </p:nvPr>
        </p:nvSpPr>
        <p:spPr>
          <a:xfrm>
            <a:off x="457200" y="4389425"/>
            <a:ext cx="3848698" cy="494100"/>
          </a:xfrm>
          <a:prstGeom prst="rect">
            <a:avLst/>
          </a:prstGeom>
          <a:solidFill>
            <a:srgbClr val="D9EAD3"/>
          </a:solidFill>
          <a:ln>
            <a:noFill/>
          </a:ln>
        </p:spPr>
        <p:txBody>
          <a:bodyPr anchorCtr="0" anchor="ctr" bIns="45700" lIns="91425" rIns="91425" wrap="square" tIns="45700">
            <a:noAutofit/>
          </a:bodyPr>
          <a:lstStyle/>
          <a:p>
            <a:pPr indent="-317500" lvl="0" marL="457200" marR="0" rtl="0" algn="l">
              <a:lnSpc>
                <a:spcPct val="100000"/>
              </a:lnSpc>
              <a:spcBef>
                <a:spcPts val="0"/>
              </a:spcBef>
              <a:spcAft>
                <a:spcPts val="0"/>
              </a:spcAft>
              <a:buClr>
                <a:schemeClr val="dk1"/>
              </a:buClr>
              <a:buSzPct val="100000"/>
              <a:buFont typeface="Arial"/>
              <a:buAutoNum type="arabicPeriod"/>
            </a:pPr>
            <a:r>
              <a:rPr b="0" i="0" lang="en-US" sz="1400" u="none" cap="none" strike="noStrike">
                <a:solidFill>
                  <a:schemeClr val="dk1"/>
                </a:solidFill>
                <a:latin typeface="Arial"/>
                <a:ea typeface="Arial"/>
                <a:cs typeface="Arial"/>
                <a:sym typeface="Arial"/>
              </a:rPr>
              <a:t>Building customer relationship</a:t>
            </a:r>
          </a:p>
        </p:txBody>
      </p:sp>
      <p:sp>
        <p:nvSpPr>
          <p:cNvPr id="207" name="Shape 207"/>
          <p:cNvSpPr txBox="1"/>
          <p:nvPr/>
        </p:nvSpPr>
        <p:spPr>
          <a:xfrm>
            <a:off x="457200" y="3850025"/>
            <a:ext cx="3848698" cy="539400"/>
          </a:xfrm>
          <a:prstGeom prst="rect">
            <a:avLst/>
          </a:prstGeom>
          <a:solidFill>
            <a:srgbClr val="93C47D"/>
          </a:solid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US" sz="2400" u="none" cap="none" strike="noStrike">
                <a:solidFill>
                  <a:srgbClr val="000000"/>
                </a:solidFill>
                <a:latin typeface="Arial"/>
                <a:ea typeface="Arial"/>
                <a:cs typeface="Arial"/>
                <a:sym typeface="Arial"/>
              </a:rPr>
              <a:t>Store Management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06375"/>
            <a:ext cx="8229600" cy="8574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Baseline vs Actual Progress</a:t>
            </a:r>
          </a:p>
        </p:txBody>
      </p:sp>
      <p:sp>
        <p:nvSpPr>
          <p:cNvPr id="213" name="Shape 213"/>
          <p:cNvSpPr txBox="1"/>
          <p:nvPr>
            <p:ph idx="12" type="sldNum"/>
          </p:nvPr>
        </p:nvSpPr>
        <p:spPr>
          <a:xfrm>
            <a:off x="6553200" y="4767262"/>
            <a:ext cx="2133598" cy="274498"/>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pic>
        <p:nvPicPr>
          <p:cNvPr id="214" name="Shape 214"/>
          <p:cNvPicPr preferRelativeResize="0"/>
          <p:nvPr/>
        </p:nvPicPr>
        <p:blipFill rotWithShape="1">
          <a:blip r:embed="rId3">
            <a:alphaModFix/>
          </a:blip>
          <a:srcRect b="0" l="0" r="0" t="0"/>
          <a:stretch/>
        </p:blipFill>
        <p:spPr>
          <a:xfrm>
            <a:off x="229450" y="1244000"/>
            <a:ext cx="8690400" cy="379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6375"/>
            <a:ext cx="8229600" cy="8574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Arial"/>
                <a:ea typeface="Arial"/>
                <a:cs typeface="Arial"/>
                <a:sym typeface="Arial"/>
              </a:rPr>
              <a:t>Recommended Timeline</a:t>
            </a:r>
          </a:p>
        </p:txBody>
      </p:sp>
      <p:sp>
        <p:nvSpPr>
          <p:cNvPr id="220" name="Shape 220"/>
          <p:cNvSpPr txBox="1"/>
          <p:nvPr>
            <p:ph idx="12" type="sldNum"/>
          </p:nvPr>
        </p:nvSpPr>
        <p:spPr>
          <a:xfrm>
            <a:off x="6553200" y="4712873"/>
            <a:ext cx="2133598" cy="430500"/>
          </a:xfrm>
          <a:prstGeom prst="rect">
            <a:avLst/>
          </a:prstGeom>
          <a:noFill/>
          <a:ln cap="flat" cmpd="sng" w="9525">
            <a:solidFill>
              <a:srgbClr val="000000">
                <a:alpha val="0"/>
              </a:srgbClr>
            </a:solidFill>
            <a:prstDash val="solid"/>
            <a:round/>
            <a:headEnd len="med" w="med" type="none"/>
            <a:tailEnd len="med" w="med" type="none"/>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400" u="none" cap="none" strike="noStrike">
                <a:solidFill>
                  <a:srgbClr val="888888"/>
                </a:solidFill>
                <a:latin typeface="Arial"/>
                <a:ea typeface="Arial"/>
                <a:cs typeface="Arial"/>
                <a:sym typeface="Arial"/>
              </a:rPr>
              <a:t>‹#›</a:t>
            </a:fld>
          </a:p>
        </p:txBody>
      </p:sp>
      <p:pic>
        <p:nvPicPr>
          <p:cNvPr id="221" name="Shape 221"/>
          <p:cNvPicPr preferRelativeResize="0"/>
          <p:nvPr/>
        </p:nvPicPr>
        <p:blipFill rotWithShape="1">
          <a:blip r:embed="rId3">
            <a:alphaModFix/>
          </a:blip>
          <a:srcRect b="0" l="0" r="0" t="0"/>
          <a:stretch/>
        </p:blipFill>
        <p:spPr>
          <a:xfrm>
            <a:off x="229450" y="1275900"/>
            <a:ext cx="8719199" cy="3680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bluebar-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