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40PvvwMOVFuDwM6CfBKGMCpQ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1292c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541292c1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1292c16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1292c1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2353c35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2353c3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41292c16e_0_0"/>
          <p:cNvSpPr/>
          <p:nvPr/>
        </p:nvSpPr>
        <p:spPr>
          <a:xfrm>
            <a:off x="807749" y="2104950"/>
            <a:ext cx="1563900" cy="4208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541292c16e_0_0"/>
          <p:cNvSpPr/>
          <p:nvPr/>
        </p:nvSpPr>
        <p:spPr>
          <a:xfrm>
            <a:off x="2731345" y="2104950"/>
            <a:ext cx="6449400" cy="4208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541292c16e_0_0"/>
          <p:cNvSpPr/>
          <p:nvPr/>
        </p:nvSpPr>
        <p:spPr>
          <a:xfrm>
            <a:off x="9660548" y="2123400"/>
            <a:ext cx="2190300" cy="4208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541292c16e_0_0"/>
          <p:cNvSpPr/>
          <p:nvPr/>
        </p:nvSpPr>
        <p:spPr>
          <a:xfrm>
            <a:off x="969350" y="3346118"/>
            <a:ext cx="1282200" cy="31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</a:t>
            </a:r>
            <a:endParaRPr/>
          </a:p>
        </p:txBody>
      </p:sp>
      <p:sp>
        <p:nvSpPr>
          <p:cNvPr id="88" name="Google Shape;88;g2541292c16e_0_0"/>
          <p:cNvSpPr/>
          <p:nvPr/>
        </p:nvSpPr>
        <p:spPr>
          <a:xfrm>
            <a:off x="948498" y="3892700"/>
            <a:ext cx="1282200" cy="31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89" name="Google Shape;89;g2541292c16e_0_0"/>
          <p:cNvSpPr/>
          <p:nvPr/>
        </p:nvSpPr>
        <p:spPr>
          <a:xfrm>
            <a:off x="948498" y="4414386"/>
            <a:ext cx="1282200" cy="31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Neilsen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541292c16e_0_0"/>
          <p:cNvSpPr/>
          <p:nvPr/>
        </p:nvSpPr>
        <p:spPr>
          <a:xfrm>
            <a:off x="948497" y="4940989"/>
            <a:ext cx="1282200" cy="31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Source…</a:t>
            </a:r>
            <a:endParaRPr/>
          </a:p>
        </p:txBody>
      </p:sp>
      <p:sp>
        <p:nvSpPr>
          <p:cNvPr id="91" name="Google Shape;91;g2541292c16e_0_0"/>
          <p:cNvSpPr/>
          <p:nvPr/>
        </p:nvSpPr>
        <p:spPr>
          <a:xfrm>
            <a:off x="3158811" y="2619941"/>
            <a:ext cx="1532700" cy="3239400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541292c16e_0_0"/>
          <p:cNvSpPr/>
          <p:nvPr/>
        </p:nvSpPr>
        <p:spPr>
          <a:xfrm>
            <a:off x="3283922" y="2745771"/>
            <a:ext cx="1282200" cy="480300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Landing Zone</a:t>
            </a:r>
            <a:endParaRPr/>
          </a:p>
        </p:txBody>
      </p:sp>
      <p:sp>
        <p:nvSpPr>
          <p:cNvPr id="93" name="Google Shape;93;g2541292c16e_0_0"/>
          <p:cNvSpPr/>
          <p:nvPr/>
        </p:nvSpPr>
        <p:spPr>
          <a:xfrm>
            <a:off x="3207725" y="3351901"/>
            <a:ext cx="1407600" cy="5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 Files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IDoc -&gt; .csc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541292c16e_0_0"/>
          <p:cNvSpPr/>
          <p:nvPr/>
        </p:nvSpPr>
        <p:spPr>
          <a:xfrm>
            <a:off x="3226625" y="4132875"/>
            <a:ext cx="1358700" cy="24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VIP Files</a:t>
            </a:r>
            <a:endParaRPr/>
          </a:p>
        </p:txBody>
      </p:sp>
      <p:sp>
        <p:nvSpPr>
          <p:cNvPr id="95" name="Google Shape;95;g2541292c16e_0_0"/>
          <p:cNvSpPr/>
          <p:nvPr/>
        </p:nvSpPr>
        <p:spPr>
          <a:xfrm>
            <a:off x="3284025" y="4677949"/>
            <a:ext cx="1282200" cy="55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Neilsen Files </a:t>
            </a:r>
            <a:endParaRPr/>
          </a:p>
        </p:txBody>
      </p:sp>
      <p:sp>
        <p:nvSpPr>
          <p:cNvPr id="96" name="Google Shape;96;g2541292c16e_0_0"/>
          <p:cNvSpPr/>
          <p:nvPr/>
        </p:nvSpPr>
        <p:spPr>
          <a:xfrm>
            <a:off x="943285" y="2234521"/>
            <a:ext cx="1282200" cy="4803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Systems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g2541292c16e_0_0"/>
          <p:cNvSpPr/>
          <p:nvPr/>
        </p:nvSpPr>
        <p:spPr>
          <a:xfrm>
            <a:off x="6943446" y="3182658"/>
            <a:ext cx="1887105" cy="2052752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/>
          </a:p>
        </p:txBody>
      </p:sp>
      <p:sp>
        <p:nvSpPr>
          <p:cNvPr id="98" name="Google Shape;98;g2541292c16e_0_0"/>
          <p:cNvSpPr/>
          <p:nvPr/>
        </p:nvSpPr>
        <p:spPr>
          <a:xfrm>
            <a:off x="4741422" y="4055971"/>
            <a:ext cx="2126700" cy="3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541292c16e_0_0"/>
          <p:cNvSpPr txBox="1"/>
          <p:nvPr/>
        </p:nvSpPr>
        <p:spPr>
          <a:xfrm>
            <a:off x="4889524" y="4422660"/>
            <a:ext cx="197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Business Rules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</a:t>
            </a:r>
            <a:endParaRPr/>
          </a:p>
        </p:txBody>
      </p:sp>
      <p:sp>
        <p:nvSpPr>
          <p:cNvPr id="100" name="Google Shape;100;g2541292c16e_0_0"/>
          <p:cNvSpPr txBox="1"/>
          <p:nvPr/>
        </p:nvSpPr>
        <p:spPr>
          <a:xfrm>
            <a:off x="4577779" y="2828700"/>
            <a:ext cx="245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 Tool: AWS Glue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(Crawler, lambda functions,Glue Job event bridge)</a:t>
            </a:r>
            <a:endParaRPr/>
          </a:p>
        </p:txBody>
      </p:sp>
      <p:sp>
        <p:nvSpPr>
          <p:cNvPr id="101" name="Google Shape;101;g2541292c16e_0_0"/>
          <p:cNvSpPr txBox="1"/>
          <p:nvPr/>
        </p:nvSpPr>
        <p:spPr>
          <a:xfrm>
            <a:off x="6980843" y="5257349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 into tables for faster query performance</a:t>
            </a:r>
            <a:endParaRPr/>
          </a:p>
        </p:txBody>
      </p:sp>
      <p:sp>
        <p:nvSpPr>
          <p:cNvPr id="102" name="Google Shape;102;g2541292c16e_0_0"/>
          <p:cNvSpPr txBox="1"/>
          <p:nvPr/>
        </p:nvSpPr>
        <p:spPr>
          <a:xfrm>
            <a:off x="10190803" y="3763576"/>
            <a:ext cx="12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COGNOS</a:t>
            </a:r>
            <a:endParaRPr/>
          </a:p>
        </p:txBody>
      </p:sp>
      <p:sp>
        <p:nvSpPr>
          <p:cNvPr id="103" name="Google Shape;103;g2541292c16e_0_0"/>
          <p:cNvSpPr txBox="1"/>
          <p:nvPr/>
        </p:nvSpPr>
        <p:spPr>
          <a:xfrm>
            <a:off x="9922000" y="4412975"/>
            <a:ext cx="197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 model and create reports,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Emails</a:t>
            </a:r>
            <a:endParaRPr sz="1800"/>
          </a:p>
        </p:txBody>
      </p:sp>
      <p:sp>
        <p:nvSpPr>
          <p:cNvPr id="104" name="Google Shape;104;g2541292c16e_0_0"/>
          <p:cNvSpPr/>
          <p:nvPr/>
        </p:nvSpPr>
        <p:spPr>
          <a:xfrm>
            <a:off x="8893108" y="4013257"/>
            <a:ext cx="805800" cy="3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541292c16e_0_0"/>
          <p:cNvSpPr/>
          <p:nvPr/>
        </p:nvSpPr>
        <p:spPr>
          <a:xfrm>
            <a:off x="2336692" y="4086439"/>
            <a:ext cx="805800" cy="3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541292c16e_0_0"/>
          <p:cNvSpPr txBox="1"/>
          <p:nvPr/>
        </p:nvSpPr>
        <p:spPr>
          <a:xfrm>
            <a:off x="2111527" y="6336075"/>
            <a:ext cx="14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FTP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541292c16e_0_0"/>
          <p:cNvSpPr txBox="1"/>
          <p:nvPr/>
        </p:nvSpPr>
        <p:spPr>
          <a:xfrm>
            <a:off x="3303149" y="2213549"/>
            <a:ext cx="12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S3 buckets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541292c16e_0_0"/>
          <p:cNvSpPr txBox="1"/>
          <p:nvPr/>
        </p:nvSpPr>
        <p:spPr>
          <a:xfrm>
            <a:off x="7120625" y="2782726"/>
            <a:ext cx="18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RedShift Cluster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2541292c16e_0_0"/>
          <p:cNvCxnSpPr>
            <a:stCxn id="100" idx="0"/>
          </p:cNvCxnSpPr>
          <p:nvPr/>
        </p:nvCxnSpPr>
        <p:spPr>
          <a:xfrm flipH="1" rot="10800000">
            <a:off x="5804779" y="1781400"/>
            <a:ext cx="811500" cy="10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g2541292c16e_0_0"/>
          <p:cNvSpPr/>
          <p:nvPr/>
        </p:nvSpPr>
        <p:spPr>
          <a:xfrm>
            <a:off x="6438075" y="60300"/>
            <a:ext cx="1563900" cy="19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541292c16e_0_0"/>
          <p:cNvSpPr/>
          <p:nvPr/>
        </p:nvSpPr>
        <p:spPr>
          <a:xfrm>
            <a:off x="6669850" y="182700"/>
            <a:ext cx="11151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541292c16e_0_0"/>
          <p:cNvSpPr txBox="1"/>
          <p:nvPr/>
        </p:nvSpPr>
        <p:spPr>
          <a:xfrm>
            <a:off x="6801038" y="150450"/>
            <a:ext cx="10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Source: S3 BUCKET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2541292c16e_0_0"/>
          <p:cNvCxnSpPr/>
          <p:nvPr/>
        </p:nvCxnSpPr>
        <p:spPr>
          <a:xfrm>
            <a:off x="7177800" y="538200"/>
            <a:ext cx="78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g2541292c16e_0_0"/>
          <p:cNvSpPr/>
          <p:nvPr/>
        </p:nvSpPr>
        <p:spPr>
          <a:xfrm>
            <a:off x="6662475" y="766800"/>
            <a:ext cx="11151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41292c16e_0_0"/>
          <p:cNvSpPr txBox="1"/>
          <p:nvPr/>
        </p:nvSpPr>
        <p:spPr>
          <a:xfrm>
            <a:off x="6690863" y="702300"/>
            <a:ext cx="11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Mapping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541292c16e_0_0"/>
          <p:cNvSpPr/>
          <p:nvPr/>
        </p:nvSpPr>
        <p:spPr>
          <a:xfrm>
            <a:off x="6700350" y="1390875"/>
            <a:ext cx="11151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41292c16e_0_0"/>
          <p:cNvSpPr txBox="1"/>
          <p:nvPr/>
        </p:nvSpPr>
        <p:spPr>
          <a:xfrm>
            <a:off x="6695138" y="1330350"/>
            <a:ext cx="12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Target: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Redshift Cluster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2541292c16e_0_0"/>
          <p:cNvCxnSpPr/>
          <p:nvPr/>
        </p:nvCxnSpPr>
        <p:spPr>
          <a:xfrm>
            <a:off x="7177800" y="1147800"/>
            <a:ext cx="78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g2541292c16e_0_0"/>
          <p:cNvSpPr txBox="1"/>
          <p:nvPr/>
        </p:nvSpPr>
        <p:spPr>
          <a:xfrm>
            <a:off x="8275400" y="6352675"/>
            <a:ext cx="234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Connection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41292c16e_0_42"/>
          <p:cNvSpPr/>
          <p:nvPr/>
        </p:nvSpPr>
        <p:spPr>
          <a:xfrm>
            <a:off x="3697600" y="4924975"/>
            <a:ext cx="4349400" cy="140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SAP, VIP, Neilson,</a:t>
            </a:r>
            <a:endParaRPr sz="1800"/>
          </a:p>
        </p:txBody>
      </p:sp>
      <p:sp>
        <p:nvSpPr>
          <p:cNvPr id="125" name="Google Shape;125;g2541292c16e_0_42"/>
          <p:cNvSpPr/>
          <p:nvPr/>
        </p:nvSpPr>
        <p:spPr>
          <a:xfrm>
            <a:off x="3621400" y="3324775"/>
            <a:ext cx="4349400" cy="140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PYTHON</a:t>
            </a:r>
            <a:endParaRPr sz="1800"/>
          </a:p>
        </p:txBody>
      </p:sp>
      <p:sp>
        <p:nvSpPr>
          <p:cNvPr id="126" name="Google Shape;126;g2541292c16e_0_42"/>
          <p:cNvSpPr/>
          <p:nvPr/>
        </p:nvSpPr>
        <p:spPr>
          <a:xfrm>
            <a:off x="3621400" y="1724575"/>
            <a:ext cx="4349400" cy="140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AWS</a:t>
            </a:r>
            <a:endParaRPr sz="1800"/>
          </a:p>
        </p:txBody>
      </p:sp>
      <p:sp>
        <p:nvSpPr>
          <p:cNvPr id="127" name="Google Shape;127;g2541292c16e_0_42"/>
          <p:cNvSpPr/>
          <p:nvPr/>
        </p:nvSpPr>
        <p:spPr>
          <a:xfrm>
            <a:off x="3621400" y="200575"/>
            <a:ext cx="4349400" cy="14043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COGNOS</a:t>
            </a:r>
            <a:endParaRPr sz="1800"/>
          </a:p>
        </p:txBody>
      </p:sp>
      <p:cxnSp>
        <p:nvCxnSpPr>
          <p:cNvPr id="128" name="Google Shape;128;g2541292c16e_0_42"/>
          <p:cNvCxnSpPr>
            <a:stCxn id="124" idx="2"/>
          </p:cNvCxnSpPr>
          <p:nvPr/>
        </p:nvCxnSpPr>
        <p:spPr>
          <a:xfrm rot="10800000">
            <a:off x="2797600" y="5486463"/>
            <a:ext cx="900000" cy="31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g2541292c16e_0_42"/>
          <p:cNvSpPr/>
          <p:nvPr/>
        </p:nvSpPr>
        <p:spPr>
          <a:xfrm>
            <a:off x="452650" y="5063750"/>
            <a:ext cx="2344800" cy="81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stores relevant information regarding the organisation</a:t>
            </a:r>
            <a:endParaRPr/>
          </a:p>
        </p:txBody>
      </p:sp>
      <p:sp>
        <p:nvSpPr>
          <p:cNvPr id="130" name="Google Shape;130;g2541292c16e_0_42"/>
          <p:cNvSpPr/>
          <p:nvPr/>
        </p:nvSpPr>
        <p:spPr>
          <a:xfrm>
            <a:off x="8649225" y="3921000"/>
            <a:ext cx="3188100" cy="13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for automation and setting up connections between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SAP and S3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Lambda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Redshift and COGNOS</a:t>
            </a:r>
            <a:endParaRPr/>
          </a:p>
        </p:txBody>
      </p:sp>
      <p:cxnSp>
        <p:nvCxnSpPr>
          <p:cNvPr id="131" name="Google Shape;131;g2541292c16e_0_42"/>
          <p:cNvCxnSpPr>
            <a:stCxn id="125" idx="5"/>
            <a:endCxn id="130" idx="1"/>
          </p:cNvCxnSpPr>
          <p:nvPr/>
        </p:nvCxnSpPr>
        <p:spPr>
          <a:xfrm>
            <a:off x="7970800" y="3851388"/>
            <a:ext cx="678300" cy="7377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2541292c16e_0_42"/>
          <p:cNvCxnSpPr/>
          <p:nvPr/>
        </p:nvCxnSpPr>
        <p:spPr>
          <a:xfrm rot="10800000">
            <a:off x="2721400" y="2440388"/>
            <a:ext cx="900000" cy="31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g2541292c16e_0_42"/>
          <p:cNvSpPr/>
          <p:nvPr/>
        </p:nvSpPr>
        <p:spPr>
          <a:xfrm>
            <a:off x="207250" y="1668825"/>
            <a:ext cx="2590500" cy="13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Provides storage services: S3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Allows to automate ETL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RDBMS: Redshift for faster data reading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541292c16e_0_42"/>
          <p:cNvSpPr/>
          <p:nvPr/>
        </p:nvSpPr>
        <p:spPr>
          <a:xfrm>
            <a:off x="8649100" y="786775"/>
            <a:ext cx="2451600" cy="81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software, automated email system through </a:t>
            </a:r>
            <a:r>
              <a:rPr lang="en-US"/>
              <a:t>scheduling</a:t>
            </a:r>
            <a:endParaRPr/>
          </a:p>
        </p:txBody>
      </p:sp>
      <p:cxnSp>
        <p:nvCxnSpPr>
          <p:cNvPr id="135" name="Google Shape;135;g2541292c16e_0_42"/>
          <p:cNvCxnSpPr>
            <a:endCxn id="134" idx="1"/>
          </p:cNvCxnSpPr>
          <p:nvPr/>
        </p:nvCxnSpPr>
        <p:spPr>
          <a:xfrm>
            <a:off x="7970800" y="717025"/>
            <a:ext cx="678300" cy="47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542353c35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800" y="4940600"/>
            <a:ext cx="1148800" cy="1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542353c35e_0_1"/>
          <p:cNvSpPr/>
          <p:nvPr/>
        </p:nvSpPr>
        <p:spPr>
          <a:xfrm>
            <a:off x="2827800" y="1515300"/>
            <a:ext cx="1752600" cy="130015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CRAWLER</a:t>
            </a:r>
            <a:endParaRPr/>
          </a:p>
        </p:txBody>
      </p:sp>
      <p:sp>
        <p:nvSpPr>
          <p:cNvPr id="142" name="Google Shape;142;g2542353c35e_0_1"/>
          <p:cNvSpPr/>
          <p:nvPr/>
        </p:nvSpPr>
        <p:spPr>
          <a:xfrm>
            <a:off x="5972275" y="2231725"/>
            <a:ext cx="1318500" cy="13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CATALOG</a:t>
            </a:r>
            <a:endParaRPr/>
          </a:p>
        </p:txBody>
      </p:sp>
      <p:sp>
        <p:nvSpPr>
          <p:cNvPr id="143" name="Google Shape;143;g2542353c35e_0_1"/>
          <p:cNvSpPr/>
          <p:nvPr/>
        </p:nvSpPr>
        <p:spPr>
          <a:xfrm>
            <a:off x="5576913" y="5014250"/>
            <a:ext cx="907800" cy="11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BRIDGE</a:t>
            </a:r>
            <a:endParaRPr/>
          </a:p>
        </p:txBody>
      </p:sp>
      <p:pic>
        <p:nvPicPr>
          <p:cNvPr id="144" name="Google Shape;144;g2542353c35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425" y="4940600"/>
            <a:ext cx="1148800" cy="1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42353c35e_0_1"/>
          <p:cNvSpPr/>
          <p:nvPr/>
        </p:nvSpPr>
        <p:spPr>
          <a:xfrm>
            <a:off x="8239575" y="2577450"/>
            <a:ext cx="1752600" cy="13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JOB</a:t>
            </a:r>
            <a:endParaRPr/>
          </a:p>
        </p:txBody>
      </p:sp>
      <p:sp>
        <p:nvSpPr>
          <p:cNvPr id="146" name="Google Shape;146;g2542353c35e_0_1"/>
          <p:cNvSpPr/>
          <p:nvPr/>
        </p:nvSpPr>
        <p:spPr>
          <a:xfrm>
            <a:off x="10545500" y="2732775"/>
            <a:ext cx="1467600" cy="22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REDSHIFT CLUSTER</a:t>
            </a:r>
            <a:endParaRPr/>
          </a:p>
        </p:txBody>
      </p:sp>
      <p:sp>
        <p:nvSpPr>
          <p:cNvPr id="147" name="Google Shape;147;g2542353c35e_0_1"/>
          <p:cNvSpPr/>
          <p:nvPr/>
        </p:nvSpPr>
        <p:spPr>
          <a:xfrm>
            <a:off x="397400" y="2536525"/>
            <a:ext cx="1467600" cy="2158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S3 BUCKET</a:t>
            </a:r>
            <a:endParaRPr/>
          </a:p>
        </p:txBody>
      </p:sp>
      <p:cxnSp>
        <p:nvCxnSpPr>
          <p:cNvPr id="148" name="Google Shape;148;g2542353c35e_0_1"/>
          <p:cNvCxnSpPr>
            <a:stCxn id="147" idx="4"/>
            <a:endCxn id="141" idx="1"/>
          </p:cNvCxnSpPr>
          <p:nvPr/>
        </p:nvCxnSpPr>
        <p:spPr>
          <a:xfrm flipH="1" rot="10800000">
            <a:off x="1865000" y="2165425"/>
            <a:ext cx="962700" cy="1450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2542353c35e_0_1"/>
          <p:cNvCxnSpPr>
            <a:stCxn id="141" idx="3"/>
            <a:endCxn id="142" idx="1"/>
          </p:cNvCxnSpPr>
          <p:nvPr/>
        </p:nvCxnSpPr>
        <p:spPr>
          <a:xfrm>
            <a:off x="4580400" y="2165375"/>
            <a:ext cx="1392000" cy="765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g2542353c35e_0_1"/>
          <p:cNvCxnSpPr>
            <a:stCxn id="147" idx="4"/>
            <a:endCxn id="140" idx="1"/>
          </p:cNvCxnSpPr>
          <p:nvPr/>
        </p:nvCxnSpPr>
        <p:spPr>
          <a:xfrm>
            <a:off x="1865000" y="3615925"/>
            <a:ext cx="962700" cy="19248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g2542353c35e_0_1"/>
          <p:cNvCxnSpPr>
            <a:stCxn id="140" idx="3"/>
            <a:endCxn id="141" idx="2"/>
          </p:cNvCxnSpPr>
          <p:nvPr/>
        </p:nvCxnSpPr>
        <p:spPr>
          <a:xfrm rot="10800000">
            <a:off x="3704200" y="2815425"/>
            <a:ext cx="272400" cy="2725200"/>
          </a:xfrm>
          <a:prstGeom prst="curvedConnector4">
            <a:avLst>
              <a:gd fmla="val -87417" name="adj1"/>
              <a:gd fmla="val 6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2542353c35e_0_1"/>
          <p:cNvCxnSpPr>
            <a:stCxn id="142" idx="3"/>
            <a:endCxn id="145" idx="1"/>
          </p:cNvCxnSpPr>
          <p:nvPr/>
        </p:nvCxnSpPr>
        <p:spPr>
          <a:xfrm>
            <a:off x="7290775" y="2930875"/>
            <a:ext cx="948900" cy="345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2542353c35e_0_1"/>
          <p:cNvCxnSpPr>
            <a:stCxn id="143" idx="3"/>
            <a:endCxn id="144" idx="1"/>
          </p:cNvCxnSpPr>
          <p:nvPr/>
        </p:nvCxnSpPr>
        <p:spPr>
          <a:xfrm flipH="1" rot="10800000">
            <a:off x="6484713" y="5540600"/>
            <a:ext cx="616800" cy="24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2542353c35e_0_1"/>
          <p:cNvCxnSpPr>
            <a:stCxn id="143" idx="1"/>
            <a:endCxn id="141" idx="3"/>
          </p:cNvCxnSpPr>
          <p:nvPr/>
        </p:nvCxnSpPr>
        <p:spPr>
          <a:xfrm rot="10800000">
            <a:off x="4580313" y="2165300"/>
            <a:ext cx="996600" cy="3399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2542353c35e_0_1"/>
          <p:cNvCxnSpPr>
            <a:stCxn id="144" idx="3"/>
            <a:endCxn id="145" idx="1"/>
          </p:cNvCxnSpPr>
          <p:nvPr/>
        </p:nvCxnSpPr>
        <p:spPr>
          <a:xfrm rot="10800000">
            <a:off x="8239425" y="3276525"/>
            <a:ext cx="10800" cy="2264100"/>
          </a:xfrm>
          <a:prstGeom prst="curvedConnector5">
            <a:avLst>
              <a:gd fmla="val -2204861" name="adj1"/>
              <a:gd fmla="val 47809" name="adj2"/>
              <a:gd fmla="val 230347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2542353c35e_0_1"/>
          <p:cNvCxnSpPr>
            <a:stCxn id="145" idx="3"/>
            <a:endCxn id="146" idx="1"/>
          </p:cNvCxnSpPr>
          <p:nvPr/>
        </p:nvCxnSpPr>
        <p:spPr>
          <a:xfrm>
            <a:off x="9992175" y="3276600"/>
            <a:ext cx="553200" cy="5850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2023-06-21T03:28:18Z</dcterms:created>
  <dc:creator>Annika L</dc:creator>
</cp:coreProperties>
</file>