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73" r:id="rId5"/>
    <p:sldId id="275" r:id="rId6"/>
    <p:sldId id="276" r:id="rId7"/>
    <p:sldId id="277" r:id="rId8"/>
    <p:sldId id="280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72" r:id="rId19"/>
    <p:sldId id="268" r:id="rId20"/>
    <p:sldId id="269" r:id="rId21"/>
    <p:sldId id="270" r:id="rId22"/>
    <p:sldId id="271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C5A4DB-DB6E-4BC8-B693-F12ABF07AF73}" v="87" dt="2020-10-26T20:34:23.2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66" d="100"/>
          <a:sy n="66" d="100"/>
        </p:scale>
        <p:origin x="10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njalpatel28@outlook.com" userId="e7343aa382124ccb" providerId="LiveId" clId="{34C5A4DB-DB6E-4BC8-B693-F12ABF07AF73}"/>
    <pc:docChg chg="undo custSel mod addSld delSld modSld sldOrd">
      <pc:chgData name="kunjalpatel28@outlook.com" userId="e7343aa382124ccb" providerId="LiveId" clId="{34C5A4DB-DB6E-4BC8-B693-F12ABF07AF73}" dt="2020-10-26T20:34:49.873" v="3611" actId="26606"/>
      <pc:docMkLst>
        <pc:docMk/>
      </pc:docMkLst>
      <pc:sldChg chg="addSp delSp modSp mod setBg">
        <pc:chgData name="kunjalpatel28@outlook.com" userId="e7343aa382124ccb" providerId="LiveId" clId="{34C5A4DB-DB6E-4BC8-B693-F12ABF07AF73}" dt="2020-10-26T20:28:25.037" v="3538" actId="1076"/>
        <pc:sldMkLst>
          <pc:docMk/>
          <pc:sldMk cId="850167287" sldId="256"/>
        </pc:sldMkLst>
        <pc:spChg chg="mod">
          <ac:chgData name="kunjalpatel28@outlook.com" userId="e7343aa382124ccb" providerId="LiveId" clId="{34C5A4DB-DB6E-4BC8-B693-F12ABF07AF73}" dt="2020-10-26T20:28:04.096" v="3525" actId="1076"/>
          <ac:spMkLst>
            <pc:docMk/>
            <pc:sldMk cId="850167287" sldId="256"/>
            <ac:spMk id="2" creationId="{5BB0E035-6A18-4C95-9BAF-BA3163105F5B}"/>
          </ac:spMkLst>
        </pc:spChg>
        <pc:spChg chg="mod">
          <ac:chgData name="kunjalpatel28@outlook.com" userId="e7343aa382124ccb" providerId="LiveId" clId="{34C5A4DB-DB6E-4BC8-B693-F12ABF07AF73}" dt="2020-10-26T20:28:25.037" v="3538" actId="1076"/>
          <ac:spMkLst>
            <pc:docMk/>
            <pc:sldMk cId="850167287" sldId="256"/>
            <ac:spMk id="3" creationId="{E09C3C9C-9CCE-4E01-8C0D-9A36CAFE72E3}"/>
          </ac:spMkLst>
        </pc:spChg>
        <pc:spChg chg="add del">
          <ac:chgData name="kunjalpatel28@outlook.com" userId="e7343aa382124ccb" providerId="LiveId" clId="{34C5A4DB-DB6E-4BC8-B693-F12ABF07AF73}" dt="2020-10-26T20:27:10.001" v="3509" actId="26606"/>
          <ac:spMkLst>
            <pc:docMk/>
            <pc:sldMk cId="850167287" sldId="256"/>
            <ac:spMk id="8" creationId="{0B3B9DBC-97CC-4A18-B4A6-66E240292269}"/>
          </ac:spMkLst>
        </pc:spChg>
        <pc:spChg chg="add del">
          <ac:chgData name="kunjalpatel28@outlook.com" userId="e7343aa382124ccb" providerId="LiveId" clId="{34C5A4DB-DB6E-4BC8-B693-F12ABF07AF73}" dt="2020-10-26T20:27:03.097" v="3507" actId="26606"/>
          <ac:spMkLst>
            <pc:docMk/>
            <pc:sldMk cId="850167287" sldId="256"/>
            <ac:spMk id="9" creationId="{B5A8AFA4-5C32-4100-9C6D-839A47E15FA0}"/>
          </ac:spMkLst>
        </pc:spChg>
        <pc:spChg chg="add del">
          <ac:chgData name="kunjalpatel28@outlook.com" userId="e7343aa382124ccb" providerId="LiveId" clId="{34C5A4DB-DB6E-4BC8-B693-F12ABF07AF73}" dt="2020-10-26T20:27:10.001" v="3509" actId="26606"/>
          <ac:spMkLst>
            <pc:docMk/>
            <pc:sldMk cId="850167287" sldId="256"/>
            <ac:spMk id="10" creationId="{F4492644-1D84-449E-94E4-5FC5C873D32E}"/>
          </ac:spMkLst>
        </pc:spChg>
        <pc:spChg chg="add del">
          <ac:chgData name="kunjalpatel28@outlook.com" userId="e7343aa382124ccb" providerId="LiveId" clId="{34C5A4DB-DB6E-4BC8-B693-F12ABF07AF73}" dt="2020-10-26T20:27:03.097" v="3507" actId="26606"/>
          <ac:spMkLst>
            <pc:docMk/>
            <pc:sldMk cId="850167287" sldId="256"/>
            <ac:spMk id="11" creationId="{96B5F253-7949-47C2-9DBD-1570ECDA2296}"/>
          </ac:spMkLst>
        </pc:spChg>
        <pc:spChg chg="add del">
          <ac:chgData name="kunjalpatel28@outlook.com" userId="e7343aa382124ccb" providerId="LiveId" clId="{34C5A4DB-DB6E-4BC8-B693-F12ABF07AF73}" dt="2020-10-26T20:27:10.001" v="3509" actId="26606"/>
          <ac:spMkLst>
            <pc:docMk/>
            <pc:sldMk cId="850167287" sldId="256"/>
            <ac:spMk id="12" creationId="{94EE1A74-DEBF-434E-8B5E-7AB296ECBE08}"/>
          </ac:spMkLst>
        </pc:spChg>
        <pc:spChg chg="add del">
          <ac:chgData name="kunjalpatel28@outlook.com" userId="e7343aa382124ccb" providerId="LiveId" clId="{34C5A4DB-DB6E-4BC8-B693-F12ABF07AF73}" dt="2020-10-26T20:27:10.001" v="3509" actId="26606"/>
          <ac:spMkLst>
            <pc:docMk/>
            <pc:sldMk cId="850167287" sldId="256"/>
            <ac:spMk id="14" creationId="{8C7C4D4B-92D9-4FA4-A294-749E8574FF51}"/>
          </ac:spMkLst>
        </pc:spChg>
        <pc:spChg chg="add del">
          <ac:chgData name="kunjalpatel28@outlook.com" userId="e7343aa382124ccb" providerId="LiveId" clId="{34C5A4DB-DB6E-4BC8-B693-F12ABF07AF73}" dt="2020-10-26T20:27:10.001" v="3509" actId="26606"/>
          <ac:spMkLst>
            <pc:docMk/>
            <pc:sldMk cId="850167287" sldId="256"/>
            <ac:spMk id="16" creationId="{BADA3358-2A3F-41B0-A458-6FD1DB3AF9BB}"/>
          </ac:spMkLst>
        </pc:spChg>
        <pc:spChg chg="add del">
          <ac:chgData name="kunjalpatel28@outlook.com" userId="e7343aa382124ccb" providerId="LiveId" clId="{34C5A4DB-DB6E-4BC8-B693-F12ABF07AF73}" dt="2020-10-26T20:27:10.001" v="3509" actId="26606"/>
          <ac:spMkLst>
            <pc:docMk/>
            <pc:sldMk cId="850167287" sldId="256"/>
            <ac:spMk id="18" creationId="{E4737216-37B2-43AD-AB08-05BFCCEFC99E}"/>
          </ac:spMkLst>
        </pc:spChg>
        <pc:spChg chg="add del">
          <ac:chgData name="kunjalpatel28@outlook.com" userId="e7343aa382124ccb" providerId="LiveId" clId="{34C5A4DB-DB6E-4BC8-B693-F12ABF07AF73}" dt="2020-10-26T20:27:46.266" v="3519" actId="26606"/>
          <ac:spMkLst>
            <pc:docMk/>
            <pc:sldMk cId="850167287" sldId="256"/>
            <ac:spMk id="20" creationId="{35555856-9970-4BC3-9AA9-6A917F53AFBD}"/>
          </ac:spMkLst>
        </pc:spChg>
        <pc:spChg chg="add del">
          <ac:chgData name="kunjalpatel28@outlook.com" userId="e7343aa382124ccb" providerId="LiveId" clId="{34C5A4DB-DB6E-4BC8-B693-F12ABF07AF73}" dt="2020-10-26T20:27:46.266" v="3519" actId="26606"/>
          <ac:spMkLst>
            <pc:docMk/>
            <pc:sldMk cId="850167287" sldId="256"/>
            <ac:spMk id="22" creationId="{13722DD7-BA73-4776-93A3-94491FEF7260}"/>
          </ac:spMkLst>
        </pc:spChg>
        <pc:spChg chg="add">
          <ac:chgData name="kunjalpatel28@outlook.com" userId="e7343aa382124ccb" providerId="LiveId" clId="{34C5A4DB-DB6E-4BC8-B693-F12ABF07AF73}" dt="2020-10-26T20:27:46.266" v="3519" actId="26606"/>
          <ac:spMkLst>
            <pc:docMk/>
            <pc:sldMk cId="850167287" sldId="256"/>
            <ac:spMk id="27" creationId="{B538A7B5-B32D-421E-B110-AB5B1A7CC2E8}"/>
          </ac:spMkLst>
        </pc:spChg>
        <pc:spChg chg="add">
          <ac:chgData name="kunjalpatel28@outlook.com" userId="e7343aa382124ccb" providerId="LiveId" clId="{34C5A4DB-DB6E-4BC8-B693-F12ABF07AF73}" dt="2020-10-26T20:27:46.266" v="3519" actId="26606"/>
          <ac:spMkLst>
            <pc:docMk/>
            <pc:sldMk cId="850167287" sldId="256"/>
            <ac:spMk id="29" creationId="{14D36999-26F8-45E4-AB41-D485D0B0B1C2}"/>
          </ac:spMkLst>
        </pc:spChg>
        <pc:picChg chg="add del">
          <ac:chgData name="kunjalpatel28@outlook.com" userId="e7343aa382124ccb" providerId="LiveId" clId="{34C5A4DB-DB6E-4BC8-B693-F12ABF07AF73}" dt="2020-10-26T20:27:03.097" v="3507" actId="26606"/>
          <ac:picMkLst>
            <pc:docMk/>
            <pc:sldMk cId="850167287" sldId="256"/>
            <ac:picMk id="5" creationId="{7B695587-3897-40FD-A9C1-233F94CEB8A5}"/>
          </ac:picMkLst>
        </pc:picChg>
        <pc:picChg chg="add mod">
          <ac:chgData name="kunjalpatel28@outlook.com" userId="e7343aa382124ccb" providerId="LiveId" clId="{34C5A4DB-DB6E-4BC8-B693-F12ABF07AF73}" dt="2020-10-26T20:27:46.266" v="3519" actId="26606"/>
          <ac:picMkLst>
            <pc:docMk/>
            <pc:sldMk cId="850167287" sldId="256"/>
            <ac:picMk id="7" creationId="{0255F550-1780-4ACF-B998-338EBF4F712B}"/>
          </ac:picMkLst>
        </pc:picChg>
        <pc:picChg chg="add del">
          <ac:chgData name="kunjalpatel28@outlook.com" userId="e7343aa382124ccb" providerId="LiveId" clId="{34C5A4DB-DB6E-4BC8-B693-F12ABF07AF73}" dt="2020-10-26T20:27:46.266" v="3519" actId="26606"/>
          <ac:picMkLst>
            <pc:docMk/>
            <pc:sldMk cId="850167287" sldId="256"/>
            <ac:picMk id="21" creationId="{7F487851-BFAF-46D8-A1ED-50CAD6E46F59}"/>
          </ac:picMkLst>
        </pc:picChg>
        <pc:picChg chg="add">
          <ac:chgData name="kunjalpatel28@outlook.com" userId="e7343aa382124ccb" providerId="LiveId" clId="{34C5A4DB-DB6E-4BC8-B693-F12ABF07AF73}" dt="2020-10-26T20:27:46.266" v="3519" actId="26606"/>
          <ac:picMkLst>
            <pc:docMk/>
            <pc:sldMk cId="850167287" sldId="256"/>
            <ac:picMk id="31" creationId="{30F8DA27-CE91-4AEB-B854-6F06B5485E3B}"/>
          </ac:picMkLst>
        </pc:picChg>
        <pc:picChg chg="add">
          <ac:chgData name="kunjalpatel28@outlook.com" userId="e7343aa382124ccb" providerId="LiveId" clId="{34C5A4DB-DB6E-4BC8-B693-F12ABF07AF73}" dt="2020-10-26T20:27:46.266" v="3519" actId="26606"/>
          <ac:picMkLst>
            <pc:docMk/>
            <pc:sldMk cId="850167287" sldId="256"/>
            <ac:picMk id="33" creationId="{F7AF4E20-3DDE-4998-96BE-44EE182540FB}"/>
          </ac:picMkLst>
        </pc:picChg>
      </pc:sldChg>
      <pc:sldChg chg="addSp delSp modSp mod setBg">
        <pc:chgData name="kunjalpatel28@outlook.com" userId="e7343aa382124ccb" providerId="LiveId" clId="{34C5A4DB-DB6E-4BC8-B693-F12ABF07AF73}" dt="2020-10-26T20:29:53.759" v="3553" actId="20577"/>
        <pc:sldMkLst>
          <pc:docMk/>
          <pc:sldMk cId="887728831" sldId="257"/>
        </pc:sldMkLst>
        <pc:spChg chg="mod">
          <ac:chgData name="kunjalpatel28@outlook.com" userId="e7343aa382124ccb" providerId="LiveId" clId="{34C5A4DB-DB6E-4BC8-B693-F12ABF07AF73}" dt="2020-10-26T20:29:38.533" v="3545" actId="26606"/>
          <ac:spMkLst>
            <pc:docMk/>
            <pc:sldMk cId="887728831" sldId="257"/>
            <ac:spMk id="2" creationId="{8A7CB1C0-E252-4F9D-9C48-6F5090FA432D}"/>
          </ac:spMkLst>
        </pc:spChg>
        <pc:spChg chg="add del mod">
          <ac:chgData name="kunjalpatel28@outlook.com" userId="e7343aa382124ccb" providerId="LiveId" clId="{34C5A4DB-DB6E-4BC8-B693-F12ABF07AF73}" dt="2020-10-26T20:29:38.533" v="3545" actId="26606"/>
          <ac:spMkLst>
            <pc:docMk/>
            <pc:sldMk cId="887728831" sldId="257"/>
            <ac:spMk id="3" creationId="{4A1B0F17-92C5-40D9-A7D4-0E483B878FAD}"/>
          </ac:spMkLst>
        </pc:spChg>
        <pc:spChg chg="add del">
          <ac:chgData name="kunjalpatel28@outlook.com" userId="e7343aa382124ccb" providerId="LiveId" clId="{34C5A4DB-DB6E-4BC8-B693-F12ABF07AF73}" dt="2020-10-26T20:29:38.512" v="3544" actId="26606"/>
          <ac:spMkLst>
            <pc:docMk/>
            <pc:sldMk cId="887728831" sldId="257"/>
            <ac:spMk id="9" creationId="{68575C10-8187-4AC4-AD72-C754EAFD2867}"/>
          </ac:spMkLst>
        </pc:spChg>
        <pc:spChg chg="add">
          <ac:chgData name="kunjalpatel28@outlook.com" userId="e7343aa382124ccb" providerId="LiveId" clId="{34C5A4DB-DB6E-4BC8-B693-F12ABF07AF73}" dt="2020-10-26T20:29:38.533" v="3545" actId="26606"/>
          <ac:spMkLst>
            <pc:docMk/>
            <pc:sldMk cId="887728831" sldId="257"/>
            <ac:spMk id="13" creationId="{2F56F8EA-3356-4455-9899-320874F6E465}"/>
          </ac:spMkLst>
        </pc:spChg>
        <pc:graphicFrameChg chg="add del">
          <ac:chgData name="kunjalpatel28@outlook.com" userId="e7343aa382124ccb" providerId="LiveId" clId="{34C5A4DB-DB6E-4BC8-B693-F12ABF07AF73}" dt="2020-10-26T20:29:38.512" v="3544" actId="26606"/>
          <ac:graphicFrameMkLst>
            <pc:docMk/>
            <pc:sldMk cId="887728831" sldId="257"/>
            <ac:graphicFrameMk id="5" creationId="{A295BDCD-84B6-4F46-AB6F-B0DEF993E2E9}"/>
          </ac:graphicFrameMkLst>
        </pc:graphicFrameChg>
        <pc:graphicFrameChg chg="add mod">
          <ac:chgData name="kunjalpatel28@outlook.com" userId="e7343aa382124ccb" providerId="LiveId" clId="{34C5A4DB-DB6E-4BC8-B693-F12ABF07AF73}" dt="2020-10-26T20:29:53.759" v="3553" actId="20577"/>
          <ac:graphicFrameMkLst>
            <pc:docMk/>
            <pc:sldMk cId="887728831" sldId="257"/>
            <ac:graphicFrameMk id="14" creationId="{07E638FA-7AA3-4108-A3FC-9A758D9FC4F9}"/>
          </ac:graphicFrameMkLst>
        </pc:graphicFrameChg>
        <pc:cxnChg chg="add del">
          <ac:chgData name="kunjalpatel28@outlook.com" userId="e7343aa382124ccb" providerId="LiveId" clId="{34C5A4DB-DB6E-4BC8-B693-F12ABF07AF73}" dt="2020-10-26T20:29:38.512" v="3544" actId="26606"/>
          <ac:cxnSpMkLst>
            <pc:docMk/>
            <pc:sldMk cId="887728831" sldId="257"/>
            <ac:cxnSpMk id="11" creationId="{74E776C9-ED67-41B7-B3A3-4DF76EF3ACEE}"/>
          </ac:cxnSpMkLst>
        </pc:cxnChg>
      </pc:sldChg>
      <pc:sldChg chg="addSp delSp modSp mod setBg">
        <pc:chgData name="kunjalpatel28@outlook.com" userId="e7343aa382124ccb" providerId="LiveId" clId="{34C5A4DB-DB6E-4BC8-B693-F12ABF07AF73}" dt="2020-10-26T20:30:02.806" v="3554" actId="26606"/>
        <pc:sldMkLst>
          <pc:docMk/>
          <pc:sldMk cId="1027814265" sldId="258"/>
        </pc:sldMkLst>
        <pc:spChg chg="mod">
          <ac:chgData name="kunjalpatel28@outlook.com" userId="e7343aa382124ccb" providerId="LiveId" clId="{34C5A4DB-DB6E-4BC8-B693-F12ABF07AF73}" dt="2020-10-26T20:30:02.806" v="3554" actId="26606"/>
          <ac:spMkLst>
            <pc:docMk/>
            <pc:sldMk cId="1027814265" sldId="258"/>
            <ac:spMk id="2" creationId="{8B642B88-C2A6-4843-B4BF-44596E70AE1F}"/>
          </ac:spMkLst>
        </pc:spChg>
        <pc:spChg chg="del mod">
          <ac:chgData name="kunjalpatel28@outlook.com" userId="e7343aa382124ccb" providerId="LiveId" clId="{34C5A4DB-DB6E-4BC8-B693-F12ABF07AF73}" dt="2020-10-26T20:30:02.806" v="3554" actId="26606"/>
          <ac:spMkLst>
            <pc:docMk/>
            <pc:sldMk cId="1027814265" sldId="258"/>
            <ac:spMk id="3" creationId="{9BCA8142-56EE-488A-916A-3A863E36CB63}"/>
          </ac:spMkLst>
        </pc:spChg>
        <pc:spChg chg="add">
          <ac:chgData name="kunjalpatel28@outlook.com" userId="e7343aa382124ccb" providerId="LiveId" clId="{34C5A4DB-DB6E-4BC8-B693-F12ABF07AF73}" dt="2020-10-26T20:30:02.806" v="3554" actId="26606"/>
          <ac:spMkLst>
            <pc:docMk/>
            <pc:sldMk cId="1027814265" sldId="258"/>
            <ac:spMk id="9" creationId="{2F56F8EA-3356-4455-9899-320874F6E465}"/>
          </ac:spMkLst>
        </pc:spChg>
        <pc:graphicFrameChg chg="add">
          <ac:chgData name="kunjalpatel28@outlook.com" userId="e7343aa382124ccb" providerId="LiveId" clId="{34C5A4DB-DB6E-4BC8-B693-F12ABF07AF73}" dt="2020-10-26T20:30:02.806" v="3554" actId="26606"/>
          <ac:graphicFrameMkLst>
            <pc:docMk/>
            <pc:sldMk cId="1027814265" sldId="258"/>
            <ac:graphicFrameMk id="5" creationId="{A504469C-339A-45AA-A206-578F0B9495CA}"/>
          </ac:graphicFrameMkLst>
        </pc:graphicFrameChg>
      </pc:sldChg>
      <pc:sldChg chg="addSp delSp modSp">
        <pc:chgData name="kunjalpatel28@outlook.com" userId="e7343aa382124ccb" providerId="LiveId" clId="{34C5A4DB-DB6E-4BC8-B693-F12ABF07AF73}" dt="2020-10-26T15:41:08.743" v="1496" actId="1076"/>
        <pc:sldMkLst>
          <pc:docMk/>
          <pc:sldMk cId="2713530477" sldId="259"/>
        </pc:sldMkLst>
        <pc:spChg chg="add del mod">
          <ac:chgData name="kunjalpatel28@outlook.com" userId="e7343aa382124ccb" providerId="LiveId" clId="{34C5A4DB-DB6E-4BC8-B693-F12ABF07AF73}" dt="2020-10-26T15:40:22.992" v="1486" actId="931"/>
          <ac:spMkLst>
            <pc:docMk/>
            <pc:sldMk cId="2713530477" sldId="259"/>
            <ac:spMk id="4" creationId="{6C448604-20B7-44AD-9FE2-19A79D1EF05F}"/>
          </ac:spMkLst>
        </pc:spChg>
        <pc:picChg chg="del mod">
          <ac:chgData name="kunjalpatel28@outlook.com" userId="e7343aa382124ccb" providerId="LiveId" clId="{34C5A4DB-DB6E-4BC8-B693-F12ABF07AF73}" dt="2020-10-26T15:35:21.470" v="1485" actId="478"/>
          <ac:picMkLst>
            <pc:docMk/>
            <pc:sldMk cId="2713530477" sldId="259"/>
            <ac:picMk id="6" creationId="{A9F52331-11FD-419D-8088-AFEC8640B64B}"/>
          </ac:picMkLst>
        </pc:picChg>
        <pc:picChg chg="add mod modCrop">
          <ac:chgData name="kunjalpatel28@outlook.com" userId="e7343aa382124ccb" providerId="LiveId" clId="{34C5A4DB-DB6E-4BC8-B693-F12ABF07AF73}" dt="2020-10-26T15:41:08.743" v="1496" actId="1076"/>
          <ac:picMkLst>
            <pc:docMk/>
            <pc:sldMk cId="2713530477" sldId="259"/>
            <ac:picMk id="7" creationId="{4406588F-4DA2-4DAB-9E43-2F65E404B9B5}"/>
          </ac:picMkLst>
        </pc:picChg>
      </pc:sldChg>
      <pc:sldChg chg="addSp delSp modSp mod setBg">
        <pc:chgData name="kunjalpatel28@outlook.com" userId="e7343aa382124ccb" providerId="LiveId" clId="{34C5A4DB-DB6E-4BC8-B693-F12ABF07AF73}" dt="2020-10-26T20:30:14.107" v="3555" actId="26606"/>
        <pc:sldMkLst>
          <pc:docMk/>
          <pc:sldMk cId="3048791857" sldId="260"/>
        </pc:sldMkLst>
        <pc:spChg chg="mod">
          <ac:chgData name="kunjalpatel28@outlook.com" userId="e7343aa382124ccb" providerId="LiveId" clId="{34C5A4DB-DB6E-4BC8-B693-F12ABF07AF73}" dt="2020-10-26T20:30:14.107" v="3555" actId="26606"/>
          <ac:spMkLst>
            <pc:docMk/>
            <pc:sldMk cId="3048791857" sldId="260"/>
            <ac:spMk id="2" creationId="{6F6A8F02-7618-409B-90A0-6EEE201191E6}"/>
          </ac:spMkLst>
        </pc:spChg>
        <pc:spChg chg="del mod">
          <ac:chgData name="kunjalpatel28@outlook.com" userId="e7343aa382124ccb" providerId="LiveId" clId="{34C5A4DB-DB6E-4BC8-B693-F12ABF07AF73}" dt="2020-10-26T20:30:14.107" v="3555" actId="26606"/>
          <ac:spMkLst>
            <pc:docMk/>
            <pc:sldMk cId="3048791857" sldId="260"/>
            <ac:spMk id="3" creationId="{C756CC51-4DC6-48F2-9FB5-D2B740333510}"/>
          </ac:spMkLst>
        </pc:spChg>
        <pc:graphicFrameChg chg="add">
          <ac:chgData name="kunjalpatel28@outlook.com" userId="e7343aa382124ccb" providerId="LiveId" clId="{34C5A4DB-DB6E-4BC8-B693-F12ABF07AF73}" dt="2020-10-26T20:30:14.107" v="3555" actId="26606"/>
          <ac:graphicFrameMkLst>
            <pc:docMk/>
            <pc:sldMk cId="3048791857" sldId="260"/>
            <ac:graphicFrameMk id="5" creationId="{41BFE72D-D781-4402-8B7E-5761E29756BD}"/>
          </ac:graphicFrameMkLst>
        </pc:graphicFrameChg>
      </pc:sldChg>
      <pc:sldChg chg="addSp modSp add mod setBg">
        <pc:chgData name="kunjalpatel28@outlook.com" userId="e7343aa382124ccb" providerId="LiveId" clId="{34C5A4DB-DB6E-4BC8-B693-F12ABF07AF73}" dt="2020-10-26T20:30:18.576" v="3556" actId="26606"/>
        <pc:sldMkLst>
          <pc:docMk/>
          <pc:sldMk cId="1962160629" sldId="261"/>
        </pc:sldMkLst>
        <pc:spChg chg="mod">
          <ac:chgData name="kunjalpatel28@outlook.com" userId="e7343aa382124ccb" providerId="LiveId" clId="{34C5A4DB-DB6E-4BC8-B693-F12ABF07AF73}" dt="2020-10-26T20:30:18.576" v="3556" actId="26606"/>
          <ac:spMkLst>
            <pc:docMk/>
            <pc:sldMk cId="1962160629" sldId="261"/>
            <ac:spMk id="2" creationId="{8908E469-F9F1-40D0-8C29-6070B30DF36D}"/>
          </ac:spMkLst>
        </pc:spChg>
        <pc:spChg chg="mod">
          <ac:chgData name="kunjalpatel28@outlook.com" userId="e7343aa382124ccb" providerId="LiveId" clId="{34C5A4DB-DB6E-4BC8-B693-F12ABF07AF73}" dt="2020-10-26T20:30:18.576" v="3556" actId="26606"/>
          <ac:spMkLst>
            <pc:docMk/>
            <pc:sldMk cId="1962160629" sldId="261"/>
            <ac:spMk id="3" creationId="{78346CD2-369E-4C8B-97A9-4F7059482314}"/>
          </ac:spMkLst>
        </pc:spChg>
        <pc:spChg chg="add">
          <ac:chgData name="kunjalpatel28@outlook.com" userId="e7343aa382124ccb" providerId="LiveId" clId="{34C5A4DB-DB6E-4BC8-B693-F12ABF07AF73}" dt="2020-10-26T20:30:18.576" v="3556" actId="26606"/>
          <ac:spMkLst>
            <pc:docMk/>
            <pc:sldMk cId="1962160629" sldId="261"/>
            <ac:spMk id="8" creationId="{3B854194-185D-494D-905C-7C7CB2E30F6E}"/>
          </ac:spMkLst>
        </pc:spChg>
        <pc:spChg chg="add">
          <ac:chgData name="kunjalpatel28@outlook.com" userId="e7343aa382124ccb" providerId="LiveId" clId="{34C5A4DB-DB6E-4BC8-B693-F12ABF07AF73}" dt="2020-10-26T20:30:18.576" v="3556" actId="26606"/>
          <ac:spMkLst>
            <pc:docMk/>
            <pc:sldMk cId="1962160629" sldId="261"/>
            <ac:spMk id="10" creationId="{B4F5FA0D-0104-4987-8241-EFF7C85B88DE}"/>
          </ac:spMkLst>
        </pc:spChg>
        <pc:picChg chg="add">
          <ac:chgData name="kunjalpatel28@outlook.com" userId="e7343aa382124ccb" providerId="LiveId" clId="{34C5A4DB-DB6E-4BC8-B693-F12ABF07AF73}" dt="2020-10-26T20:30:18.576" v="3556" actId="26606"/>
          <ac:picMkLst>
            <pc:docMk/>
            <pc:sldMk cId="1962160629" sldId="261"/>
            <ac:picMk id="12" creationId="{2897127E-6CEF-446C-BE87-93B7C46E49D1}"/>
          </ac:picMkLst>
        </pc:picChg>
      </pc:sldChg>
      <pc:sldChg chg="addSp delSp modSp add">
        <pc:chgData name="kunjalpatel28@outlook.com" userId="e7343aa382124ccb" providerId="LiveId" clId="{34C5A4DB-DB6E-4BC8-B693-F12ABF07AF73}" dt="2020-10-26T15:56:29.355" v="1554" actId="14100"/>
        <pc:sldMkLst>
          <pc:docMk/>
          <pc:sldMk cId="3427051229" sldId="262"/>
        </pc:sldMkLst>
        <pc:spChg chg="mod">
          <ac:chgData name="kunjalpatel28@outlook.com" userId="e7343aa382124ccb" providerId="LiveId" clId="{34C5A4DB-DB6E-4BC8-B693-F12ABF07AF73}" dt="2020-10-26T15:55:40.057" v="1549" actId="27636"/>
          <ac:spMkLst>
            <pc:docMk/>
            <pc:sldMk cId="3427051229" sldId="262"/>
            <ac:spMk id="2" creationId="{BEFC8A52-0B7D-4639-9174-DDB05477E94D}"/>
          </ac:spMkLst>
        </pc:spChg>
        <pc:spChg chg="del">
          <ac:chgData name="kunjalpatel28@outlook.com" userId="e7343aa382124ccb" providerId="LiveId" clId="{34C5A4DB-DB6E-4BC8-B693-F12ABF07AF73}" dt="2020-10-21T00:51:57.382" v="599" actId="931"/>
          <ac:spMkLst>
            <pc:docMk/>
            <pc:sldMk cId="3427051229" sldId="262"/>
            <ac:spMk id="3" creationId="{3569B24D-A9E4-4FA9-8F15-6EE364FD0621}"/>
          </ac:spMkLst>
        </pc:spChg>
        <pc:spChg chg="del">
          <ac:chgData name="kunjalpatel28@outlook.com" userId="e7343aa382124ccb" providerId="LiveId" clId="{34C5A4DB-DB6E-4BC8-B693-F12ABF07AF73}" dt="2020-10-21T00:51:28.434" v="598" actId="478"/>
          <ac:spMkLst>
            <pc:docMk/>
            <pc:sldMk cId="3427051229" sldId="262"/>
            <ac:spMk id="4" creationId="{08CBB2C8-B892-4772-BBE6-FE22E20A97E7}"/>
          </ac:spMkLst>
        </pc:spChg>
        <pc:spChg chg="add del mod">
          <ac:chgData name="kunjalpatel28@outlook.com" userId="e7343aa382124ccb" providerId="LiveId" clId="{34C5A4DB-DB6E-4BC8-B693-F12ABF07AF73}" dt="2020-10-26T15:54:37.126" v="1535" actId="931"/>
          <ac:spMkLst>
            <pc:docMk/>
            <pc:sldMk cId="3427051229" sldId="262"/>
            <ac:spMk id="4" creationId="{242EA3A3-7563-4A43-B5E5-51D53C6EF2B5}"/>
          </ac:spMkLst>
        </pc:spChg>
        <pc:spChg chg="add del mod">
          <ac:chgData name="kunjalpatel28@outlook.com" userId="e7343aa382124ccb" providerId="LiveId" clId="{34C5A4DB-DB6E-4BC8-B693-F12ABF07AF73}" dt="2020-10-21T00:54:52.250" v="624" actId="478"/>
          <ac:spMkLst>
            <pc:docMk/>
            <pc:sldMk cId="3427051229" sldId="262"/>
            <ac:spMk id="8" creationId="{5AE6ED7D-C6DB-4B2D-BEA6-3624958E9884}"/>
          </ac:spMkLst>
        </pc:spChg>
        <pc:spChg chg="add del mod">
          <ac:chgData name="kunjalpatel28@outlook.com" userId="e7343aa382124ccb" providerId="LiveId" clId="{34C5A4DB-DB6E-4BC8-B693-F12ABF07AF73}" dt="2020-10-26T15:54:52.168" v="1539" actId="931"/>
          <ac:spMkLst>
            <pc:docMk/>
            <pc:sldMk cId="3427051229" sldId="262"/>
            <ac:spMk id="9" creationId="{15CEDA7E-4750-4F83-AFE0-607F5C689CBF}"/>
          </ac:spMkLst>
        </pc:spChg>
        <pc:spChg chg="add del mod">
          <ac:chgData name="kunjalpatel28@outlook.com" userId="e7343aa382124ccb" providerId="LiveId" clId="{34C5A4DB-DB6E-4BC8-B693-F12ABF07AF73}" dt="2020-10-21T00:54:49.663" v="617" actId="478"/>
          <ac:spMkLst>
            <pc:docMk/>
            <pc:sldMk cId="3427051229" sldId="262"/>
            <ac:spMk id="12" creationId="{61723F91-ACAE-4164-9F01-4F86697E9FF5}"/>
          </ac:spMkLst>
        </pc:spChg>
        <pc:picChg chg="add del mod">
          <ac:chgData name="kunjalpatel28@outlook.com" userId="e7343aa382124ccb" providerId="LiveId" clId="{34C5A4DB-DB6E-4BC8-B693-F12ABF07AF73}" dt="2020-10-26T15:53:02.052" v="1534" actId="478"/>
          <ac:picMkLst>
            <pc:docMk/>
            <pc:sldMk cId="3427051229" sldId="262"/>
            <ac:picMk id="6" creationId="{5FD20800-EB12-436B-8190-A0243EFF62F8}"/>
          </ac:picMkLst>
        </pc:picChg>
        <pc:picChg chg="add del mod">
          <ac:chgData name="kunjalpatel28@outlook.com" userId="e7343aa382124ccb" providerId="LiveId" clId="{34C5A4DB-DB6E-4BC8-B693-F12ABF07AF73}" dt="2020-10-26T15:54:43.078" v="1538" actId="478"/>
          <ac:picMkLst>
            <pc:docMk/>
            <pc:sldMk cId="3427051229" sldId="262"/>
            <ac:picMk id="7" creationId="{8E241D46-A2CE-4BFF-B9D4-B1745CE529D2}"/>
          </ac:picMkLst>
        </pc:picChg>
        <pc:picChg chg="add del mod">
          <ac:chgData name="kunjalpatel28@outlook.com" userId="e7343aa382124ccb" providerId="LiveId" clId="{34C5A4DB-DB6E-4BC8-B693-F12ABF07AF73}" dt="2020-10-21T00:54:51.693" v="623" actId="931"/>
          <ac:picMkLst>
            <pc:docMk/>
            <pc:sldMk cId="3427051229" sldId="262"/>
            <ac:picMk id="10" creationId="{5FFE55AD-A01F-4F85-BF6F-0985D045E492}"/>
          </ac:picMkLst>
        </pc:picChg>
        <pc:picChg chg="add mod modCrop">
          <ac:chgData name="kunjalpatel28@outlook.com" userId="e7343aa382124ccb" providerId="LiveId" clId="{34C5A4DB-DB6E-4BC8-B693-F12ABF07AF73}" dt="2020-10-26T15:56:29.355" v="1554" actId="14100"/>
          <ac:picMkLst>
            <pc:docMk/>
            <pc:sldMk cId="3427051229" sldId="262"/>
            <ac:picMk id="11" creationId="{F5F8D6C5-3E8F-4479-9914-2819015CFA25}"/>
          </ac:picMkLst>
        </pc:picChg>
      </pc:sldChg>
      <pc:sldChg chg="addSp delSp modSp add mod ord setBg">
        <pc:chgData name="kunjalpatel28@outlook.com" userId="e7343aa382124ccb" providerId="LiveId" clId="{34C5A4DB-DB6E-4BC8-B693-F12ABF07AF73}" dt="2020-10-26T20:30:25.927" v="3557" actId="26606"/>
        <pc:sldMkLst>
          <pc:docMk/>
          <pc:sldMk cId="1266665979" sldId="263"/>
        </pc:sldMkLst>
        <pc:spChg chg="mod">
          <ac:chgData name="kunjalpatel28@outlook.com" userId="e7343aa382124ccb" providerId="LiveId" clId="{34C5A4DB-DB6E-4BC8-B693-F12ABF07AF73}" dt="2020-10-26T20:30:25.927" v="3557" actId="26606"/>
          <ac:spMkLst>
            <pc:docMk/>
            <pc:sldMk cId="1266665979" sldId="263"/>
            <ac:spMk id="2" creationId="{B921850C-F1B9-478E-842B-07562124929F}"/>
          </ac:spMkLst>
        </pc:spChg>
        <pc:spChg chg="del mod">
          <ac:chgData name="kunjalpatel28@outlook.com" userId="e7343aa382124ccb" providerId="LiveId" clId="{34C5A4DB-DB6E-4BC8-B693-F12ABF07AF73}" dt="2020-10-26T20:30:25.927" v="3557" actId="26606"/>
          <ac:spMkLst>
            <pc:docMk/>
            <pc:sldMk cId="1266665979" sldId="263"/>
            <ac:spMk id="3" creationId="{E8B96C8B-CC81-4229-AB27-417F15B68DD6}"/>
          </ac:spMkLst>
        </pc:spChg>
        <pc:spChg chg="add">
          <ac:chgData name="kunjalpatel28@outlook.com" userId="e7343aa382124ccb" providerId="LiveId" clId="{34C5A4DB-DB6E-4BC8-B693-F12ABF07AF73}" dt="2020-10-26T20:30:25.927" v="3557" actId="26606"/>
          <ac:spMkLst>
            <pc:docMk/>
            <pc:sldMk cId="1266665979" sldId="263"/>
            <ac:spMk id="9" creationId="{457D4A72-F4F1-498A-B083-59E8C50B7892}"/>
          </ac:spMkLst>
        </pc:spChg>
        <pc:graphicFrameChg chg="add">
          <ac:chgData name="kunjalpatel28@outlook.com" userId="e7343aa382124ccb" providerId="LiveId" clId="{34C5A4DB-DB6E-4BC8-B693-F12ABF07AF73}" dt="2020-10-26T20:30:25.927" v="3557" actId="26606"/>
          <ac:graphicFrameMkLst>
            <pc:docMk/>
            <pc:sldMk cId="1266665979" sldId="263"/>
            <ac:graphicFrameMk id="5" creationId="{3646FF1E-AA9F-466A-83FF-30DF4C869B86}"/>
          </ac:graphicFrameMkLst>
        </pc:graphicFrameChg>
        <pc:picChg chg="add">
          <ac:chgData name="kunjalpatel28@outlook.com" userId="e7343aa382124ccb" providerId="LiveId" clId="{34C5A4DB-DB6E-4BC8-B693-F12ABF07AF73}" dt="2020-10-26T20:30:25.927" v="3557" actId="26606"/>
          <ac:picMkLst>
            <pc:docMk/>
            <pc:sldMk cId="1266665979" sldId="263"/>
            <ac:picMk id="11" creationId="{C7FF3303-6FC3-4637-A201-B4CCC1C992CF}"/>
          </ac:picMkLst>
        </pc:picChg>
      </pc:sldChg>
      <pc:sldChg chg="addSp delSp modSp add">
        <pc:chgData name="kunjalpatel28@outlook.com" userId="e7343aa382124ccb" providerId="LiveId" clId="{34C5A4DB-DB6E-4BC8-B693-F12ABF07AF73}" dt="2020-10-23T18:34:35.799" v="885" actId="14100"/>
        <pc:sldMkLst>
          <pc:docMk/>
          <pc:sldMk cId="3530451383" sldId="264"/>
        </pc:sldMkLst>
        <pc:spChg chg="mod">
          <ac:chgData name="kunjalpatel28@outlook.com" userId="e7343aa382124ccb" providerId="LiveId" clId="{34C5A4DB-DB6E-4BC8-B693-F12ABF07AF73}" dt="2020-10-23T18:33:41.970" v="876"/>
          <ac:spMkLst>
            <pc:docMk/>
            <pc:sldMk cId="3530451383" sldId="264"/>
            <ac:spMk id="2" creationId="{DEF29BF2-B01D-409A-B2B0-29F473A871FA}"/>
          </ac:spMkLst>
        </pc:spChg>
        <pc:spChg chg="del">
          <ac:chgData name="kunjalpatel28@outlook.com" userId="e7343aa382124ccb" providerId="LiveId" clId="{34C5A4DB-DB6E-4BC8-B693-F12ABF07AF73}" dt="2020-10-23T18:34:22.500" v="878" actId="931"/>
          <ac:spMkLst>
            <pc:docMk/>
            <pc:sldMk cId="3530451383" sldId="264"/>
            <ac:spMk id="3" creationId="{664C04AD-4DE6-4C8A-9643-83E0A01104D6}"/>
          </ac:spMkLst>
        </pc:spChg>
        <pc:spChg chg="del">
          <ac:chgData name="kunjalpatel28@outlook.com" userId="e7343aa382124ccb" providerId="LiveId" clId="{34C5A4DB-DB6E-4BC8-B693-F12ABF07AF73}" dt="2020-10-23T18:33:46.419" v="877" actId="478"/>
          <ac:spMkLst>
            <pc:docMk/>
            <pc:sldMk cId="3530451383" sldId="264"/>
            <ac:spMk id="4" creationId="{78F93E1D-6977-4F64-A0A7-DAB79286F479}"/>
          </ac:spMkLst>
        </pc:spChg>
        <pc:picChg chg="add mod">
          <ac:chgData name="kunjalpatel28@outlook.com" userId="e7343aa382124ccb" providerId="LiveId" clId="{34C5A4DB-DB6E-4BC8-B693-F12ABF07AF73}" dt="2020-10-23T18:34:35.799" v="885" actId="14100"/>
          <ac:picMkLst>
            <pc:docMk/>
            <pc:sldMk cId="3530451383" sldId="264"/>
            <ac:picMk id="6" creationId="{CDF6D369-EE30-4429-9B38-660CE18C972D}"/>
          </ac:picMkLst>
        </pc:picChg>
      </pc:sldChg>
      <pc:sldChg chg="addSp delSp modSp add mod setBg">
        <pc:chgData name="kunjalpatel28@outlook.com" userId="e7343aa382124ccb" providerId="LiveId" clId="{34C5A4DB-DB6E-4BC8-B693-F12ABF07AF73}" dt="2020-10-26T20:30:32.922" v="3558" actId="26606"/>
        <pc:sldMkLst>
          <pc:docMk/>
          <pc:sldMk cId="1923691514" sldId="265"/>
        </pc:sldMkLst>
        <pc:spChg chg="mod">
          <ac:chgData name="kunjalpatel28@outlook.com" userId="e7343aa382124ccb" providerId="LiveId" clId="{34C5A4DB-DB6E-4BC8-B693-F12ABF07AF73}" dt="2020-10-26T20:30:32.922" v="3558" actId="26606"/>
          <ac:spMkLst>
            <pc:docMk/>
            <pc:sldMk cId="1923691514" sldId="265"/>
            <ac:spMk id="2" creationId="{F007EE78-57E6-4133-9FE1-30D1B99223CC}"/>
          </ac:spMkLst>
        </pc:spChg>
        <pc:spChg chg="add del mod">
          <ac:chgData name="kunjalpatel28@outlook.com" userId="e7343aa382124ccb" providerId="LiveId" clId="{34C5A4DB-DB6E-4BC8-B693-F12ABF07AF73}" dt="2020-10-26T20:30:32.922" v="3558" actId="26606"/>
          <ac:spMkLst>
            <pc:docMk/>
            <pc:sldMk cId="1923691514" sldId="265"/>
            <ac:spMk id="3" creationId="{5C584C80-EC37-4274-8CF4-3F477579BE1F}"/>
          </ac:spMkLst>
        </pc:spChg>
        <pc:spChg chg="add">
          <ac:chgData name="kunjalpatel28@outlook.com" userId="e7343aa382124ccb" providerId="LiveId" clId="{34C5A4DB-DB6E-4BC8-B693-F12ABF07AF73}" dt="2020-10-26T20:30:32.922" v="3558" actId="26606"/>
          <ac:spMkLst>
            <pc:docMk/>
            <pc:sldMk cId="1923691514" sldId="265"/>
            <ac:spMk id="8" creationId="{4351DFE5-F63D-4BE0-BDA9-E3EB88F01AA5}"/>
          </ac:spMkLst>
        </pc:spChg>
        <pc:picChg chg="add del mod modCrop">
          <ac:chgData name="kunjalpatel28@outlook.com" userId="e7343aa382124ccb" providerId="LiveId" clId="{34C5A4DB-DB6E-4BC8-B693-F12ABF07AF73}" dt="2020-10-23T18:59:40.437" v="907" actId="931"/>
          <ac:picMkLst>
            <pc:docMk/>
            <pc:sldMk cId="1923691514" sldId="265"/>
            <ac:picMk id="5" creationId="{BE17BC43-10E1-4067-9C27-6DAC8FEF52F8}"/>
          </ac:picMkLst>
        </pc:picChg>
        <pc:picChg chg="add">
          <ac:chgData name="kunjalpatel28@outlook.com" userId="e7343aa382124ccb" providerId="LiveId" clId="{34C5A4DB-DB6E-4BC8-B693-F12ABF07AF73}" dt="2020-10-26T20:30:32.922" v="3558" actId="26606"/>
          <ac:picMkLst>
            <pc:docMk/>
            <pc:sldMk cId="1923691514" sldId="265"/>
            <ac:picMk id="10" creationId="{3AA16612-ACD2-4A16-8F2B-4514FD6BF28F}"/>
          </ac:picMkLst>
        </pc:picChg>
      </pc:sldChg>
      <pc:sldChg chg="addSp modSp add mod setBg">
        <pc:chgData name="kunjalpatel28@outlook.com" userId="e7343aa382124ccb" providerId="LiveId" clId="{34C5A4DB-DB6E-4BC8-B693-F12ABF07AF73}" dt="2020-10-26T20:28:38.020" v="3539" actId="26606"/>
        <pc:sldMkLst>
          <pc:docMk/>
          <pc:sldMk cId="2158555790" sldId="266"/>
        </pc:sldMkLst>
        <pc:spChg chg="mod">
          <ac:chgData name="kunjalpatel28@outlook.com" userId="e7343aa382124ccb" providerId="LiveId" clId="{34C5A4DB-DB6E-4BC8-B693-F12ABF07AF73}" dt="2020-10-26T20:28:38.020" v="3539" actId="26606"/>
          <ac:spMkLst>
            <pc:docMk/>
            <pc:sldMk cId="2158555790" sldId="266"/>
            <ac:spMk id="2" creationId="{6138F231-8A99-464A-9033-AA89E1C24F9F}"/>
          </ac:spMkLst>
        </pc:spChg>
        <pc:spChg chg="mod">
          <ac:chgData name="kunjalpatel28@outlook.com" userId="e7343aa382124ccb" providerId="LiveId" clId="{34C5A4DB-DB6E-4BC8-B693-F12ABF07AF73}" dt="2020-10-26T20:28:38.020" v="3539" actId="26606"/>
          <ac:spMkLst>
            <pc:docMk/>
            <pc:sldMk cId="2158555790" sldId="266"/>
            <ac:spMk id="3" creationId="{4506C23C-BAA3-4CB3-8D36-14B5FF9DBC6C}"/>
          </ac:spMkLst>
        </pc:spChg>
        <pc:spChg chg="add">
          <ac:chgData name="kunjalpatel28@outlook.com" userId="e7343aa382124ccb" providerId="LiveId" clId="{34C5A4DB-DB6E-4BC8-B693-F12ABF07AF73}" dt="2020-10-26T20:28:38.020" v="3539" actId="26606"/>
          <ac:spMkLst>
            <pc:docMk/>
            <pc:sldMk cId="2158555790" sldId="266"/>
            <ac:spMk id="8" creationId="{4351DFE5-F63D-4BE0-BDA9-E3EB88F01AA5}"/>
          </ac:spMkLst>
        </pc:spChg>
        <pc:picChg chg="add">
          <ac:chgData name="kunjalpatel28@outlook.com" userId="e7343aa382124ccb" providerId="LiveId" clId="{34C5A4DB-DB6E-4BC8-B693-F12ABF07AF73}" dt="2020-10-26T20:28:38.020" v="3539" actId="26606"/>
          <ac:picMkLst>
            <pc:docMk/>
            <pc:sldMk cId="2158555790" sldId="266"/>
            <ac:picMk id="10" creationId="{3AA16612-ACD2-4A16-8F2B-4514FD6BF28F}"/>
          </ac:picMkLst>
        </pc:picChg>
      </pc:sldChg>
      <pc:sldChg chg="addSp delSp modSp add">
        <pc:chgData name="kunjalpatel28@outlook.com" userId="e7343aa382124ccb" providerId="LiveId" clId="{34C5A4DB-DB6E-4BC8-B693-F12ABF07AF73}" dt="2020-10-26T15:30:49.821" v="1422" actId="14100"/>
        <pc:sldMkLst>
          <pc:docMk/>
          <pc:sldMk cId="2345080216" sldId="267"/>
        </pc:sldMkLst>
        <pc:spChg chg="mod">
          <ac:chgData name="kunjalpatel28@outlook.com" userId="e7343aa382124ccb" providerId="LiveId" clId="{34C5A4DB-DB6E-4BC8-B693-F12ABF07AF73}" dt="2020-10-26T15:30:18.871" v="1417" actId="20577"/>
          <ac:spMkLst>
            <pc:docMk/>
            <pc:sldMk cId="2345080216" sldId="267"/>
            <ac:spMk id="2" creationId="{915B0897-086D-4387-8E02-6804F7502A6C}"/>
          </ac:spMkLst>
        </pc:spChg>
        <pc:spChg chg="del">
          <ac:chgData name="kunjalpatel28@outlook.com" userId="e7343aa382124ccb" providerId="LiveId" clId="{34C5A4DB-DB6E-4BC8-B693-F12ABF07AF73}" dt="2020-10-26T15:30:39.021" v="1418"/>
          <ac:spMkLst>
            <pc:docMk/>
            <pc:sldMk cId="2345080216" sldId="267"/>
            <ac:spMk id="3" creationId="{F8A7C5A8-1692-4613-869E-6D822BBBFC61}"/>
          </ac:spMkLst>
        </pc:spChg>
        <pc:picChg chg="add mod">
          <ac:chgData name="kunjalpatel28@outlook.com" userId="e7343aa382124ccb" providerId="LiveId" clId="{34C5A4DB-DB6E-4BC8-B693-F12ABF07AF73}" dt="2020-10-26T15:30:49.821" v="1422" actId="14100"/>
          <ac:picMkLst>
            <pc:docMk/>
            <pc:sldMk cId="2345080216" sldId="267"/>
            <ac:picMk id="4" creationId="{9006CE7A-20AF-4CAF-A51A-5B32203F78C5}"/>
          </ac:picMkLst>
        </pc:picChg>
      </pc:sldChg>
      <pc:sldChg chg="addSp delSp modSp add mod ord setBg">
        <pc:chgData name="kunjalpatel28@outlook.com" userId="e7343aa382124ccb" providerId="LiveId" clId="{34C5A4DB-DB6E-4BC8-B693-F12ABF07AF73}" dt="2020-10-26T20:30:39.675" v="3559" actId="26606"/>
        <pc:sldMkLst>
          <pc:docMk/>
          <pc:sldMk cId="1746155960" sldId="268"/>
        </pc:sldMkLst>
        <pc:spChg chg="mod">
          <ac:chgData name="kunjalpatel28@outlook.com" userId="e7343aa382124ccb" providerId="LiveId" clId="{34C5A4DB-DB6E-4BC8-B693-F12ABF07AF73}" dt="2020-10-26T20:30:39.675" v="3559" actId="26606"/>
          <ac:spMkLst>
            <pc:docMk/>
            <pc:sldMk cId="1746155960" sldId="268"/>
            <ac:spMk id="2" creationId="{36EA42FA-5ABE-4921-9C85-1C8E154E917C}"/>
          </ac:spMkLst>
        </pc:spChg>
        <pc:spChg chg="del mod">
          <ac:chgData name="kunjalpatel28@outlook.com" userId="e7343aa382124ccb" providerId="LiveId" clId="{34C5A4DB-DB6E-4BC8-B693-F12ABF07AF73}" dt="2020-10-26T20:30:39.675" v="3559" actId="26606"/>
          <ac:spMkLst>
            <pc:docMk/>
            <pc:sldMk cId="1746155960" sldId="268"/>
            <ac:spMk id="3" creationId="{53CA39DF-BD10-4F6E-A94C-FA12025257B2}"/>
          </ac:spMkLst>
        </pc:spChg>
        <pc:spChg chg="add">
          <ac:chgData name="kunjalpatel28@outlook.com" userId="e7343aa382124ccb" providerId="LiveId" clId="{34C5A4DB-DB6E-4BC8-B693-F12ABF07AF73}" dt="2020-10-26T20:30:39.675" v="3559" actId="26606"/>
          <ac:spMkLst>
            <pc:docMk/>
            <pc:sldMk cId="1746155960" sldId="268"/>
            <ac:spMk id="9" creationId="{457D4A72-F4F1-498A-B083-59E8C50B7892}"/>
          </ac:spMkLst>
        </pc:spChg>
        <pc:graphicFrameChg chg="add">
          <ac:chgData name="kunjalpatel28@outlook.com" userId="e7343aa382124ccb" providerId="LiveId" clId="{34C5A4DB-DB6E-4BC8-B693-F12ABF07AF73}" dt="2020-10-26T20:30:39.675" v="3559" actId="26606"/>
          <ac:graphicFrameMkLst>
            <pc:docMk/>
            <pc:sldMk cId="1746155960" sldId="268"/>
            <ac:graphicFrameMk id="5" creationId="{A5FF695B-9F3E-4F37-ADAD-49D83EEFFCE3}"/>
          </ac:graphicFrameMkLst>
        </pc:graphicFrameChg>
        <pc:picChg chg="add">
          <ac:chgData name="kunjalpatel28@outlook.com" userId="e7343aa382124ccb" providerId="LiveId" clId="{34C5A4DB-DB6E-4BC8-B693-F12ABF07AF73}" dt="2020-10-26T20:30:39.675" v="3559" actId="26606"/>
          <ac:picMkLst>
            <pc:docMk/>
            <pc:sldMk cId="1746155960" sldId="268"/>
            <ac:picMk id="11" creationId="{C7FF3303-6FC3-4637-A201-B4CCC1C992CF}"/>
          </ac:picMkLst>
        </pc:picChg>
      </pc:sldChg>
      <pc:sldChg chg="addSp delSp modSp add">
        <pc:chgData name="kunjalpatel28@outlook.com" userId="e7343aa382124ccb" providerId="LiveId" clId="{34C5A4DB-DB6E-4BC8-B693-F12ABF07AF73}" dt="2020-10-26T16:11:55.010" v="2030" actId="14100"/>
        <pc:sldMkLst>
          <pc:docMk/>
          <pc:sldMk cId="1326417577" sldId="269"/>
        </pc:sldMkLst>
        <pc:spChg chg="mod">
          <ac:chgData name="kunjalpatel28@outlook.com" userId="e7343aa382124ccb" providerId="LiveId" clId="{34C5A4DB-DB6E-4BC8-B693-F12ABF07AF73}" dt="2020-10-26T16:06:25.929" v="2021" actId="20577"/>
          <ac:spMkLst>
            <pc:docMk/>
            <pc:sldMk cId="1326417577" sldId="269"/>
            <ac:spMk id="2" creationId="{1D32BDFF-4F36-4BA5-B8CD-E34746E3DBC6}"/>
          </ac:spMkLst>
        </pc:spChg>
        <pc:spChg chg="del">
          <ac:chgData name="kunjalpatel28@outlook.com" userId="e7343aa382124ccb" providerId="LiveId" clId="{34C5A4DB-DB6E-4BC8-B693-F12ABF07AF73}" dt="2020-10-26T16:11:36.927" v="2022" actId="931"/>
          <ac:spMkLst>
            <pc:docMk/>
            <pc:sldMk cId="1326417577" sldId="269"/>
            <ac:spMk id="3" creationId="{F0CC459B-54CD-4698-8D99-995B6B033923}"/>
          </ac:spMkLst>
        </pc:spChg>
        <pc:spChg chg="del mod">
          <ac:chgData name="kunjalpatel28@outlook.com" userId="e7343aa382124ccb" providerId="LiveId" clId="{34C5A4DB-DB6E-4BC8-B693-F12ABF07AF73}" dt="2020-10-26T16:11:41.053" v="2025" actId="478"/>
          <ac:spMkLst>
            <pc:docMk/>
            <pc:sldMk cId="1326417577" sldId="269"/>
            <ac:spMk id="4" creationId="{314FFAFD-D0C2-4E7A-9E45-19ACC84C1D43}"/>
          </ac:spMkLst>
        </pc:spChg>
        <pc:picChg chg="add mod">
          <ac:chgData name="kunjalpatel28@outlook.com" userId="e7343aa382124ccb" providerId="LiveId" clId="{34C5A4DB-DB6E-4BC8-B693-F12ABF07AF73}" dt="2020-10-26T16:11:55.010" v="2030" actId="14100"/>
          <ac:picMkLst>
            <pc:docMk/>
            <pc:sldMk cId="1326417577" sldId="269"/>
            <ac:picMk id="6" creationId="{D8C4E436-BB4D-4A27-B693-E2AB001990EF}"/>
          </ac:picMkLst>
        </pc:picChg>
      </pc:sldChg>
      <pc:sldChg chg="addSp modSp add mod setBg">
        <pc:chgData name="kunjalpatel28@outlook.com" userId="e7343aa382124ccb" providerId="LiveId" clId="{34C5A4DB-DB6E-4BC8-B693-F12ABF07AF73}" dt="2020-10-26T20:30:44.685" v="3560" actId="26606"/>
        <pc:sldMkLst>
          <pc:docMk/>
          <pc:sldMk cId="655426643" sldId="270"/>
        </pc:sldMkLst>
        <pc:spChg chg="mod">
          <ac:chgData name="kunjalpatel28@outlook.com" userId="e7343aa382124ccb" providerId="LiveId" clId="{34C5A4DB-DB6E-4BC8-B693-F12ABF07AF73}" dt="2020-10-26T20:30:44.685" v="3560" actId="26606"/>
          <ac:spMkLst>
            <pc:docMk/>
            <pc:sldMk cId="655426643" sldId="270"/>
            <ac:spMk id="2" creationId="{84A67DEC-1A29-4979-934D-E0E553A613EB}"/>
          </ac:spMkLst>
        </pc:spChg>
        <pc:spChg chg="mod">
          <ac:chgData name="kunjalpatel28@outlook.com" userId="e7343aa382124ccb" providerId="LiveId" clId="{34C5A4DB-DB6E-4BC8-B693-F12ABF07AF73}" dt="2020-10-26T20:30:44.685" v="3560" actId="26606"/>
          <ac:spMkLst>
            <pc:docMk/>
            <pc:sldMk cId="655426643" sldId="270"/>
            <ac:spMk id="3" creationId="{824A9471-82E8-40EB-8F5A-04F050A0CEB1}"/>
          </ac:spMkLst>
        </pc:spChg>
        <pc:spChg chg="add">
          <ac:chgData name="kunjalpatel28@outlook.com" userId="e7343aa382124ccb" providerId="LiveId" clId="{34C5A4DB-DB6E-4BC8-B693-F12ABF07AF73}" dt="2020-10-26T20:30:44.685" v="3560" actId="26606"/>
          <ac:spMkLst>
            <pc:docMk/>
            <pc:sldMk cId="655426643" sldId="270"/>
            <ac:spMk id="8" creationId="{4351DFE5-F63D-4BE0-BDA9-E3EB88F01AA5}"/>
          </ac:spMkLst>
        </pc:spChg>
        <pc:picChg chg="add">
          <ac:chgData name="kunjalpatel28@outlook.com" userId="e7343aa382124ccb" providerId="LiveId" clId="{34C5A4DB-DB6E-4BC8-B693-F12ABF07AF73}" dt="2020-10-26T20:30:44.685" v="3560" actId="26606"/>
          <ac:picMkLst>
            <pc:docMk/>
            <pc:sldMk cId="655426643" sldId="270"/>
            <ac:picMk id="10" creationId="{3AA16612-ACD2-4A16-8F2B-4514FD6BF28F}"/>
          </ac:picMkLst>
        </pc:picChg>
      </pc:sldChg>
      <pc:sldChg chg="addSp delSp modSp add">
        <pc:chgData name="kunjalpatel28@outlook.com" userId="e7343aa382124ccb" providerId="LiveId" clId="{34C5A4DB-DB6E-4BC8-B693-F12ABF07AF73}" dt="2020-10-26T17:12:16.312" v="3415" actId="478"/>
        <pc:sldMkLst>
          <pc:docMk/>
          <pc:sldMk cId="965048872" sldId="271"/>
        </pc:sldMkLst>
        <pc:spChg chg="mod">
          <ac:chgData name="kunjalpatel28@outlook.com" userId="e7343aa382124ccb" providerId="LiveId" clId="{34C5A4DB-DB6E-4BC8-B693-F12ABF07AF73}" dt="2020-10-26T16:23:05.679" v="2316" actId="14100"/>
          <ac:spMkLst>
            <pc:docMk/>
            <pc:sldMk cId="965048872" sldId="271"/>
            <ac:spMk id="2" creationId="{EA0D9DEB-0ED1-4214-A3E0-BA855761A0E7}"/>
          </ac:spMkLst>
        </pc:spChg>
        <pc:spChg chg="del">
          <ac:chgData name="kunjalpatel28@outlook.com" userId="e7343aa382124ccb" providerId="LiveId" clId="{34C5A4DB-DB6E-4BC8-B693-F12ABF07AF73}" dt="2020-10-26T16:22:19.344" v="2310"/>
          <ac:spMkLst>
            <pc:docMk/>
            <pc:sldMk cId="965048872" sldId="271"/>
            <ac:spMk id="3" creationId="{EE18A61B-5A50-42DC-AE61-C8E9CCDFE3F3}"/>
          </ac:spMkLst>
        </pc:spChg>
        <pc:spChg chg="del">
          <ac:chgData name="kunjalpatel28@outlook.com" userId="e7343aa382124ccb" providerId="LiveId" clId="{34C5A4DB-DB6E-4BC8-B693-F12ABF07AF73}" dt="2020-10-26T16:22:17.343" v="2309" actId="478"/>
          <ac:spMkLst>
            <pc:docMk/>
            <pc:sldMk cId="965048872" sldId="271"/>
            <ac:spMk id="4" creationId="{13AA04E5-0739-4A00-9D31-8D29BABDBF20}"/>
          </ac:spMkLst>
        </pc:spChg>
        <pc:spChg chg="add del mod">
          <ac:chgData name="kunjalpatel28@outlook.com" userId="e7343aa382124ccb" providerId="LiveId" clId="{34C5A4DB-DB6E-4BC8-B693-F12ABF07AF73}" dt="2020-10-26T17:12:16.312" v="3415" actId="478"/>
          <ac:spMkLst>
            <pc:docMk/>
            <pc:sldMk cId="965048872" sldId="271"/>
            <ac:spMk id="7" creationId="{28165A62-70E8-486D-A75F-2E1DC65D3A17}"/>
          </ac:spMkLst>
        </pc:spChg>
        <pc:spChg chg="add del mod">
          <ac:chgData name="kunjalpatel28@outlook.com" userId="e7343aa382124ccb" providerId="LiveId" clId="{34C5A4DB-DB6E-4BC8-B693-F12ABF07AF73}" dt="2020-10-26T17:12:09.941" v="3401" actId="478"/>
          <ac:spMkLst>
            <pc:docMk/>
            <pc:sldMk cId="965048872" sldId="271"/>
            <ac:spMk id="10" creationId="{8CAADBC6-2233-4A67-B42D-3F8CEC0E84C1}"/>
          </ac:spMkLst>
        </pc:spChg>
        <pc:picChg chg="add del mod modCrop">
          <ac:chgData name="kunjalpatel28@outlook.com" userId="e7343aa382124ccb" providerId="LiveId" clId="{34C5A4DB-DB6E-4BC8-B693-F12ABF07AF73}" dt="2020-10-26T17:12:16.312" v="3415" actId="478"/>
          <ac:picMkLst>
            <pc:docMk/>
            <pc:sldMk cId="965048872" sldId="271"/>
            <ac:picMk id="5" creationId="{60A1F7E6-E877-4A5F-B26C-61162DD8E1B3}"/>
          </ac:picMkLst>
        </pc:picChg>
        <pc:picChg chg="add del mod modCrop">
          <ac:chgData name="kunjalpatel28@outlook.com" userId="e7343aa382124ccb" providerId="LiveId" clId="{34C5A4DB-DB6E-4BC8-B693-F12ABF07AF73}" dt="2020-10-26T17:12:15.828" v="3414"/>
          <ac:picMkLst>
            <pc:docMk/>
            <pc:sldMk cId="965048872" sldId="271"/>
            <ac:picMk id="8" creationId="{DFB5CBA8-8D17-4DD5-9AC6-0440D4565DCD}"/>
          </ac:picMkLst>
        </pc:picChg>
        <pc:picChg chg="add del mod">
          <ac:chgData name="kunjalpatel28@outlook.com" userId="e7343aa382124ccb" providerId="LiveId" clId="{34C5A4DB-DB6E-4BC8-B693-F12ABF07AF73}" dt="2020-10-26T17:12:09.374" v="3400" actId="931"/>
          <ac:picMkLst>
            <pc:docMk/>
            <pc:sldMk cId="965048872" sldId="271"/>
            <ac:picMk id="12" creationId="{7CC63829-3BFA-4DFD-99D3-1C214973B610}"/>
          </ac:picMkLst>
        </pc:picChg>
      </pc:sldChg>
      <pc:sldChg chg="addSp delSp modSp add">
        <pc:chgData name="kunjalpatel28@outlook.com" userId="e7343aa382124ccb" providerId="LiveId" clId="{34C5A4DB-DB6E-4BC8-B693-F12ABF07AF73}" dt="2020-10-26T16:24:48.623" v="2365" actId="14100"/>
        <pc:sldMkLst>
          <pc:docMk/>
          <pc:sldMk cId="2053933551" sldId="272"/>
        </pc:sldMkLst>
        <pc:spChg chg="mod">
          <ac:chgData name="kunjalpatel28@outlook.com" userId="e7343aa382124ccb" providerId="LiveId" clId="{34C5A4DB-DB6E-4BC8-B693-F12ABF07AF73}" dt="2020-10-26T16:23:26.964" v="2319"/>
          <ac:spMkLst>
            <pc:docMk/>
            <pc:sldMk cId="2053933551" sldId="272"/>
            <ac:spMk id="2" creationId="{9E7897DD-4924-4D2F-9D97-D60AB1FCBF87}"/>
          </ac:spMkLst>
        </pc:spChg>
        <pc:spChg chg="del mod">
          <ac:chgData name="kunjalpatel28@outlook.com" userId="e7343aa382124ccb" providerId="LiveId" clId="{34C5A4DB-DB6E-4BC8-B693-F12ABF07AF73}" dt="2020-10-26T16:24:29.795" v="2357"/>
          <ac:spMkLst>
            <pc:docMk/>
            <pc:sldMk cId="2053933551" sldId="272"/>
            <ac:spMk id="3" creationId="{D10A1B7B-0D9B-4C6B-A4CB-4F0B20607E01}"/>
          </ac:spMkLst>
        </pc:spChg>
        <pc:spChg chg="del mod">
          <ac:chgData name="kunjalpatel28@outlook.com" userId="e7343aa382124ccb" providerId="LiveId" clId="{34C5A4DB-DB6E-4BC8-B693-F12ABF07AF73}" dt="2020-10-26T16:24:33.313" v="2359" actId="478"/>
          <ac:spMkLst>
            <pc:docMk/>
            <pc:sldMk cId="2053933551" sldId="272"/>
            <ac:spMk id="4" creationId="{DA4065D9-6DE9-4E6B-85D5-FD3FD327CC32}"/>
          </ac:spMkLst>
        </pc:spChg>
        <pc:picChg chg="add mod">
          <ac:chgData name="kunjalpatel28@outlook.com" userId="e7343aa382124ccb" providerId="LiveId" clId="{34C5A4DB-DB6E-4BC8-B693-F12ABF07AF73}" dt="2020-10-26T16:24:48.623" v="2365" actId="14100"/>
          <ac:picMkLst>
            <pc:docMk/>
            <pc:sldMk cId="2053933551" sldId="272"/>
            <ac:picMk id="5" creationId="{8F4B89E3-BD30-459D-A0D4-4F36E91A0FA0}"/>
          </ac:picMkLst>
        </pc:picChg>
      </pc:sldChg>
      <pc:sldChg chg="addSp delSp modSp add mod setBg">
        <pc:chgData name="kunjalpatel28@outlook.com" userId="e7343aa382124ccb" providerId="LiveId" clId="{34C5A4DB-DB6E-4BC8-B693-F12ABF07AF73}" dt="2020-10-26T20:29:02.120" v="3542" actId="26606"/>
        <pc:sldMkLst>
          <pc:docMk/>
          <pc:sldMk cId="1663306634" sldId="273"/>
        </pc:sldMkLst>
        <pc:spChg chg="mod">
          <ac:chgData name="kunjalpatel28@outlook.com" userId="e7343aa382124ccb" providerId="LiveId" clId="{34C5A4DB-DB6E-4BC8-B693-F12ABF07AF73}" dt="2020-10-26T20:29:02.120" v="3542" actId="26606"/>
          <ac:spMkLst>
            <pc:docMk/>
            <pc:sldMk cId="1663306634" sldId="273"/>
            <ac:spMk id="2" creationId="{47412A83-1CC9-4F1F-BE02-43BD9E88E1C1}"/>
          </ac:spMkLst>
        </pc:spChg>
        <pc:spChg chg="add del mod">
          <ac:chgData name="kunjalpatel28@outlook.com" userId="e7343aa382124ccb" providerId="LiveId" clId="{34C5A4DB-DB6E-4BC8-B693-F12ABF07AF73}" dt="2020-10-26T20:29:02.120" v="3542" actId="26606"/>
          <ac:spMkLst>
            <pc:docMk/>
            <pc:sldMk cId="1663306634" sldId="273"/>
            <ac:spMk id="3" creationId="{3C4A404B-E2E7-4804-8174-69ABEC752CC8}"/>
          </ac:spMkLst>
        </pc:spChg>
        <pc:spChg chg="add del">
          <ac:chgData name="kunjalpatel28@outlook.com" userId="e7343aa382124ccb" providerId="LiveId" clId="{34C5A4DB-DB6E-4BC8-B693-F12ABF07AF73}" dt="2020-10-26T20:29:02.106" v="3541" actId="26606"/>
          <ac:spMkLst>
            <pc:docMk/>
            <pc:sldMk cId="1663306634" sldId="273"/>
            <ac:spMk id="9" creationId="{4351DFE5-F63D-4BE0-BDA9-E3EB88F01AA5}"/>
          </ac:spMkLst>
        </pc:spChg>
        <pc:spChg chg="add">
          <ac:chgData name="kunjalpatel28@outlook.com" userId="e7343aa382124ccb" providerId="LiveId" clId="{34C5A4DB-DB6E-4BC8-B693-F12ABF07AF73}" dt="2020-10-26T20:29:02.120" v="3542" actId="26606"/>
          <ac:spMkLst>
            <pc:docMk/>
            <pc:sldMk cId="1663306634" sldId="273"/>
            <ac:spMk id="10" creationId="{AFA67CD3-AB4E-4A7A-BEB8-53C445D8C44E}"/>
          </ac:spMkLst>
        </pc:spChg>
        <pc:spChg chg="add">
          <ac:chgData name="kunjalpatel28@outlook.com" userId="e7343aa382124ccb" providerId="LiveId" clId="{34C5A4DB-DB6E-4BC8-B693-F12ABF07AF73}" dt="2020-10-26T20:29:02.120" v="3542" actId="26606"/>
          <ac:spMkLst>
            <pc:docMk/>
            <pc:sldMk cId="1663306634" sldId="273"/>
            <ac:spMk id="13" creationId="{3C4A404B-E2E7-4804-8174-69ABEC752CC8}"/>
          </ac:spMkLst>
        </pc:spChg>
        <pc:spChg chg="add">
          <ac:chgData name="kunjalpatel28@outlook.com" userId="e7343aa382124ccb" providerId="LiveId" clId="{34C5A4DB-DB6E-4BC8-B693-F12ABF07AF73}" dt="2020-10-26T20:29:02.120" v="3542" actId="26606"/>
          <ac:spMkLst>
            <pc:docMk/>
            <pc:sldMk cId="1663306634" sldId="273"/>
            <ac:spMk id="14" creationId="{339C8D78-A644-462F-B674-F440635E5353}"/>
          </ac:spMkLst>
        </pc:spChg>
        <pc:graphicFrameChg chg="add del">
          <ac:chgData name="kunjalpatel28@outlook.com" userId="e7343aa382124ccb" providerId="LiveId" clId="{34C5A4DB-DB6E-4BC8-B693-F12ABF07AF73}" dt="2020-10-26T20:29:02.106" v="3541" actId="26606"/>
          <ac:graphicFrameMkLst>
            <pc:docMk/>
            <pc:sldMk cId="1663306634" sldId="273"/>
            <ac:graphicFrameMk id="5" creationId="{5920ECFC-CA9D-42E8-A6B4-52A39D6E93A6}"/>
          </ac:graphicFrameMkLst>
        </pc:graphicFrameChg>
        <pc:picChg chg="add">
          <ac:chgData name="kunjalpatel28@outlook.com" userId="e7343aa382124ccb" providerId="LiveId" clId="{34C5A4DB-DB6E-4BC8-B693-F12ABF07AF73}" dt="2020-10-26T20:29:02.120" v="3542" actId="26606"/>
          <ac:picMkLst>
            <pc:docMk/>
            <pc:sldMk cId="1663306634" sldId="273"/>
            <ac:picMk id="7" creationId="{98CF4621-5310-4934-AD57-8D743EAF4FF9}"/>
          </ac:picMkLst>
        </pc:picChg>
        <pc:picChg chg="add del">
          <ac:chgData name="kunjalpatel28@outlook.com" userId="e7343aa382124ccb" providerId="LiveId" clId="{34C5A4DB-DB6E-4BC8-B693-F12ABF07AF73}" dt="2020-10-26T20:29:02.106" v="3541" actId="26606"/>
          <ac:picMkLst>
            <pc:docMk/>
            <pc:sldMk cId="1663306634" sldId="273"/>
            <ac:picMk id="11" creationId="{02DD2BC0-6F29-4B4F-8D61-2DCF6D2E8E73}"/>
          </ac:picMkLst>
        </pc:picChg>
        <pc:picChg chg="add">
          <ac:chgData name="kunjalpatel28@outlook.com" userId="e7343aa382124ccb" providerId="LiveId" clId="{34C5A4DB-DB6E-4BC8-B693-F12ABF07AF73}" dt="2020-10-26T20:29:02.120" v="3542" actId="26606"/>
          <ac:picMkLst>
            <pc:docMk/>
            <pc:sldMk cId="1663306634" sldId="273"/>
            <ac:picMk id="12" creationId="{07CF545F-9C2E-4446-97CD-AD92990C2B68}"/>
          </ac:picMkLst>
        </pc:picChg>
      </pc:sldChg>
      <pc:sldChg chg="addSp delSp modSp add del">
        <pc:chgData name="kunjalpatel28@outlook.com" userId="e7343aa382124ccb" providerId="LiveId" clId="{34C5A4DB-DB6E-4BC8-B693-F12ABF07AF73}" dt="2020-10-26T16:35:35.570" v="2615" actId="2696"/>
        <pc:sldMkLst>
          <pc:docMk/>
          <pc:sldMk cId="1645758036" sldId="274"/>
        </pc:sldMkLst>
        <pc:spChg chg="mod">
          <ac:chgData name="kunjalpatel28@outlook.com" userId="e7343aa382124ccb" providerId="LiveId" clId="{34C5A4DB-DB6E-4BC8-B693-F12ABF07AF73}" dt="2020-10-26T16:33:48.980" v="2607" actId="20577"/>
          <ac:spMkLst>
            <pc:docMk/>
            <pc:sldMk cId="1645758036" sldId="274"/>
            <ac:spMk id="2" creationId="{24E2626D-8888-4BD7-83B7-C915D2EA8104}"/>
          </ac:spMkLst>
        </pc:spChg>
        <pc:spChg chg="del">
          <ac:chgData name="kunjalpatel28@outlook.com" userId="e7343aa382124ccb" providerId="LiveId" clId="{34C5A4DB-DB6E-4BC8-B693-F12ABF07AF73}" dt="2020-10-26T16:34:45.766" v="2608"/>
          <ac:spMkLst>
            <pc:docMk/>
            <pc:sldMk cId="1645758036" sldId="274"/>
            <ac:spMk id="3" creationId="{C1835CB4-3B30-460D-A1B9-AF6D57AA4439}"/>
          </ac:spMkLst>
        </pc:spChg>
        <pc:picChg chg="add mod">
          <ac:chgData name="kunjalpatel28@outlook.com" userId="e7343aa382124ccb" providerId="LiveId" clId="{34C5A4DB-DB6E-4BC8-B693-F12ABF07AF73}" dt="2020-10-26T16:35:08.139" v="2612" actId="14100"/>
          <ac:picMkLst>
            <pc:docMk/>
            <pc:sldMk cId="1645758036" sldId="274"/>
            <ac:picMk id="4" creationId="{9E406C53-BA69-43DA-9D6F-F91DEB182156}"/>
          </ac:picMkLst>
        </pc:picChg>
      </pc:sldChg>
      <pc:sldChg chg="addSp delSp modSp add">
        <pc:chgData name="kunjalpatel28@outlook.com" userId="e7343aa382124ccb" providerId="LiveId" clId="{34C5A4DB-DB6E-4BC8-B693-F12ABF07AF73}" dt="2020-10-26T16:37:26.200" v="2808" actId="14100"/>
        <pc:sldMkLst>
          <pc:docMk/>
          <pc:sldMk cId="2111066646" sldId="275"/>
        </pc:sldMkLst>
        <pc:spChg chg="mod">
          <ac:chgData name="kunjalpatel28@outlook.com" userId="e7343aa382124ccb" providerId="LiveId" clId="{34C5A4DB-DB6E-4BC8-B693-F12ABF07AF73}" dt="2020-10-26T16:36:00.889" v="2644" actId="20577"/>
          <ac:spMkLst>
            <pc:docMk/>
            <pc:sldMk cId="2111066646" sldId="275"/>
            <ac:spMk id="2" creationId="{CCF9C777-4EC0-4C75-AC7C-B42D78A6B92D}"/>
          </ac:spMkLst>
        </pc:spChg>
        <pc:spChg chg="del">
          <ac:chgData name="kunjalpatel28@outlook.com" userId="e7343aa382124ccb" providerId="LiveId" clId="{34C5A4DB-DB6E-4BC8-B693-F12ABF07AF73}" dt="2020-10-26T16:35:29.361" v="2614"/>
          <ac:spMkLst>
            <pc:docMk/>
            <pc:sldMk cId="2111066646" sldId="275"/>
            <ac:spMk id="3" creationId="{05B1E18C-6783-4082-9BE6-DF89D5D93F9D}"/>
          </ac:spMkLst>
        </pc:spChg>
        <pc:spChg chg="mod">
          <ac:chgData name="kunjalpatel28@outlook.com" userId="e7343aa382124ccb" providerId="LiveId" clId="{34C5A4DB-DB6E-4BC8-B693-F12ABF07AF73}" dt="2020-10-26T16:37:19.089" v="2806" actId="14100"/>
          <ac:spMkLst>
            <pc:docMk/>
            <pc:sldMk cId="2111066646" sldId="275"/>
            <ac:spMk id="4" creationId="{DBA44DBD-A860-4CFF-8547-0D8AEAB6EE3F}"/>
          </ac:spMkLst>
        </pc:spChg>
        <pc:picChg chg="add mod">
          <ac:chgData name="kunjalpatel28@outlook.com" userId="e7343aa382124ccb" providerId="LiveId" clId="{34C5A4DB-DB6E-4BC8-B693-F12ABF07AF73}" dt="2020-10-26T16:37:26.200" v="2808" actId="14100"/>
          <ac:picMkLst>
            <pc:docMk/>
            <pc:sldMk cId="2111066646" sldId="275"/>
            <ac:picMk id="5" creationId="{196A2259-A0BF-4188-B4C3-6D3F93F1BC9D}"/>
          </ac:picMkLst>
        </pc:picChg>
      </pc:sldChg>
      <pc:sldChg chg="addSp delSp modSp add">
        <pc:chgData name="kunjalpatel28@outlook.com" userId="e7343aa382124ccb" providerId="LiveId" clId="{34C5A4DB-DB6E-4BC8-B693-F12ABF07AF73}" dt="2020-10-26T16:59:08.356" v="3239" actId="14100"/>
        <pc:sldMkLst>
          <pc:docMk/>
          <pc:sldMk cId="2411869226" sldId="276"/>
        </pc:sldMkLst>
        <pc:spChg chg="mod">
          <ac:chgData name="kunjalpatel28@outlook.com" userId="e7343aa382124ccb" providerId="LiveId" clId="{34C5A4DB-DB6E-4BC8-B693-F12ABF07AF73}" dt="2020-10-26T16:48:32.603" v="2920" actId="20577"/>
          <ac:spMkLst>
            <pc:docMk/>
            <pc:sldMk cId="2411869226" sldId="276"/>
            <ac:spMk id="2" creationId="{8D26AF44-6AE6-4FAA-A2E1-AE2B7525E03A}"/>
          </ac:spMkLst>
        </pc:spChg>
        <pc:spChg chg="del">
          <ac:chgData name="kunjalpatel28@outlook.com" userId="e7343aa382124ccb" providerId="LiveId" clId="{34C5A4DB-DB6E-4BC8-B693-F12ABF07AF73}" dt="2020-10-26T16:39:34.428" v="2812"/>
          <ac:spMkLst>
            <pc:docMk/>
            <pc:sldMk cId="2411869226" sldId="276"/>
            <ac:spMk id="3" creationId="{B469A51D-D891-4F8D-9732-EC9C636240F0}"/>
          </ac:spMkLst>
        </pc:spChg>
        <pc:spChg chg="del">
          <ac:chgData name="kunjalpatel28@outlook.com" userId="e7343aa382124ccb" providerId="LiveId" clId="{34C5A4DB-DB6E-4BC8-B693-F12ABF07AF73}" dt="2020-10-26T16:41:26.524" v="2816"/>
          <ac:spMkLst>
            <pc:docMk/>
            <pc:sldMk cId="2411869226" sldId="276"/>
            <ac:spMk id="4" creationId="{FF9DAAD5-89C9-4751-AC83-2000F27C3B30}"/>
          </ac:spMkLst>
        </pc:spChg>
        <pc:spChg chg="add del mod">
          <ac:chgData name="kunjalpatel28@outlook.com" userId="e7343aa382124ccb" providerId="LiveId" clId="{34C5A4DB-DB6E-4BC8-B693-F12ABF07AF73}" dt="2020-10-26T16:47:42.855" v="2903"/>
          <ac:spMkLst>
            <pc:docMk/>
            <pc:sldMk cId="2411869226" sldId="276"/>
            <ac:spMk id="8" creationId="{9BE9E143-F2B9-411A-BC04-1C3AE77A0546}"/>
          </ac:spMkLst>
        </pc:spChg>
        <pc:spChg chg="add mod">
          <ac:chgData name="kunjalpatel28@outlook.com" userId="e7343aa382124ccb" providerId="LiveId" clId="{34C5A4DB-DB6E-4BC8-B693-F12ABF07AF73}" dt="2020-10-26T16:59:08.356" v="3239" actId="14100"/>
          <ac:spMkLst>
            <pc:docMk/>
            <pc:sldMk cId="2411869226" sldId="276"/>
            <ac:spMk id="10" creationId="{CFE32CBC-129E-4456-9A7D-81561C5B2BE1}"/>
          </ac:spMkLst>
        </pc:spChg>
        <pc:spChg chg="add del mod">
          <ac:chgData name="kunjalpatel28@outlook.com" userId="e7343aa382124ccb" providerId="LiveId" clId="{34C5A4DB-DB6E-4BC8-B693-F12ABF07AF73}" dt="2020-10-26T16:48:11.647" v="2906"/>
          <ac:spMkLst>
            <pc:docMk/>
            <pc:sldMk cId="2411869226" sldId="276"/>
            <ac:spMk id="13" creationId="{2A5B2607-B746-4BCA-B2B9-C70CCFABB0E5}"/>
          </ac:spMkLst>
        </pc:spChg>
        <pc:picChg chg="add del mod">
          <ac:chgData name="kunjalpatel28@outlook.com" userId="e7343aa382124ccb" providerId="LiveId" clId="{34C5A4DB-DB6E-4BC8-B693-F12ABF07AF73}" dt="2020-10-26T16:46:13.042" v="2901" actId="478"/>
          <ac:picMkLst>
            <pc:docMk/>
            <pc:sldMk cId="2411869226" sldId="276"/>
            <ac:picMk id="5" creationId="{E99E5FD3-D85D-43D4-97D8-2C6A1ED146C3}"/>
          </ac:picMkLst>
        </pc:picChg>
        <pc:picChg chg="add del mod">
          <ac:chgData name="kunjalpatel28@outlook.com" userId="e7343aa382124ccb" providerId="LiveId" clId="{34C5A4DB-DB6E-4BC8-B693-F12ABF07AF73}" dt="2020-10-26T16:46:18.420" v="2902" actId="478"/>
          <ac:picMkLst>
            <pc:docMk/>
            <pc:sldMk cId="2411869226" sldId="276"/>
            <ac:picMk id="6" creationId="{101242C4-D4E3-4506-8E11-007F4BD05528}"/>
          </ac:picMkLst>
        </pc:picChg>
        <pc:picChg chg="add del mod">
          <ac:chgData name="kunjalpatel28@outlook.com" userId="e7343aa382124ccb" providerId="LiveId" clId="{34C5A4DB-DB6E-4BC8-B693-F12ABF07AF73}" dt="2020-10-26T16:47:52.912" v="2905" actId="478"/>
          <ac:picMkLst>
            <pc:docMk/>
            <pc:sldMk cId="2411869226" sldId="276"/>
            <ac:picMk id="11" creationId="{FF35B6EA-5FB1-4E5E-9017-A8EA8F609954}"/>
          </ac:picMkLst>
        </pc:picChg>
        <pc:picChg chg="add mod">
          <ac:chgData name="kunjalpatel28@outlook.com" userId="e7343aa382124ccb" providerId="LiveId" clId="{34C5A4DB-DB6E-4BC8-B693-F12ABF07AF73}" dt="2020-10-26T16:48:25.532" v="2910" actId="14100"/>
          <ac:picMkLst>
            <pc:docMk/>
            <pc:sldMk cId="2411869226" sldId="276"/>
            <ac:picMk id="14" creationId="{DB0DC5E9-41AC-4DA2-B604-DC6F2D8BAE26}"/>
          </ac:picMkLst>
        </pc:picChg>
      </pc:sldChg>
      <pc:sldChg chg="add del">
        <pc:chgData name="kunjalpatel28@outlook.com" userId="e7343aa382124ccb" providerId="LiveId" clId="{34C5A4DB-DB6E-4BC8-B693-F12ABF07AF73}" dt="2020-10-26T16:38:10.208" v="2810" actId="2696"/>
        <pc:sldMkLst>
          <pc:docMk/>
          <pc:sldMk cId="3231866312" sldId="276"/>
        </pc:sldMkLst>
      </pc:sldChg>
      <pc:sldChg chg="addSp delSp modSp add">
        <pc:chgData name="kunjalpatel28@outlook.com" userId="e7343aa382124ccb" providerId="LiveId" clId="{34C5A4DB-DB6E-4BC8-B693-F12ABF07AF73}" dt="2020-10-26T17:04:50.027" v="3362" actId="1076"/>
        <pc:sldMkLst>
          <pc:docMk/>
          <pc:sldMk cId="3135965379" sldId="277"/>
        </pc:sldMkLst>
        <pc:spChg chg="mod">
          <ac:chgData name="kunjalpatel28@outlook.com" userId="e7343aa382124ccb" providerId="LiveId" clId="{34C5A4DB-DB6E-4BC8-B693-F12ABF07AF73}" dt="2020-10-26T16:59:40.237" v="3269" actId="20577"/>
          <ac:spMkLst>
            <pc:docMk/>
            <pc:sldMk cId="3135965379" sldId="277"/>
            <ac:spMk id="2" creationId="{482E5904-1AB6-483B-8DCA-4C4AF167875C}"/>
          </ac:spMkLst>
        </pc:spChg>
        <pc:spChg chg="del">
          <ac:chgData name="kunjalpatel28@outlook.com" userId="e7343aa382124ccb" providerId="LiveId" clId="{34C5A4DB-DB6E-4BC8-B693-F12ABF07AF73}" dt="2020-10-26T17:00:37.768" v="3270"/>
          <ac:spMkLst>
            <pc:docMk/>
            <pc:sldMk cId="3135965379" sldId="277"/>
            <ac:spMk id="3" creationId="{CDD69D2F-6F32-4F32-8E2A-FAE2FBEF3497}"/>
          </ac:spMkLst>
        </pc:spChg>
        <pc:spChg chg="del mod">
          <ac:chgData name="kunjalpatel28@outlook.com" userId="e7343aa382124ccb" providerId="LiveId" clId="{34C5A4DB-DB6E-4BC8-B693-F12ABF07AF73}" dt="2020-10-26T17:04:36.449" v="3358" actId="478"/>
          <ac:spMkLst>
            <pc:docMk/>
            <pc:sldMk cId="3135965379" sldId="277"/>
            <ac:spMk id="4" creationId="{2D25E991-3664-4C53-829E-284908BECD96}"/>
          </ac:spMkLst>
        </pc:spChg>
        <pc:spChg chg="add del mod">
          <ac:chgData name="kunjalpatel28@outlook.com" userId="e7343aa382124ccb" providerId="LiveId" clId="{34C5A4DB-DB6E-4BC8-B693-F12ABF07AF73}" dt="2020-10-26T17:02:34.090" v="3311"/>
          <ac:spMkLst>
            <pc:docMk/>
            <pc:sldMk cId="3135965379" sldId="277"/>
            <ac:spMk id="7" creationId="{59F74AFA-0EFC-452D-B484-124F1F70A53E}"/>
          </ac:spMkLst>
        </pc:spChg>
        <pc:spChg chg="add del mod">
          <ac:chgData name="kunjalpatel28@outlook.com" userId="e7343aa382124ccb" providerId="LiveId" clId="{34C5A4DB-DB6E-4BC8-B693-F12ABF07AF73}" dt="2020-10-26T17:03:54.592" v="3315"/>
          <ac:spMkLst>
            <pc:docMk/>
            <pc:sldMk cId="3135965379" sldId="277"/>
            <ac:spMk id="10" creationId="{7A21F75A-431E-4E0C-99C6-E6ED2922B7D4}"/>
          </ac:spMkLst>
        </pc:spChg>
        <pc:spChg chg="add del mod">
          <ac:chgData name="kunjalpatel28@outlook.com" userId="e7343aa382124ccb" providerId="LiveId" clId="{34C5A4DB-DB6E-4BC8-B693-F12ABF07AF73}" dt="2020-10-26T17:04:39.602" v="3359" actId="478"/>
          <ac:spMkLst>
            <pc:docMk/>
            <pc:sldMk cId="3135965379" sldId="277"/>
            <ac:spMk id="13" creationId="{E6734E12-0567-4546-90AC-D0C207B78538}"/>
          </ac:spMkLst>
        </pc:spChg>
        <pc:picChg chg="add del mod">
          <ac:chgData name="kunjalpatel28@outlook.com" userId="e7343aa382124ccb" providerId="LiveId" clId="{34C5A4DB-DB6E-4BC8-B693-F12ABF07AF73}" dt="2020-10-26T17:02:31.487" v="3310" actId="478"/>
          <ac:picMkLst>
            <pc:docMk/>
            <pc:sldMk cId="3135965379" sldId="277"/>
            <ac:picMk id="5" creationId="{B7A039AF-0D46-4AD0-B7F6-E4E9C15FFD52}"/>
          </ac:picMkLst>
        </pc:picChg>
        <pc:picChg chg="add del mod">
          <ac:chgData name="kunjalpatel28@outlook.com" userId="e7343aa382124ccb" providerId="LiveId" clId="{34C5A4DB-DB6E-4BC8-B693-F12ABF07AF73}" dt="2020-10-26T17:03:51.436" v="3314" actId="478"/>
          <ac:picMkLst>
            <pc:docMk/>
            <pc:sldMk cId="3135965379" sldId="277"/>
            <ac:picMk id="8" creationId="{0661A745-321F-430C-A68C-3CED20127538}"/>
          </ac:picMkLst>
        </pc:picChg>
        <pc:picChg chg="add mod">
          <ac:chgData name="kunjalpatel28@outlook.com" userId="e7343aa382124ccb" providerId="LiveId" clId="{34C5A4DB-DB6E-4BC8-B693-F12ABF07AF73}" dt="2020-10-26T17:04:50.027" v="3362" actId="1076"/>
          <ac:picMkLst>
            <pc:docMk/>
            <pc:sldMk cId="3135965379" sldId="277"/>
            <ac:picMk id="11" creationId="{06BEDD48-5F2C-4615-BDB4-E943FDBCB520}"/>
          </ac:picMkLst>
        </pc:picChg>
      </pc:sldChg>
      <pc:sldChg chg="addSp delSp modSp add">
        <pc:chgData name="kunjalpatel28@outlook.com" userId="e7343aa382124ccb" providerId="LiveId" clId="{34C5A4DB-DB6E-4BC8-B693-F12ABF07AF73}" dt="2020-10-26T17:13:20.988" v="3484" actId="27636"/>
        <pc:sldMkLst>
          <pc:docMk/>
          <pc:sldMk cId="143425891" sldId="278"/>
        </pc:sldMkLst>
        <pc:spChg chg="mod">
          <ac:chgData name="kunjalpatel28@outlook.com" userId="e7343aa382124ccb" providerId="LiveId" clId="{34C5A4DB-DB6E-4BC8-B693-F12ABF07AF73}" dt="2020-10-26T17:13:20.988" v="3484" actId="27636"/>
          <ac:spMkLst>
            <pc:docMk/>
            <pc:sldMk cId="143425891" sldId="278"/>
            <ac:spMk id="2" creationId="{8285302F-C6B5-4FAE-9957-097E38E8EEAF}"/>
          </ac:spMkLst>
        </pc:spChg>
        <pc:spChg chg="del">
          <ac:chgData name="kunjalpatel28@outlook.com" userId="e7343aa382124ccb" providerId="LiveId" clId="{34C5A4DB-DB6E-4BC8-B693-F12ABF07AF73}" dt="2020-10-26T17:05:38.812" v="3365"/>
          <ac:spMkLst>
            <pc:docMk/>
            <pc:sldMk cId="143425891" sldId="278"/>
            <ac:spMk id="3" creationId="{4F033067-BAE9-4014-A5A2-6E121B37F6ED}"/>
          </ac:spMkLst>
        </pc:spChg>
        <pc:spChg chg="del">
          <ac:chgData name="kunjalpatel28@outlook.com" userId="e7343aa382124ccb" providerId="LiveId" clId="{34C5A4DB-DB6E-4BC8-B693-F12ABF07AF73}" dt="2020-10-26T17:05:36.714" v="3364" actId="478"/>
          <ac:spMkLst>
            <pc:docMk/>
            <pc:sldMk cId="143425891" sldId="278"/>
            <ac:spMk id="4" creationId="{4C9A492B-500C-449D-A24F-E7E4337708EF}"/>
          </ac:spMkLst>
        </pc:spChg>
        <pc:spChg chg="add del mod">
          <ac:chgData name="kunjalpatel28@outlook.com" userId="e7343aa382124ccb" providerId="LiveId" clId="{34C5A4DB-DB6E-4BC8-B693-F12ABF07AF73}" dt="2020-10-26T17:12:31.034" v="3417" actId="931"/>
          <ac:spMkLst>
            <pc:docMk/>
            <pc:sldMk cId="143425891" sldId="278"/>
            <ac:spMk id="7" creationId="{4B688997-35EA-40D8-A31F-94BF94AE5D31}"/>
          </ac:spMkLst>
        </pc:spChg>
        <pc:picChg chg="add del mod">
          <ac:chgData name="kunjalpatel28@outlook.com" userId="e7343aa382124ccb" providerId="LiveId" clId="{34C5A4DB-DB6E-4BC8-B693-F12ABF07AF73}" dt="2020-10-26T17:12:20.853" v="3416" actId="478"/>
          <ac:picMkLst>
            <pc:docMk/>
            <pc:sldMk cId="143425891" sldId="278"/>
            <ac:picMk id="5" creationId="{F8E66344-3BEE-4010-B4E8-21E35DA02275}"/>
          </ac:picMkLst>
        </pc:picChg>
        <pc:picChg chg="add mod">
          <ac:chgData name="kunjalpatel28@outlook.com" userId="e7343aa382124ccb" providerId="LiveId" clId="{34C5A4DB-DB6E-4BC8-B693-F12ABF07AF73}" dt="2020-10-26T17:12:44.097" v="3423" actId="14100"/>
          <ac:picMkLst>
            <pc:docMk/>
            <pc:sldMk cId="143425891" sldId="278"/>
            <ac:picMk id="9" creationId="{D67AE6BD-0F6E-437C-A637-E4D8318E9712}"/>
          </ac:picMkLst>
        </pc:picChg>
      </pc:sldChg>
      <pc:sldChg chg="addSp delSp modSp add mod setBg">
        <pc:chgData name="kunjalpatel28@outlook.com" userId="e7343aa382124ccb" providerId="LiveId" clId="{34C5A4DB-DB6E-4BC8-B693-F12ABF07AF73}" dt="2020-10-26T20:32:29.404" v="3577" actId="26606"/>
        <pc:sldMkLst>
          <pc:docMk/>
          <pc:sldMk cId="339907297" sldId="279"/>
        </pc:sldMkLst>
        <pc:spChg chg="mod">
          <ac:chgData name="kunjalpatel28@outlook.com" userId="e7343aa382124ccb" providerId="LiveId" clId="{34C5A4DB-DB6E-4BC8-B693-F12ABF07AF73}" dt="2020-10-26T20:30:56.855" v="3561" actId="26606"/>
          <ac:spMkLst>
            <pc:docMk/>
            <pc:sldMk cId="339907297" sldId="279"/>
            <ac:spMk id="2" creationId="{AF0A570F-2A09-4243-81C0-00C999C1CFEF}"/>
          </ac:spMkLst>
        </pc:spChg>
        <pc:spChg chg="mod">
          <ac:chgData name="kunjalpatel28@outlook.com" userId="e7343aa382124ccb" providerId="LiveId" clId="{34C5A4DB-DB6E-4BC8-B693-F12ABF07AF73}" dt="2020-10-26T20:32:29.404" v="3577" actId="26606"/>
          <ac:spMkLst>
            <pc:docMk/>
            <pc:sldMk cId="339907297" sldId="279"/>
            <ac:spMk id="3" creationId="{D1CC3E1C-2790-471E-A28E-9F781BF73779}"/>
          </ac:spMkLst>
        </pc:spChg>
        <pc:spChg chg="add del">
          <ac:chgData name="kunjalpatel28@outlook.com" userId="e7343aa382124ccb" providerId="LiveId" clId="{34C5A4DB-DB6E-4BC8-B693-F12ABF07AF73}" dt="2020-10-26T20:32:29.404" v="3577" actId="26606"/>
          <ac:spMkLst>
            <pc:docMk/>
            <pc:sldMk cId="339907297" sldId="279"/>
            <ac:spMk id="8" creationId="{3B854194-185D-494D-905C-7C7CB2E30F6E}"/>
          </ac:spMkLst>
        </pc:spChg>
        <pc:spChg chg="add del">
          <ac:chgData name="kunjalpatel28@outlook.com" userId="e7343aa382124ccb" providerId="LiveId" clId="{34C5A4DB-DB6E-4BC8-B693-F12ABF07AF73}" dt="2020-10-26T20:32:29.404" v="3577" actId="26606"/>
          <ac:spMkLst>
            <pc:docMk/>
            <pc:sldMk cId="339907297" sldId="279"/>
            <ac:spMk id="10" creationId="{B4F5FA0D-0104-4987-8241-EFF7C85B88DE}"/>
          </ac:spMkLst>
        </pc:spChg>
        <pc:spChg chg="add">
          <ac:chgData name="kunjalpatel28@outlook.com" userId="e7343aa382124ccb" providerId="LiveId" clId="{34C5A4DB-DB6E-4BC8-B693-F12ABF07AF73}" dt="2020-10-26T20:32:29.404" v="3577" actId="26606"/>
          <ac:spMkLst>
            <pc:docMk/>
            <pc:sldMk cId="339907297" sldId="279"/>
            <ac:spMk id="17" creationId="{3B854194-185D-494D-905C-7C7CB2E30F6E}"/>
          </ac:spMkLst>
        </pc:spChg>
        <pc:spChg chg="add">
          <ac:chgData name="kunjalpatel28@outlook.com" userId="e7343aa382124ccb" providerId="LiveId" clId="{34C5A4DB-DB6E-4BC8-B693-F12ABF07AF73}" dt="2020-10-26T20:32:29.404" v="3577" actId="26606"/>
          <ac:spMkLst>
            <pc:docMk/>
            <pc:sldMk cId="339907297" sldId="279"/>
            <ac:spMk id="19" creationId="{B4F5FA0D-0104-4987-8241-EFF7C85B88DE}"/>
          </ac:spMkLst>
        </pc:spChg>
        <pc:picChg chg="add del">
          <ac:chgData name="kunjalpatel28@outlook.com" userId="e7343aa382124ccb" providerId="LiveId" clId="{34C5A4DB-DB6E-4BC8-B693-F12ABF07AF73}" dt="2020-10-26T20:32:29.404" v="3577" actId="26606"/>
          <ac:picMkLst>
            <pc:docMk/>
            <pc:sldMk cId="339907297" sldId="279"/>
            <ac:picMk id="12" creationId="{2897127E-6CEF-446C-BE87-93B7C46E49D1}"/>
          </ac:picMkLst>
        </pc:picChg>
        <pc:picChg chg="add">
          <ac:chgData name="kunjalpatel28@outlook.com" userId="e7343aa382124ccb" providerId="LiveId" clId="{34C5A4DB-DB6E-4BC8-B693-F12ABF07AF73}" dt="2020-10-26T20:32:29.404" v="3577" actId="26606"/>
          <ac:picMkLst>
            <pc:docMk/>
            <pc:sldMk cId="339907297" sldId="279"/>
            <ac:picMk id="21" creationId="{2897127E-6CEF-446C-BE87-93B7C46E49D1}"/>
          </ac:picMkLst>
        </pc:picChg>
      </pc:sldChg>
      <pc:sldChg chg="addSp delSp modSp add mod setBg">
        <pc:chgData name="kunjalpatel28@outlook.com" userId="e7343aa382124ccb" providerId="LiveId" clId="{34C5A4DB-DB6E-4BC8-B693-F12ABF07AF73}" dt="2020-10-26T20:34:49.873" v="3611" actId="26606"/>
        <pc:sldMkLst>
          <pc:docMk/>
          <pc:sldMk cId="2662744650" sldId="280"/>
        </pc:sldMkLst>
        <pc:spChg chg="mod ord">
          <ac:chgData name="kunjalpatel28@outlook.com" userId="e7343aa382124ccb" providerId="LiveId" clId="{34C5A4DB-DB6E-4BC8-B693-F12ABF07AF73}" dt="2020-10-26T20:34:49.873" v="3611" actId="26606"/>
          <ac:spMkLst>
            <pc:docMk/>
            <pc:sldMk cId="2662744650" sldId="280"/>
            <ac:spMk id="2" creationId="{45EF18C4-107C-4891-84BF-8D0C1132D068}"/>
          </ac:spMkLst>
        </pc:spChg>
        <pc:spChg chg="del">
          <ac:chgData name="kunjalpatel28@outlook.com" userId="e7343aa382124ccb" providerId="LiveId" clId="{34C5A4DB-DB6E-4BC8-B693-F12ABF07AF73}" dt="2020-10-26T20:34:23.218" v="3605" actId="931"/>
          <ac:spMkLst>
            <pc:docMk/>
            <pc:sldMk cId="2662744650" sldId="280"/>
            <ac:spMk id="3" creationId="{AE8321C3-997D-4D1A-AF36-7CB79F89FEC1}"/>
          </ac:spMkLst>
        </pc:spChg>
        <pc:spChg chg="del">
          <ac:chgData name="kunjalpatel28@outlook.com" userId="e7343aa382124ccb" providerId="LiveId" clId="{34C5A4DB-DB6E-4BC8-B693-F12ABF07AF73}" dt="2020-10-26T20:34:10.667" v="3604" actId="478"/>
          <ac:spMkLst>
            <pc:docMk/>
            <pc:sldMk cId="2662744650" sldId="280"/>
            <ac:spMk id="4" creationId="{3531ED39-F1A6-4AE2-A19F-63C9578E1336}"/>
          </ac:spMkLst>
        </pc:spChg>
        <pc:spChg chg="add del">
          <ac:chgData name="kunjalpatel28@outlook.com" userId="e7343aa382124ccb" providerId="LiveId" clId="{34C5A4DB-DB6E-4BC8-B693-F12ABF07AF73}" dt="2020-10-26T20:34:49.873" v="3611" actId="26606"/>
          <ac:spMkLst>
            <pc:docMk/>
            <pc:sldMk cId="2662744650" sldId="280"/>
            <ac:spMk id="11" creationId="{75F4D120-3921-42A8-A063-46B023CB0CDA}"/>
          </ac:spMkLst>
        </pc:spChg>
        <pc:spChg chg="add">
          <ac:chgData name="kunjalpatel28@outlook.com" userId="e7343aa382124ccb" providerId="LiveId" clId="{34C5A4DB-DB6E-4BC8-B693-F12ABF07AF73}" dt="2020-10-26T20:34:49.873" v="3611" actId="26606"/>
          <ac:spMkLst>
            <pc:docMk/>
            <pc:sldMk cId="2662744650" sldId="280"/>
            <ac:spMk id="18" creationId="{E45B1D5C-0827-4AF0-8186-11FC5A8B8B92}"/>
          </ac:spMkLst>
        </pc:spChg>
        <pc:spChg chg="add">
          <ac:chgData name="kunjalpatel28@outlook.com" userId="e7343aa382124ccb" providerId="LiveId" clId="{34C5A4DB-DB6E-4BC8-B693-F12ABF07AF73}" dt="2020-10-26T20:34:49.873" v="3611" actId="26606"/>
          <ac:spMkLst>
            <pc:docMk/>
            <pc:sldMk cId="2662744650" sldId="280"/>
            <ac:spMk id="20" creationId="{99413ED5-9ED4-4772-BCE4-2BCAE6B12E35}"/>
          </ac:spMkLst>
        </pc:spChg>
        <pc:spChg chg="add">
          <ac:chgData name="kunjalpatel28@outlook.com" userId="e7343aa382124ccb" providerId="LiveId" clId="{34C5A4DB-DB6E-4BC8-B693-F12ABF07AF73}" dt="2020-10-26T20:34:49.873" v="3611" actId="26606"/>
          <ac:spMkLst>
            <pc:docMk/>
            <pc:sldMk cId="2662744650" sldId="280"/>
            <ac:spMk id="22" creationId="{04357C93-F0CB-4A1C-8F77-4E9063789819}"/>
          </ac:spMkLst>
        </pc:spChg>
        <pc:spChg chg="add">
          <ac:chgData name="kunjalpatel28@outlook.com" userId="e7343aa382124ccb" providerId="LiveId" clId="{34C5A4DB-DB6E-4BC8-B693-F12ABF07AF73}" dt="2020-10-26T20:34:49.873" v="3611" actId="26606"/>
          <ac:spMkLst>
            <pc:docMk/>
            <pc:sldMk cId="2662744650" sldId="280"/>
            <ac:spMk id="24" creationId="{90F533E9-6690-41A8-A372-4C6C622D028D}"/>
          </ac:spMkLst>
        </pc:spChg>
        <pc:picChg chg="add mod ord">
          <ac:chgData name="kunjalpatel28@outlook.com" userId="e7343aa382124ccb" providerId="LiveId" clId="{34C5A4DB-DB6E-4BC8-B693-F12ABF07AF73}" dt="2020-10-26T20:34:49.873" v="3611" actId="26606"/>
          <ac:picMkLst>
            <pc:docMk/>
            <pc:sldMk cId="2662744650" sldId="280"/>
            <ac:picMk id="6" creationId="{2A861F62-9DC7-4F8E-96DF-6FA6EE58F4E4}"/>
          </ac:picMkLst>
        </pc:picChg>
        <pc:picChg chg="add del">
          <ac:chgData name="kunjalpatel28@outlook.com" userId="e7343aa382124ccb" providerId="LiveId" clId="{34C5A4DB-DB6E-4BC8-B693-F12ABF07AF73}" dt="2020-10-26T20:34:49.873" v="3611" actId="26606"/>
          <ac:picMkLst>
            <pc:docMk/>
            <pc:sldMk cId="2662744650" sldId="280"/>
            <ac:picMk id="13" creationId="{9D01B3E5-85F4-41A9-A504-D5E6268DEC1D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CD4F47-0DA9-4512-8B9C-92B28F6BBAE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DF22EB9-0CC9-4C39-BB9C-623330EAB5CB}">
      <dgm:prSet/>
      <dgm:spPr/>
      <dgm:t>
        <a:bodyPr/>
        <a:lstStyle/>
        <a:p>
          <a:r>
            <a:rPr lang="en-CA"/>
            <a:t>For our project, we are using HC-SR04 ultrasonic sensor which works on the principle of SONAR and RADAR system.</a:t>
          </a:r>
          <a:endParaRPr lang="en-US"/>
        </a:p>
      </dgm:t>
    </dgm:pt>
    <dgm:pt modelId="{88080566-A0AB-469E-8869-4D7AB91585E5}" type="parTrans" cxnId="{7D591AFB-B3CF-4855-8468-90A85DC8DF44}">
      <dgm:prSet/>
      <dgm:spPr/>
      <dgm:t>
        <a:bodyPr/>
        <a:lstStyle/>
        <a:p>
          <a:endParaRPr lang="en-US"/>
        </a:p>
      </dgm:t>
    </dgm:pt>
    <dgm:pt modelId="{478860DC-09DD-41B4-B7DF-C258CEAA3AFB}" type="sibTrans" cxnId="{7D591AFB-B3CF-4855-8468-90A85DC8DF44}">
      <dgm:prSet/>
      <dgm:spPr/>
      <dgm:t>
        <a:bodyPr/>
        <a:lstStyle/>
        <a:p>
          <a:endParaRPr lang="en-US"/>
        </a:p>
      </dgm:t>
    </dgm:pt>
    <dgm:pt modelId="{3E4444B0-BC57-45B1-9AEF-22FBAAED8500}">
      <dgm:prSet/>
      <dgm:spPr/>
      <dgm:t>
        <a:bodyPr/>
        <a:lstStyle/>
        <a:p>
          <a:r>
            <a:rPr lang="en-CA" dirty="0"/>
            <a:t>Ultrasonic Sensor operates on 5.0V power supply.</a:t>
          </a:r>
          <a:endParaRPr lang="en-US" dirty="0"/>
        </a:p>
      </dgm:t>
    </dgm:pt>
    <dgm:pt modelId="{5DAD9CA7-A061-461E-A3D4-DE459C3B6D0F}" type="parTrans" cxnId="{9C34298E-1CFE-4E99-90F0-A2CBCA33C301}">
      <dgm:prSet/>
      <dgm:spPr/>
      <dgm:t>
        <a:bodyPr/>
        <a:lstStyle/>
        <a:p>
          <a:endParaRPr lang="en-US"/>
        </a:p>
      </dgm:t>
    </dgm:pt>
    <dgm:pt modelId="{80A07AB6-1B6A-4610-B0E2-A5CC92A3FD53}" type="sibTrans" cxnId="{9C34298E-1CFE-4E99-90F0-A2CBCA33C301}">
      <dgm:prSet/>
      <dgm:spPr/>
      <dgm:t>
        <a:bodyPr/>
        <a:lstStyle/>
        <a:p>
          <a:endParaRPr lang="en-US"/>
        </a:p>
      </dgm:t>
    </dgm:pt>
    <dgm:pt modelId="{77714842-136E-4BC8-8388-E2FBEB506613}">
      <dgm:prSet/>
      <dgm:spPr/>
      <dgm:t>
        <a:bodyPr/>
        <a:lstStyle/>
        <a:p>
          <a:r>
            <a:rPr lang="en-CA"/>
            <a:t>It can be used to determine distance of an object in the range 2cm-400cm.</a:t>
          </a:r>
          <a:endParaRPr lang="en-US"/>
        </a:p>
      </dgm:t>
    </dgm:pt>
    <dgm:pt modelId="{59D21E6A-63F4-42BC-8383-163053B1DF80}" type="parTrans" cxnId="{D45ED230-D259-4EE0-AC72-A7A580DED3C8}">
      <dgm:prSet/>
      <dgm:spPr/>
      <dgm:t>
        <a:bodyPr/>
        <a:lstStyle/>
        <a:p>
          <a:endParaRPr lang="en-US"/>
        </a:p>
      </dgm:t>
    </dgm:pt>
    <dgm:pt modelId="{CA9A8C85-F0F6-40CD-A295-D1A23821D041}" type="sibTrans" cxnId="{D45ED230-D259-4EE0-AC72-A7A580DED3C8}">
      <dgm:prSet/>
      <dgm:spPr/>
      <dgm:t>
        <a:bodyPr/>
        <a:lstStyle/>
        <a:p>
          <a:endParaRPr lang="en-US"/>
        </a:p>
      </dgm:t>
    </dgm:pt>
    <dgm:pt modelId="{049015CD-75ED-41D6-9CB7-CF0171CB77A7}">
      <dgm:prSet/>
      <dgm:spPr/>
      <dgm:t>
        <a:bodyPr/>
        <a:lstStyle/>
        <a:p>
          <a:r>
            <a:rPr lang="en-CA"/>
            <a:t>This module has only 4 Pins, VCC, Trig, Gnd and Echo.</a:t>
          </a:r>
          <a:endParaRPr lang="en-US"/>
        </a:p>
      </dgm:t>
    </dgm:pt>
    <dgm:pt modelId="{FE2D7E9A-48EF-4A95-8DF1-830E63DD2A4A}" type="parTrans" cxnId="{7DFBC812-D371-46F1-B33D-210DA5B73909}">
      <dgm:prSet/>
      <dgm:spPr/>
      <dgm:t>
        <a:bodyPr/>
        <a:lstStyle/>
        <a:p>
          <a:endParaRPr lang="en-US"/>
        </a:p>
      </dgm:t>
    </dgm:pt>
    <dgm:pt modelId="{3DCED8D4-CDF5-49AF-84EA-3250ADD7AB7A}" type="sibTrans" cxnId="{7DFBC812-D371-46F1-B33D-210DA5B73909}">
      <dgm:prSet/>
      <dgm:spPr/>
      <dgm:t>
        <a:bodyPr/>
        <a:lstStyle/>
        <a:p>
          <a:endParaRPr lang="en-US"/>
        </a:p>
      </dgm:t>
    </dgm:pt>
    <dgm:pt modelId="{4EA12C5C-2237-48E4-B2B8-96BBDAC97112}">
      <dgm:prSet/>
      <dgm:spPr/>
      <dgm:t>
        <a:bodyPr/>
        <a:lstStyle/>
        <a:p>
          <a:r>
            <a:rPr lang="en-CA"/>
            <a:t>We are using GPIO pins to interface Ultrasonic sensor with LPC1768.</a:t>
          </a:r>
          <a:endParaRPr lang="en-US"/>
        </a:p>
      </dgm:t>
    </dgm:pt>
    <dgm:pt modelId="{85D3B3D8-0DE6-49B2-9371-98312F71EBF7}" type="parTrans" cxnId="{38446118-A350-4C4A-96ED-12DD4A8760BB}">
      <dgm:prSet/>
      <dgm:spPr/>
      <dgm:t>
        <a:bodyPr/>
        <a:lstStyle/>
        <a:p>
          <a:endParaRPr lang="en-US"/>
        </a:p>
      </dgm:t>
    </dgm:pt>
    <dgm:pt modelId="{1676A89A-92BB-4DE2-9D76-C3F7E19AEDAE}" type="sibTrans" cxnId="{38446118-A350-4C4A-96ED-12DD4A8760BB}">
      <dgm:prSet/>
      <dgm:spPr/>
      <dgm:t>
        <a:bodyPr/>
        <a:lstStyle/>
        <a:p>
          <a:endParaRPr lang="en-US"/>
        </a:p>
      </dgm:t>
    </dgm:pt>
    <dgm:pt modelId="{B40EE73A-BD0A-4812-AAAF-055A43F4FED2}" type="pres">
      <dgm:prSet presAssocID="{51CD4F47-0DA9-4512-8B9C-92B28F6BBAED}" presName="linear" presStyleCnt="0">
        <dgm:presLayoutVars>
          <dgm:animLvl val="lvl"/>
          <dgm:resizeHandles val="exact"/>
        </dgm:presLayoutVars>
      </dgm:prSet>
      <dgm:spPr/>
    </dgm:pt>
    <dgm:pt modelId="{52BBF781-AEF1-4FAF-BAB7-E1A662701D5A}" type="pres">
      <dgm:prSet presAssocID="{ADF22EB9-0CC9-4C39-BB9C-623330EAB5C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1F22E43-140C-4721-81FE-9E0F60990AC8}" type="pres">
      <dgm:prSet presAssocID="{478860DC-09DD-41B4-B7DF-C258CEAA3AFB}" presName="spacer" presStyleCnt="0"/>
      <dgm:spPr/>
    </dgm:pt>
    <dgm:pt modelId="{0F7DE072-1AD4-4CD8-8480-8AE4CF10B5C3}" type="pres">
      <dgm:prSet presAssocID="{3E4444B0-BC57-45B1-9AEF-22FBAAED850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269A775-1D16-428E-B430-863852D39E17}" type="pres">
      <dgm:prSet presAssocID="{80A07AB6-1B6A-4610-B0E2-A5CC92A3FD53}" presName="spacer" presStyleCnt="0"/>
      <dgm:spPr/>
    </dgm:pt>
    <dgm:pt modelId="{9DE50AC4-7682-48CE-AFDB-B3A3DE0F5825}" type="pres">
      <dgm:prSet presAssocID="{77714842-136E-4BC8-8388-E2FBEB50661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DA6B84B-7E34-4FD8-A61C-C54D379346F7}" type="pres">
      <dgm:prSet presAssocID="{CA9A8C85-F0F6-40CD-A295-D1A23821D041}" presName="spacer" presStyleCnt="0"/>
      <dgm:spPr/>
    </dgm:pt>
    <dgm:pt modelId="{83704B47-ED24-47DC-8F1E-AEC8E2B4C4A1}" type="pres">
      <dgm:prSet presAssocID="{049015CD-75ED-41D6-9CB7-CF0171CB77A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2E66913-7A95-4B62-A97A-3BCDA74CE89F}" type="pres">
      <dgm:prSet presAssocID="{3DCED8D4-CDF5-49AF-84EA-3250ADD7AB7A}" presName="spacer" presStyleCnt="0"/>
      <dgm:spPr/>
    </dgm:pt>
    <dgm:pt modelId="{1DAFFC1C-077D-4D80-AFB2-6625C93AD5A7}" type="pres">
      <dgm:prSet presAssocID="{4EA12C5C-2237-48E4-B2B8-96BBDAC9711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DFBC812-D371-46F1-B33D-210DA5B73909}" srcId="{51CD4F47-0DA9-4512-8B9C-92B28F6BBAED}" destId="{049015CD-75ED-41D6-9CB7-CF0171CB77A7}" srcOrd="3" destOrd="0" parTransId="{FE2D7E9A-48EF-4A95-8DF1-830E63DD2A4A}" sibTransId="{3DCED8D4-CDF5-49AF-84EA-3250ADD7AB7A}"/>
    <dgm:cxn modelId="{AFD6BC15-8883-4EFD-B0CA-1ECF622CFB76}" type="presOf" srcId="{77714842-136E-4BC8-8388-E2FBEB506613}" destId="{9DE50AC4-7682-48CE-AFDB-B3A3DE0F5825}" srcOrd="0" destOrd="0" presId="urn:microsoft.com/office/officeart/2005/8/layout/vList2"/>
    <dgm:cxn modelId="{38446118-A350-4C4A-96ED-12DD4A8760BB}" srcId="{51CD4F47-0DA9-4512-8B9C-92B28F6BBAED}" destId="{4EA12C5C-2237-48E4-B2B8-96BBDAC97112}" srcOrd="4" destOrd="0" parTransId="{85D3B3D8-0DE6-49B2-9371-98312F71EBF7}" sibTransId="{1676A89A-92BB-4DE2-9D76-C3F7E19AEDAE}"/>
    <dgm:cxn modelId="{D45ED230-D259-4EE0-AC72-A7A580DED3C8}" srcId="{51CD4F47-0DA9-4512-8B9C-92B28F6BBAED}" destId="{77714842-136E-4BC8-8388-E2FBEB506613}" srcOrd="2" destOrd="0" parTransId="{59D21E6A-63F4-42BC-8383-163053B1DF80}" sibTransId="{CA9A8C85-F0F6-40CD-A295-D1A23821D041}"/>
    <dgm:cxn modelId="{E154A432-A434-4D6A-AE88-6DACD862A790}" type="presOf" srcId="{ADF22EB9-0CC9-4C39-BB9C-623330EAB5CB}" destId="{52BBF781-AEF1-4FAF-BAB7-E1A662701D5A}" srcOrd="0" destOrd="0" presId="urn:microsoft.com/office/officeart/2005/8/layout/vList2"/>
    <dgm:cxn modelId="{9C34298E-1CFE-4E99-90F0-A2CBCA33C301}" srcId="{51CD4F47-0DA9-4512-8B9C-92B28F6BBAED}" destId="{3E4444B0-BC57-45B1-9AEF-22FBAAED8500}" srcOrd="1" destOrd="0" parTransId="{5DAD9CA7-A061-461E-A3D4-DE459C3B6D0F}" sibTransId="{80A07AB6-1B6A-4610-B0E2-A5CC92A3FD53}"/>
    <dgm:cxn modelId="{F4258892-667A-4CD9-9B00-E6E2D5F39314}" type="presOf" srcId="{51CD4F47-0DA9-4512-8B9C-92B28F6BBAED}" destId="{B40EE73A-BD0A-4812-AAAF-055A43F4FED2}" srcOrd="0" destOrd="0" presId="urn:microsoft.com/office/officeart/2005/8/layout/vList2"/>
    <dgm:cxn modelId="{3B20B3B2-EF21-44DB-9BD2-55E21E3A7C16}" type="presOf" srcId="{049015CD-75ED-41D6-9CB7-CF0171CB77A7}" destId="{83704B47-ED24-47DC-8F1E-AEC8E2B4C4A1}" srcOrd="0" destOrd="0" presId="urn:microsoft.com/office/officeart/2005/8/layout/vList2"/>
    <dgm:cxn modelId="{847C56BF-C3F6-4545-AAEC-C662A13091A2}" type="presOf" srcId="{3E4444B0-BC57-45B1-9AEF-22FBAAED8500}" destId="{0F7DE072-1AD4-4CD8-8480-8AE4CF10B5C3}" srcOrd="0" destOrd="0" presId="urn:microsoft.com/office/officeart/2005/8/layout/vList2"/>
    <dgm:cxn modelId="{71A659E0-2A33-4B4B-8A36-E12A418A8E76}" type="presOf" srcId="{4EA12C5C-2237-48E4-B2B8-96BBDAC97112}" destId="{1DAFFC1C-077D-4D80-AFB2-6625C93AD5A7}" srcOrd="0" destOrd="0" presId="urn:microsoft.com/office/officeart/2005/8/layout/vList2"/>
    <dgm:cxn modelId="{7D591AFB-B3CF-4855-8468-90A85DC8DF44}" srcId="{51CD4F47-0DA9-4512-8B9C-92B28F6BBAED}" destId="{ADF22EB9-0CC9-4C39-BB9C-623330EAB5CB}" srcOrd="0" destOrd="0" parTransId="{88080566-A0AB-469E-8869-4D7AB91585E5}" sibTransId="{478860DC-09DD-41B4-B7DF-C258CEAA3AFB}"/>
    <dgm:cxn modelId="{0BA26FDB-F29A-4C71-BAAB-A36575D37DDE}" type="presParOf" srcId="{B40EE73A-BD0A-4812-AAAF-055A43F4FED2}" destId="{52BBF781-AEF1-4FAF-BAB7-E1A662701D5A}" srcOrd="0" destOrd="0" presId="urn:microsoft.com/office/officeart/2005/8/layout/vList2"/>
    <dgm:cxn modelId="{CB9F405D-6578-45D3-A38D-1BCDAF5A58D3}" type="presParOf" srcId="{B40EE73A-BD0A-4812-AAAF-055A43F4FED2}" destId="{51F22E43-140C-4721-81FE-9E0F60990AC8}" srcOrd="1" destOrd="0" presId="urn:microsoft.com/office/officeart/2005/8/layout/vList2"/>
    <dgm:cxn modelId="{0C8300B8-3C6E-4FFE-9044-3F0645A5BB01}" type="presParOf" srcId="{B40EE73A-BD0A-4812-AAAF-055A43F4FED2}" destId="{0F7DE072-1AD4-4CD8-8480-8AE4CF10B5C3}" srcOrd="2" destOrd="0" presId="urn:microsoft.com/office/officeart/2005/8/layout/vList2"/>
    <dgm:cxn modelId="{C6AEC5AF-46B7-4BD9-834E-C7ACD41F6FE8}" type="presParOf" srcId="{B40EE73A-BD0A-4812-AAAF-055A43F4FED2}" destId="{6269A775-1D16-428E-B430-863852D39E17}" srcOrd="3" destOrd="0" presId="urn:microsoft.com/office/officeart/2005/8/layout/vList2"/>
    <dgm:cxn modelId="{4A478EB9-A8F4-46A7-957C-7E59DB0CAE34}" type="presParOf" srcId="{B40EE73A-BD0A-4812-AAAF-055A43F4FED2}" destId="{9DE50AC4-7682-48CE-AFDB-B3A3DE0F5825}" srcOrd="4" destOrd="0" presId="urn:microsoft.com/office/officeart/2005/8/layout/vList2"/>
    <dgm:cxn modelId="{EB687DA6-B2E8-4699-9BAA-FECABF09135B}" type="presParOf" srcId="{B40EE73A-BD0A-4812-AAAF-055A43F4FED2}" destId="{5DA6B84B-7E34-4FD8-A61C-C54D379346F7}" srcOrd="5" destOrd="0" presId="urn:microsoft.com/office/officeart/2005/8/layout/vList2"/>
    <dgm:cxn modelId="{3B82A147-C2EE-411D-A0AA-3346E838BD29}" type="presParOf" srcId="{B40EE73A-BD0A-4812-AAAF-055A43F4FED2}" destId="{83704B47-ED24-47DC-8F1E-AEC8E2B4C4A1}" srcOrd="6" destOrd="0" presId="urn:microsoft.com/office/officeart/2005/8/layout/vList2"/>
    <dgm:cxn modelId="{4A4BCF1B-FED0-4C97-BD25-03D2B5F2DC32}" type="presParOf" srcId="{B40EE73A-BD0A-4812-AAAF-055A43F4FED2}" destId="{D2E66913-7A95-4B62-A97A-3BCDA74CE89F}" srcOrd="7" destOrd="0" presId="urn:microsoft.com/office/officeart/2005/8/layout/vList2"/>
    <dgm:cxn modelId="{17E728D9-594A-443B-B08A-D012AF5EF7FF}" type="presParOf" srcId="{B40EE73A-BD0A-4812-AAAF-055A43F4FED2}" destId="{1DAFFC1C-077D-4D80-AFB2-6625C93AD5A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7341FB8-3ED0-48EB-8FE9-732E8D73DB1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1A3483F-07D7-48C3-9E47-07292F6606C1}">
      <dgm:prSet/>
      <dgm:spPr/>
      <dgm:t>
        <a:bodyPr/>
        <a:lstStyle/>
        <a:p>
          <a:r>
            <a:rPr lang="en-CA"/>
            <a:t>The GND pin of ultrasonic sensor is connected to Ground.</a:t>
          </a:r>
          <a:endParaRPr lang="en-US"/>
        </a:p>
      </dgm:t>
    </dgm:pt>
    <dgm:pt modelId="{2BEE509A-5F72-4C38-80A0-CD33EB3F700A}" type="parTrans" cxnId="{5EC4AA3B-E533-4828-B198-E20BE99C1A22}">
      <dgm:prSet/>
      <dgm:spPr/>
      <dgm:t>
        <a:bodyPr/>
        <a:lstStyle/>
        <a:p>
          <a:endParaRPr lang="en-US"/>
        </a:p>
      </dgm:t>
    </dgm:pt>
    <dgm:pt modelId="{9900C583-18A3-46B3-B0BB-E7D3EBB19932}" type="sibTrans" cxnId="{5EC4AA3B-E533-4828-B198-E20BE99C1A22}">
      <dgm:prSet/>
      <dgm:spPr/>
      <dgm:t>
        <a:bodyPr/>
        <a:lstStyle/>
        <a:p>
          <a:endParaRPr lang="en-US"/>
        </a:p>
      </dgm:t>
    </dgm:pt>
    <dgm:pt modelId="{BBB83C72-FAF1-4D5B-AC55-A0794292D60B}">
      <dgm:prSet/>
      <dgm:spPr/>
      <dgm:t>
        <a:bodyPr/>
        <a:lstStyle/>
        <a:p>
          <a:r>
            <a:rPr lang="en-CA"/>
            <a:t>The TRIG pin of ultrasonic sensor is connected to p20 of LPC1768.</a:t>
          </a:r>
          <a:endParaRPr lang="en-US"/>
        </a:p>
      </dgm:t>
    </dgm:pt>
    <dgm:pt modelId="{386C17C7-ECF2-4A43-A16A-D5E9A611CCD7}" type="parTrans" cxnId="{E5B3E30C-FD05-4EC3-BAA1-474223D72F0B}">
      <dgm:prSet/>
      <dgm:spPr/>
      <dgm:t>
        <a:bodyPr/>
        <a:lstStyle/>
        <a:p>
          <a:endParaRPr lang="en-US"/>
        </a:p>
      </dgm:t>
    </dgm:pt>
    <dgm:pt modelId="{37097EAF-B4A4-4FDE-A958-B6676A1E752C}" type="sibTrans" cxnId="{E5B3E30C-FD05-4EC3-BAA1-474223D72F0B}">
      <dgm:prSet/>
      <dgm:spPr/>
      <dgm:t>
        <a:bodyPr/>
        <a:lstStyle/>
        <a:p>
          <a:endParaRPr lang="en-US"/>
        </a:p>
      </dgm:t>
    </dgm:pt>
    <dgm:pt modelId="{3FFF8686-EBC9-46FD-90C5-606C5EB0FE8F}">
      <dgm:prSet/>
      <dgm:spPr/>
      <dgm:t>
        <a:bodyPr/>
        <a:lstStyle/>
        <a:p>
          <a:r>
            <a:rPr lang="en-CA"/>
            <a:t>The Echo pin of ultrasonic sensor is connected to Gnd via two resistors.</a:t>
          </a:r>
          <a:endParaRPr lang="en-US"/>
        </a:p>
      </dgm:t>
    </dgm:pt>
    <dgm:pt modelId="{2D9F4A26-C390-447C-92B1-8083F5226262}" type="parTrans" cxnId="{70F53780-373D-49F6-8DA0-4B4FCCB14E69}">
      <dgm:prSet/>
      <dgm:spPr/>
      <dgm:t>
        <a:bodyPr/>
        <a:lstStyle/>
        <a:p>
          <a:endParaRPr lang="en-US"/>
        </a:p>
      </dgm:t>
    </dgm:pt>
    <dgm:pt modelId="{B08A6E9D-26F2-4CB8-82EA-6787AEC14AB4}" type="sibTrans" cxnId="{70F53780-373D-49F6-8DA0-4B4FCCB14E69}">
      <dgm:prSet/>
      <dgm:spPr/>
      <dgm:t>
        <a:bodyPr/>
        <a:lstStyle/>
        <a:p>
          <a:endParaRPr lang="en-US"/>
        </a:p>
      </dgm:t>
    </dgm:pt>
    <dgm:pt modelId="{277E09F0-B678-481E-B867-64A2F47DE790}">
      <dgm:prSet/>
      <dgm:spPr/>
      <dgm:t>
        <a:bodyPr/>
        <a:lstStyle/>
        <a:p>
          <a:r>
            <a:rPr lang="en-CA"/>
            <a:t>VCC of Ultrasonic Sensor is connected to p39 of LPC1768.</a:t>
          </a:r>
          <a:endParaRPr lang="en-US"/>
        </a:p>
      </dgm:t>
    </dgm:pt>
    <dgm:pt modelId="{E511CB5C-D77B-4910-8799-7222FA02CE8D}" type="parTrans" cxnId="{8E7B305C-9000-4D21-ACC7-57465B8C7AB9}">
      <dgm:prSet/>
      <dgm:spPr/>
      <dgm:t>
        <a:bodyPr/>
        <a:lstStyle/>
        <a:p>
          <a:endParaRPr lang="en-US"/>
        </a:p>
      </dgm:t>
    </dgm:pt>
    <dgm:pt modelId="{B2796F19-1549-4E2B-AEF3-6CE3BC02550B}" type="sibTrans" cxnId="{8E7B305C-9000-4D21-ACC7-57465B8C7AB9}">
      <dgm:prSet/>
      <dgm:spPr/>
      <dgm:t>
        <a:bodyPr/>
        <a:lstStyle/>
        <a:p>
          <a:endParaRPr lang="en-US"/>
        </a:p>
      </dgm:t>
    </dgm:pt>
    <dgm:pt modelId="{AE668051-002A-4F4A-BD05-2C7C07C7E01A}" type="pres">
      <dgm:prSet presAssocID="{E7341FB8-3ED0-48EB-8FE9-732E8D73DB13}" presName="linear" presStyleCnt="0">
        <dgm:presLayoutVars>
          <dgm:animLvl val="lvl"/>
          <dgm:resizeHandles val="exact"/>
        </dgm:presLayoutVars>
      </dgm:prSet>
      <dgm:spPr/>
    </dgm:pt>
    <dgm:pt modelId="{172F810D-F931-49B0-8F1E-521D9D460C7B}" type="pres">
      <dgm:prSet presAssocID="{41A3483F-07D7-48C3-9E47-07292F6606C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EC8E507-617F-4BD0-AFBA-590DC7AA9BF0}" type="pres">
      <dgm:prSet presAssocID="{9900C583-18A3-46B3-B0BB-E7D3EBB19932}" presName="spacer" presStyleCnt="0"/>
      <dgm:spPr/>
    </dgm:pt>
    <dgm:pt modelId="{054C2C1D-2BFB-49E5-B3CF-5DC5EE431165}" type="pres">
      <dgm:prSet presAssocID="{BBB83C72-FAF1-4D5B-AC55-A0794292D60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A9B73C6-EB4E-48CF-9B6D-CB32C5493437}" type="pres">
      <dgm:prSet presAssocID="{37097EAF-B4A4-4FDE-A958-B6676A1E752C}" presName="spacer" presStyleCnt="0"/>
      <dgm:spPr/>
    </dgm:pt>
    <dgm:pt modelId="{7125F149-9657-4D74-BE13-AE707BDCAD96}" type="pres">
      <dgm:prSet presAssocID="{3FFF8686-EBC9-46FD-90C5-606C5EB0FE8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49FD3EA-6304-45B6-B771-75FA7D8EDDD8}" type="pres">
      <dgm:prSet presAssocID="{B08A6E9D-26F2-4CB8-82EA-6787AEC14AB4}" presName="spacer" presStyleCnt="0"/>
      <dgm:spPr/>
    </dgm:pt>
    <dgm:pt modelId="{6FC9134E-4B13-413F-9388-A4D8F8A8F577}" type="pres">
      <dgm:prSet presAssocID="{277E09F0-B678-481E-B867-64A2F47DE79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5B3E30C-FD05-4EC3-BAA1-474223D72F0B}" srcId="{E7341FB8-3ED0-48EB-8FE9-732E8D73DB13}" destId="{BBB83C72-FAF1-4D5B-AC55-A0794292D60B}" srcOrd="1" destOrd="0" parTransId="{386C17C7-ECF2-4A43-A16A-D5E9A611CCD7}" sibTransId="{37097EAF-B4A4-4FDE-A958-B6676A1E752C}"/>
    <dgm:cxn modelId="{5EC4AA3B-E533-4828-B198-E20BE99C1A22}" srcId="{E7341FB8-3ED0-48EB-8FE9-732E8D73DB13}" destId="{41A3483F-07D7-48C3-9E47-07292F6606C1}" srcOrd="0" destOrd="0" parTransId="{2BEE509A-5F72-4C38-80A0-CD33EB3F700A}" sibTransId="{9900C583-18A3-46B3-B0BB-E7D3EBB19932}"/>
    <dgm:cxn modelId="{5E3AA73E-5069-491D-8D6C-1A00B298777D}" type="presOf" srcId="{41A3483F-07D7-48C3-9E47-07292F6606C1}" destId="{172F810D-F931-49B0-8F1E-521D9D460C7B}" srcOrd="0" destOrd="0" presId="urn:microsoft.com/office/officeart/2005/8/layout/vList2"/>
    <dgm:cxn modelId="{8E7B305C-9000-4D21-ACC7-57465B8C7AB9}" srcId="{E7341FB8-3ED0-48EB-8FE9-732E8D73DB13}" destId="{277E09F0-B678-481E-B867-64A2F47DE790}" srcOrd="3" destOrd="0" parTransId="{E511CB5C-D77B-4910-8799-7222FA02CE8D}" sibTransId="{B2796F19-1549-4E2B-AEF3-6CE3BC02550B}"/>
    <dgm:cxn modelId="{70F53780-373D-49F6-8DA0-4B4FCCB14E69}" srcId="{E7341FB8-3ED0-48EB-8FE9-732E8D73DB13}" destId="{3FFF8686-EBC9-46FD-90C5-606C5EB0FE8F}" srcOrd="2" destOrd="0" parTransId="{2D9F4A26-C390-447C-92B1-8083F5226262}" sibTransId="{B08A6E9D-26F2-4CB8-82EA-6787AEC14AB4}"/>
    <dgm:cxn modelId="{8D4DF38B-CC82-4C39-9103-E9C4D4E046F7}" type="presOf" srcId="{BBB83C72-FAF1-4D5B-AC55-A0794292D60B}" destId="{054C2C1D-2BFB-49E5-B3CF-5DC5EE431165}" srcOrd="0" destOrd="0" presId="urn:microsoft.com/office/officeart/2005/8/layout/vList2"/>
    <dgm:cxn modelId="{5A5D139B-52C7-4436-9C9C-FC0002D386CC}" type="presOf" srcId="{277E09F0-B678-481E-B867-64A2F47DE790}" destId="{6FC9134E-4B13-413F-9388-A4D8F8A8F577}" srcOrd="0" destOrd="0" presId="urn:microsoft.com/office/officeart/2005/8/layout/vList2"/>
    <dgm:cxn modelId="{BFD24DC9-1FB4-4A7D-916B-C7746EBAF35A}" type="presOf" srcId="{E7341FB8-3ED0-48EB-8FE9-732E8D73DB13}" destId="{AE668051-002A-4F4A-BD05-2C7C07C7E01A}" srcOrd="0" destOrd="0" presId="urn:microsoft.com/office/officeart/2005/8/layout/vList2"/>
    <dgm:cxn modelId="{A67435FC-5FE4-489B-87C7-574F9012C3A6}" type="presOf" srcId="{3FFF8686-EBC9-46FD-90C5-606C5EB0FE8F}" destId="{7125F149-9657-4D74-BE13-AE707BDCAD96}" srcOrd="0" destOrd="0" presId="urn:microsoft.com/office/officeart/2005/8/layout/vList2"/>
    <dgm:cxn modelId="{3432FB02-DD82-4269-9D1C-165BB03DECCF}" type="presParOf" srcId="{AE668051-002A-4F4A-BD05-2C7C07C7E01A}" destId="{172F810D-F931-49B0-8F1E-521D9D460C7B}" srcOrd="0" destOrd="0" presId="urn:microsoft.com/office/officeart/2005/8/layout/vList2"/>
    <dgm:cxn modelId="{EB017A26-4031-4384-B01B-05603E0FA932}" type="presParOf" srcId="{AE668051-002A-4F4A-BD05-2C7C07C7E01A}" destId="{BEC8E507-617F-4BD0-AFBA-590DC7AA9BF0}" srcOrd="1" destOrd="0" presId="urn:microsoft.com/office/officeart/2005/8/layout/vList2"/>
    <dgm:cxn modelId="{E28D27AC-AAD0-460B-BC74-6700F383603F}" type="presParOf" srcId="{AE668051-002A-4F4A-BD05-2C7C07C7E01A}" destId="{054C2C1D-2BFB-49E5-B3CF-5DC5EE431165}" srcOrd="2" destOrd="0" presId="urn:microsoft.com/office/officeart/2005/8/layout/vList2"/>
    <dgm:cxn modelId="{76DDA51A-9400-4E90-B69F-C5F13CE5D00A}" type="presParOf" srcId="{AE668051-002A-4F4A-BD05-2C7C07C7E01A}" destId="{0A9B73C6-EB4E-48CF-9B6D-CB32C5493437}" srcOrd="3" destOrd="0" presId="urn:microsoft.com/office/officeart/2005/8/layout/vList2"/>
    <dgm:cxn modelId="{F7994EF7-27E3-4D2C-A295-B50BE64B8E8E}" type="presParOf" srcId="{AE668051-002A-4F4A-BD05-2C7C07C7E01A}" destId="{7125F149-9657-4D74-BE13-AE707BDCAD96}" srcOrd="4" destOrd="0" presId="urn:microsoft.com/office/officeart/2005/8/layout/vList2"/>
    <dgm:cxn modelId="{D5D7D374-DD8E-4E34-93D4-CC54715DBDAD}" type="presParOf" srcId="{AE668051-002A-4F4A-BD05-2C7C07C7E01A}" destId="{049FD3EA-6304-45B6-B771-75FA7D8EDDD8}" srcOrd="5" destOrd="0" presId="urn:microsoft.com/office/officeart/2005/8/layout/vList2"/>
    <dgm:cxn modelId="{ADA858F4-1938-4B40-A35A-B532B06080B8}" type="presParOf" srcId="{AE668051-002A-4F4A-BD05-2C7C07C7E01A}" destId="{6FC9134E-4B13-413F-9388-A4D8F8A8F57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2546CA-B896-4E0B-89F8-97F1AE2D428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00E9106-DE30-438D-A91F-520878B15A46}">
      <dgm:prSet/>
      <dgm:spPr/>
      <dgm:t>
        <a:bodyPr/>
        <a:lstStyle/>
        <a:p>
          <a:r>
            <a:rPr lang="en-CA"/>
            <a:t>We are using LCD-14073 for our project.</a:t>
          </a:r>
          <a:endParaRPr lang="en-US"/>
        </a:p>
      </dgm:t>
    </dgm:pt>
    <dgm:pt modelId="{5E50C6D8-9BA6-4DF8-B84D-B8F2C2585EA7}" type="parTrans" cxnId="{0BC781AC-A044-43F4-9D1C-4B65F264B35A}">
      <dgm:prSet/>
      <dgm:spPr/>
      <dgm:t>
        <a:bodyPr/>
        <a:lstStyle/>
        <a:p>
          <a:endParaRPr lang="en-US"/>
        </a:p>
      </dgm:t>
    </dgm:pt>
    <dgm:pt modelId="{079B7ADD-FF8A-4AA6-8885-B693D375B0A7}" type="sibTrans" cxnId="{0BC781AC-A044-43F4-9D1C-4B65F264B35A}">
      <dgm:prSet/>
      <dgm:spPr/>
      <dgm:t>
        <a:bodyPr/>
        <a:lstStyle/>
        <a:p>
          <a:endParaRPr lang="en-US"/>
        </a:p>
      </dgm:t>
    </dgm:pt>
    <dgm:pt modelId="{82AF4F4E-5B29-42CF-A695-52B7B262B575}">
      <dgm:prSet/>
      <dgm:spPr/>
      <dgm:t>
        <a:bodyPr/>
        <a:lstStyle/>
        <a:p>
          <a:r>
            <a:rPr lang="en-CA"/>
            <a:t>The operating voltage for LCD-14073 is 5V.</a:t>
          </a:r>
          <a:endParaRPr lang="en-US"/>
        </a:p>
      </dgm:t>
    </dgm:pt>
    <dgm:pt modelId="{F92651EA-1A16-4B47-A26A-8CD1A02409AD}" type="parTrans" cxnId="{54E71372-F3E2-45C7-9CEA-B7ACDD2C7FB1}">
      <dgm:prSet/>
      <dgm:spPr/>
      <dgm:t>
        <a:bodyPr/>
        <a:lstStyle/>
        <a:p>
          <a:endParaRPr lang="en-US"/>
        </a:p>
      </dgm:t>
    </dgm:pt>
    <dgm:pt modelId="{4E0714FE-A687-413D-8C6F-4FAD5CDB4C8E}" type="sibTrans" cxnId="{54E71372-F3E2-45C7-9CEA-B7ACDD2C7FB1}">
      <dgm:prSet/>
      <dgm:spPr/>
      <dgm:t>
        <a:bodyPr/>
        <a:lstStyle/>
        <a:p>
          <a:endParaRPr lang="en-US"/>
        </a:p>
      </dgm:t>
    </dgm:pt>
    <dgm:pt modelId="{E7BBADA6-3B9A-4BD5-991D-9A3890E63E80}">
      <dgm:prSet/>
      <dgm:spPr/>
      <dgm:t>
        <a:bodyPr/>
        <a:lstStyle/>
        <a:p>
          <a:r>
            <a:rPr lang="en-CA"/>
            <a:t>We are using I2C protocol to interface LCD to LPC1768.</a:t>
          </a:r>
          <a:endParaRPr lang="en-US"/>
        </a:p>
      </dgm:t>
    </dgm:pt>
    <dgm:pt modelId="{91BFB97F-7F03-452B-B6CB-DF85607AEE0D}" type="parTrans" cxnId="{F0554E77-2BB7-4BA0-BE22-3F01B6AA5B76}">
      <dgm:prSet/>
      <dgm:spPr/>
      <dgm:t>
        <a:bodyPr/>
        <a:lstStyle/>
        <a:p>
          <a:endParaRPr lang="en-US"/>
        </a:p>
      </dgm:t>
    </dgm:pt>
    <dgm:pt modelId="{11D88A60-F6FD-4887-9254-2B5A5A8DEAB1}" type="sibTrans" cxnId="{F0554E77-2BB7-4BA0-BE22-3F01B6AA5B76}">
      <dgm:prSet/>
      <dgm:spPr/>
      <dgm:t>
        <a:bodyPr/>
        <a:lstStyle/>
        <a:p>
          <a:endParaRPr lang="en-US"/>
        </a:p>
      </dgm:t>
    </dgm:pt>
    <dgm:pt modelId="{36C5D626-2919-44FE-A69A-0253B613BCFE}">
      <dgm:prSet/>
      <dgm:spPr/>
      <dgm:t>
        <a:bodyPr/>
        <a:lstStyle/>
        <a:p>
          <a:r>
            <a:rPr lang="en-CA"/>
            <a:t>LCD 16*2 can be used in 4 bit or 8 bit mode, but we are using 4-bit mode for our project.</a:t>
          </a:r>
          <a:endParaRPr lang="en-US"/>
        </a:p>
      </dgm:t>
    </dgm:pt>
    <dgm:pt modelId="{79020097-3155-4F66-A756-BC80A1EAA3DE}" type="parTrans" cxnId="{BF3F82B9-D199-4DB4-9743-EDB1087F8086}">
      <dgm:prSet/>
      <dgm:spPr/>
      <dgm:t>
        <a:bodyPr/>
        <a:lstStyle/>
        <a:p>
          <a:endParaRPr lang="en-US"/>
        </a:p>
      </dgm:t>
    </dgm:pt>
    <dgm:pt modelId="{771FF0E7-844E-4158-B8BC-20E40DC1CD93}" type="sibTrans" cxnId="{BF3F82B9-D199-4DB4-9743-EDB1087F8086}">
      <dgm:prSet/>
      <dgm:spPr/>
      <dgm:t>
        <a:bodyPr/>
        <a:lstStyle/>
        <a:p>
          <a:endParaRPr lang="en-US"/>
        </a:p>
      </dgm:t>
    </dgm:pt>
    <dgm:pt modelId="{B1E898E8-4000-48E6-9DA1-8CF0B8987AB7}">
      <dgm:prSet/>
      <dgm:spPr/>
      <dgm:t>
        <a:bodyPr/>
        <a:lstStyle/>
        <a:p>
          <a:r>
            <a:rPr lang="en-CA"/>
            <a:t>We can print up to 32 characters in two parallel lines.</a:t>
          </a:r>
          <a:endParaRPr lang="en-US"/>
        </a:p>
      </dgm:t>
    </dgm:pt>
    <dgm:pt modelId="{448EB37F-F82B-4B10-B597-E1FFF20B9209}" type="parTrans" cxnId="{873863AE-6D70-425B-8EE3-F5FC86063A4F}">
      <dgm:prSet/>
      <dgm:spPr/>
      <dgm:t>
        <a:bodyPr/>
        <a:lstStyle/>
        <a:p>
          <a:endParaRPr lang="en-US"/>
        </a:p>
      </dgm:t>
    </dgm:pt>
    <dgm:pt modelId="{07AF8345-AA8F-4464-83F9-119DC4C11AC7}" type="sibTrans" cxnId="{873863AE-6D70-425B-8EE3-F5FC86063A4F}">
      <dgm:prSet/>
      <dgm:spPr/>
      <dgm:t>
        <a:bodyPr/>
        <a:lstStyle/>
        <a:p>
          <a:endParaRPr lang="en-US"/>
        </a:p>
      </dgm:t>
    </dgm:pt>
    <dgm:pt modelId="{8E9581E8-29C5-4615-B8F4-8629518B49AD}" type="pres">
      <dgm:prSet presAssocID="{8A2546CA-B896-4E0B-89F8-97F1AE2D428B}" presName="linear" presStyleCnt="0">
        <dgm:presLayoutVars>
          <dgm:animLvl val="lvl"/>
          <dgm:resizeHandles val="exact"/>
        </dgm:presLayoutVars>
      </dgm:prSet>
      <dgm:spPr/>
    </dgm:pt>
    <dgm:pt modelId="{655F8089-6D57-4848-A0B2-74DBF38C6345}" type="pres">
      <dgm:prSet presAssocID="{500E9106-DE30-438D-A91F-520878B15A4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4F8AA1C-8DBD-4A29-8BA1-D7E576D584FD}" type="pres">
      <dgm:prSet presAssocID="{079B7ADD-FF8A-4AA6-8885-B693D375B0A7}" presName="spacer" presStyleCnt="0"/>
      <dgm:spPr/>
    </dgm:pt>
    <dgm:pt modelId="{523D5351-CE33-4F8F-A031-EA04F2741FBB}" type="pres">
      <dgm:prSet presAssocID="{82AF4F4E-5B29-42CF-A695-52B7B262B57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E3D75E6-9CEF-4392-86A8-725C8F42C49C}" type="pres">
      <dgm:prSet presAssocID="{4E0714FE-A687-413D-8C6F-4FAD5CDB4C8E}" presName="spacer" presStyleCnt="0"/>
      <dgm:spPr/>
    </dgm:pt>
    <dgm:pt modelId="{0B21716F-D390-400F-9F96-265FD9A2D3B7}" type="pres">
      <dgm:prSet presAssocID="{E7BBADA6-3B9A-4BD5-991D-9A3890E63E8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1931DBF-8F21-43FA-AA5F-C4A42123177B}" type="pres">
      <dgm:prSet presAssocID="{11D88A60-F6FD-4887-9254-2B5A5A8DEAB1}" presName="spacer" presStyleCnt="0"/>
      <dgm:spPr/>
    </dgm:pt>
    <dgm:pt modelId="{B3BC6B57-9F7A-42AB-BFB5-D6D5EC20DA67}" type="pres">
      <dgm:prSet presAssocID="{36C5D626-2919-44FE-A69A-0253B613BCF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0966CB4-2BE2-412D-B584-0BA7C7EC9675}" type="pres">
      <dgm:prSet presAssocID="{771FF0E7-844E-4158-B8BC-20E40DC1CD93}" presName="spacer" presStyleCnt="0"/>
      <dgm:spPr/>
    </dgm:pt>
    <dgm:pt modelId="{0377BDE4-EF27-44FA-987D-4D4490380F02}" type="pres">
      <dgm:prSet presAssocID="{B1E898E8-4000-48E6-9DA1-8CF0B8987AB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C73EF2C-950A-443D-8B91-FE4A1E790C0F}" type="presOf" srcId="{82AF4F4E-5B29-42CF-A695-52B7B262B575}" destId="{523D5351-CE33-4F8F-A031-EA04F2741FBB}" srcOrd="0" destOrd="0" presId="urn:microsoft.com/office/officeart/2005/8/layout/vList2"/>
    <dgm:cxn modelId="{54E71372-F3E2-45C7-9CEA-B7ACDD2C7FB1}" srcId="{8A2546CA-B896-4E0B-89F8-97F1AE2D428B}" destId="{82AF4F4E-5B29-42CF-A695-52B7B262B575}" srcOrd="1" destOrd="0" parTransId="{F92651EA-1A16-4B47-A26A-8CD1A02409AD}" sibTransId="{4E0714FE-A687-413D-8C6F-4FAD5CDB4C8E}"/>
    <dgm:cxn modelId="{F0554E77-2BB7-4BA0-BE22-3F01B6AA5B76}" srcId="{8A2546CA-B896-4E0B-89F8-97F1AE2D428B}" destId="{E7BBADA6-3B9A-4BD5-991D-9A3890E63E80}" srcOrd="2" destOrd="0" parTransId="{91BFB97F-7F03-452B-B6CB-DF85607AEE0D}" sibTransId="{11D88A60-F6FD-4887-9254-2B5A5A8DEAB1}"/>
    <dgm:cxn modelId="{9E908394-A2B6-4222-AC12-390F56D9BD3A}" type="presOf" srcId="{E7BBADA6-3B9A-4BD5-991D-9A3890E63E80}" destId="{0B21716F-D390-400F-9F96-265FD9A2D3B7}" srcOrd="0" destOrd="0" presId="urn:microsoft.com/office/officeart/2005/8/layout/vList2"/>
    <dgm:cxn modelId="{99AE4599-FD45-46C4-846E-9A666178B9ED}" type="presOf" srcId="{B1E898E8-4000-48E6-9DA1-8CF0B8987AB7}" destId="{0377BDE4-EF27-44FA-987D-4D4490380F02}" srcOrd="0" destOrd="0" presId="urn:microsoft.com/office/officeart/2005/8/layout/vList2"/>
    <dgm:cxn modelId="{0BC781AC-A044-43F4-9D1C-4B65F264B35A}" srcId="{8A2546CA-B896-4E0B-89F8-97F1AE2D428B}" destId="{500E9106-DE30-438D-A91F-520878B15A46}" srcOrd="0" destOrd="0" parTransId="{5E50C6D8-9BA6-4DF8-B84D-B8F2C2585EA7}" sibTransId="{079B7ADD-FF8A-4AA6-8885-B693D375B0A7}"/>
    <dgm:cxn modelId="{873863AE-6D70-425B-8EE3-F5FC86063A4F}" srcId="{8A2546CA-B896-4E0B-89F8-97F1AE2D428B}" destId="{B1E898E8-4000-48E6-9DA1-8CF0B8987AB7}" srcOrd="4" destOrd="0" parTransId="{448EB37F-F82B-4B10-B597-E1FFF20B9209}" sibTransId="{07AF8345-AA8F-4464-83F9-119DC4C11AC7}"/>
    <dgm:cxn modelId="{BF3F82B9-D199-4DB4-9743-EDB1087F8086}" srcId="{8A2546CA-B896-4E0B-89F8-97F1AE2D428B}" destId="{36C5D626-2919-44FE-A69A-0253B613BCFE}" srcOrd="3" destOrd="0" parTransId="{79020097-3155-4F66-A756-BC80A1EAA3DE}" sibTransId="{771FF0E7-844E-4158-B8BC-20E40DC1CD93}"/>
    <dgm:cxn modelId="{4DC724BC-E8A6-4BFC-A25C-902528438AF2}" type="presOf" srcId="{36C5D626-2919-44FE-A69A-0253B613BCFE}" destId="{B3BC6B57-9F7A-42AB-BFB5-D6D5EC20DA67}" srcOrd="0" destOrd="0" presId="urn:microsoft.com/office/officeart/2005/8/layout/vList2"/>
    <dgm:cxn modelId="{7140A2CE-19C2-493A-9F1D-6BDD0DD9AEB4}" type="presOf" srcId="{500E9106-DE30-438D-A91F-520878B15A46}" destId="{655F8089-6D57-4848-A0B2-74DBF38C6345}" srcOrd="0" destOrd="0" presId="urn:microsoft.com/office/officeart/2005/8/layout/vList2"/>
    <dgm:cxn modelId="{20D130E9-0C30-475D-BFC2-B3057EF968EE}" type="presOf" srcId="{8A2546CA-B896-4E0B-89F8-97F1AE2D428B}" destId="{8E9581E8-29C5-4615-B8F4-8629518B49AD}" srcOrd="0" destOrd="0" presId="urn:microsoft.com/office/officeart/2005/8/layout/vList2"/>
    <dgm:cxn modelId="{DB5F0963-C276-4041-8BAB-0B0A09DFC843}" type="presParOf" srcId="{8E9581E8-29C5-4615-B8F4-8629518B49AD}" destId="{655F8089-6D57-4848-A0B2-74DBF38C6345}" srcOrd="0" destOrd="0" presId="urn:microsoft.com/office/officeart/2005/8/layout/vList2"/>
    <dgm:cxn modelId="{45DAAC8E-1A44-4410-9342-73AD41230EC4}" type="presParOf" srcId="{8E9581E8-29C5-4615-B8F4-8629518B49AD}" destId="{44F8AA1C-8DBD-4A29-8BA1-D7E576D584FD}" srcOrd="1" destOrd="0" presId="urn:microsoft.com/office/officeart/2005/8/layout/vList2"/>
    <dgm:cxn modelId="{28719E75-56D6-442E-8F30-63100F90A551}" type="presParOf" srcId="{8E9581E8-29C5-4615-B8F4-8629518B49AD}" destId="{523D5351-CE33-4F8F-A031-EA04F2741FBB}" srcOrd="2" destOrd="0" presId="urn:microsoft.com/office/officeart/2005/8/layout/vList2"/>
    <dgm:cxn modelId="{CA1DA4D9-8761-4C54-8919-C3F9D76CB853}" type="presParOf" srcId="{8E9581E8-29C5-4615-B8F4-8629518B49AD}" destId="{AE3D75E6-9CEF-4392-86A8-725C8F42C49C}" srcOrd="3" destOrd="0" presId="urn:microsoft.com/office/officeart/2005/8/layout/vList2"/>
    <dgm:cxn modelId="{D0CA1ECF-8C7A-4969-9183-6426BBE125A0}" type="presParOf" srcId="{8E9581E8-29C5-4615-B8F4-8629518B49AD}" destId="{0B21716F-D390-400F-9F96-265FD9A2D3B7}" srcOrd="4" destOrd="0" presId="urn:microsoft.com/office/officeart/2005/8/layout/vList2"/>
    <dgm:cxn modelId="{55EDA034-6DD0-48DE-9652-72750E50BC0D}" type="presParOf" srcId="{8E9581E8-29C5-4615-B8F4-8629518B49AD}" destId="{51931DBF-8F21-43FA-AA5F-C4A42123177B}" srcOrd="5" destOrd="0" presId="urn:microsoft.com/office/officeart/2005/8/layout/vList2"/>
    <dgm:cxn modelId="{5DD64282-79EB-4468-BCB6-A46A72BF375C}" type="presParOf" srcId="{8E9581E8-29C5-4615-B8F4-8629518B49AD}" destId="{B3BC6B57-9F7A-42AB-BFB5-D6D5EC20DA67}" srcOrd="6" destOrd="0" presId="urn:microsoft.com/office/officeart/2005/8/layout/vList2"/>
    <dgm:cxn modelId="{2DE65D8E-F809-48DD-9971-4685DC6B504C}" type="presParOf" srcId="{8E9581E8-29C5-4615-B8F4-8629518B49AD}" destId="{20966CB4-2BE2-412D-B584-0BA7C7EC9675}" srcOrd="7" destOrd="0" presId="urn:microsoft.com/office/officeart/2005/8/layout/vList2"/>
    <dgm:cxn modelId="{EE3506B9-0C2B-4B86-A2E4-091DDC2EA2F9}" type="presParOf" srcId="{8E9581E8-29C5-4615-B8F4-8629518B49AD}" destId="{0377BDE4-EF27-44FA-987D-4D4490380F0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96E9734-9DDB-45BC-8605-0C2CF6D9ED1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E0F8DD4-BA71-4196-8733-EB217D62D404}">
      <dgm:prSet/>
      <dgm:spPr/>
      <dgm:t>
        <a:bodyPr/>
        <a:lstStyle/>
        <a:p>
          <a:r>
            <a:rPr lang="en-US"/>
            <a:t>ESP8266 module comes pre-programmed with an AT command set firmware.</a:t>
          </a:r>
        </a:p>
      </dgm:t>
    </dgm:pt>
    <dgm:pt modelId="{EBEDD544-4D91-4E7D-8AEC-53445225EF67}" type="parTrans" cxnId="{AE6EE45D-FFE1-4BAF-81C7-3E5FD03F3633}">
      <dgm:prSet/>
      <dgm:spPr/>
      <dgm:t>
        <a:bodyPr/>
        <a:lstStyle/>
        <a:p>
          <a:endParaRPr lang="en-US"/>
        </a:p>
      </dgm:t>
    </dgm:pt>
    <dgm:pt modelId="{F866216C-E220-4D9E-B874-6762D262C888}" type="sibTrans" cxnId="{AE6EE45D-FFE1-4BAF-81C7-3E5FD03F3633}">
      <dgm:prSet/>
      <dgm:spPr/>
      <dgm:t>
        <a:bodyPr/>
        <a:lstStyle/>
        <a:p>
          <a:endParaRPr lang="en-US"/>
        </a:p>
      </dgm:t>
    </dgm:pt>
    <dgm:pt modelId="{C1B70BF1-FD17-4ADB-B76F-62741F54E83D}">
      <dgm:prSet/>
      <dgm:spPr/>
      <dgm:t>
        <a:bodyPr/>
        <a:lstStyle/>
        <a:p>
          <a:r>
            <a:rPr lang="en-US"/>
            <a:t>ESP8266 requires an external 3.3V power supply.</a:t>
          </a:r>
        </a:p>
      </dgm:t>
    </dgm:pt>
    <dgm:pt modelId="{AE217166-2697-4DA0-8397-10D1258119C7}" type="parTrans" cxnId="{12CDB3D5-FBE1-414C-8B8C-07D757DB5ECC}">
      <dgm:prSet/>
      <dgm:spPr/>
      <dgm:t>
        <a:bodyPr/>
        <a:lstStyle/>
        <a:p>
          <a:endParaRPr lang="en-US"/>
        </a:p>
      </dgm:t>
    </dgm:pt>
    <dgm:pt modelId="{44575819-1D3E-4F4A-B43E-D12D4163CA0C}" type="sibTrans" cxnId="{12CDB3D5-FBE1-414C-8B8C-07D757DB5ECC}">
      <dgm:prSet/>
      <dgm:spPr/>
      <dgm:t>
        <a:bodyPr/>
        <a:lstStyle/>
        <a:p>
          <a:endParaRPr lang="en-US"/>
        </a:p>
      </dgm:t>
    </dgm:pt>
    <dgm:pt modelId="{867A5076-72D5-435C-980E-8CE7CB35FE02}">
      <dgm:prSet/>
      <dgm:spPr/>
      <dgm:t>
        <a:bodyPr/>
        <a:lstStyle/>
        <a:p>
          <a:r>
            <a:rPr lang="en-CA"/>
            <a:t>ESP8266 is integrated with TCP/IP protocol stake.</a:t>
          </a:r>
          <a:endParaRPr lang="en-US"/>
        </a:p>
      </dgm:t>
    </dgm:pt>
    <dgm:pt modelId="{9B392898-B77F-4173-ABBD-CD1EBEA88D7C}" type="parTrans" cxnId="{676E628A-D770-44A9-927B-5FF90C8D8DE2}">
      <dgm:prSet/>
      <dgm:spPr/>
      <dgm:t>
        <a:bodyPr/>
        <a:lstStyle/>
        <a:p>
          <a:endParaRPr lang="en-US"/>
        </a:p>
      </dgm:t>
    </dgm:pt>
    <dgm:pt modelId="{C7C20D4F-FD91-4680-A651-CA2B90B21289}" type="sibTrans" cxnId="{676E628A-D770-44A9-927B-5FF90C8D8DE2}">
      <dgm:prSet/>
      <dgm:spPr/>
      <dgm:t>
        <a:bodyPr/>
        <a:lstStyle/>
        <a:p>
          <a:endParaRPr lang="en-US"/>
        </a:p>
      </dgm:t>
    </dgm:pt>
    <dgm:pt modelId="{AEA5F8BE-9E34-4660-84B4-FA3176F0045A}">
      <dgm:prSet/>
      <dgm:spPr/>
      <dgm:t>
        <a:bodyPr/>
        <a:lstStyle/>
        <a:p>
          <a:r>
            <a:rPr lang="en-CA"/>
            <a:t>It has 4MB flash memory.</a:t>
          </a:r>
          <a:endParaRPr lang="en-US"/>
        </a:p>
      </dgm:t>
    </dgm:pt>
    <dgm:pt modelId="{2CD58C58-A88D-4858-96D1-3683646C6078}" type="parTrans" cxnId="{181AF35D-F6B6-47E6-BC79-29D4069D1B26}">
      <dgm:prSet/>
      <dgm:spPr/>
      <dgm:t>
        <a:bodyPr/>
        <a:lstStyle/>
        <a:p>
          <a:endParaRPr lang="en-US"/>
        </a:p>
      </dgm:t>
    </dgm:pt>
    <dgm:pt modelId="{271FFF05-A367-4CA4-AEE1-E6BECA2498BE}" type="sibTrans" cxnId="{181AF35D-F6B6-47E6-BC79-29D4069D1B26}">
      <dgm:prSet/>
      <dgm:spPr/>
      <dgm:t>
        <a:bodyPr/>
        <a:lstStyle/>
        <a:p>
          <a:endParaRPr lang="en-US"/>
        </a:p>
      </dgm:t>
    </dgm:pt>
    <dgm:pt modelId="{946BBC00-FE25-4482-842C-73DDA42BAC7D}">
      <dgm:prSet/>
      <dgm:spPr/>
      <dgm:t>
        <a:bodyPr/>
        <a:lstStyle/>
        <a:p>
          <a:r>
            <a:rPr lang="en-CA"/>
            <a:t>We are using UART for interfacing ESP8266 with LPC 1768.</a:t>
          </a:r>
          <a:endParaRPr lang="en-US"/>
        </a:p>
      </dgm:t>
    </dgm:pt>
    <dgm:pt modelId="{0FA6E387-F653-49CE-B92B-82572DAF3DD6}" type="parTrans" cxnId="{E955DCFC-6132-417A-B64E-71EF39131F9F}">
      <dgm:prSet/>
      <dgm:spPr/>
      <dgm:t>
        <a:bodyPr/>
        <a:lstStyle/>
        <a:p>
          <a:endParaRPr lang="en-US"/>
        </a:p>
      </dgm:t>
    </dgm:pt>
    <dgm:pt modelId="{C580F464-409B-4F51-B0DB-8DE3C41807AD}" type="sibTrans" cxnId="{E955DCFC-6132-417A-B64E-71EF39131F9F}">
      <dgm:prSet/>
      <dgm:spPr/>
      <dgm:t>
        <a:bodyPr/>
        <a:lstStyle/>
        <a:p>
          <a:endParaRPr lang="en-US"/>
        </a:p>
      </dgm:t>
    </dgm:pt>
    <dgm:pt modelId="{966631B9-F395-4269-910C-CB5CAFB3BAFA}" type="pres">
      <dgm:prSet presAssocID="{D96E9734-9DDB-45BC-8605-0C2CF6D9ED13}" presName="linear" presStyleCnt="0">
        <dgm:presLayoutVars>
          <dgm:animLvl val="lvl"/>
          <dgm:resizeHandles val="exact"/>
        </dgm:presLayoutVars>
      </dgm:prSet>
      <dgm:spPr/>
    </dgm:pt>
    <dgm:pt modelId="{8CC6C9B6-384B-4901-9F22-B3946D0119B5}" type="pres">
      <dgm:prSet presAssocID="{DE0F8DD4-BA71-4196-8733-EB217D62D40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9781924-8A65-433C-93E5-169BDD39EF5E}" type="pres">
      <dgm:prSet presAssocID="{F866216C-E220-4D9E-B874-6762D262C888}" presName="spacer" presStyleCnt="0"/>
      <dgm:spPr/>
    </dgm:pt>
    <dgm:pt modelId="{598B247E-8663-49C5-B534-695EEFCA55A5}" type="pres">
      <dgm:prSet presAssocID="{C1B70BF1-FD17-4ADB-B76F-62741F54E83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AB0F677-9781-4068-A091-B5F3AC920965}" type="pres">
      <dgm:prSet presAssocID="{44575819-1D3E-4F4A-B43E-D12D4163CA0C}" presName="spacer" presStyleCnt="0"/>
      <dgm:spPr/>
    </dgm:pt>
    <dgm:pt modelId="{7A136614-85EB-4FD6-8E6E-4A5744644C55}" type="pres">
      <dgm:prSet presAssocID="{867A5076-72D5-435C-980E-8CE7CB35FE0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DE08787-A798-4278-9A1F-5FFA1F284511}" type="pres">
      <dgm:prSet presAssocID="{C7C20D4F-FD91-4680-A651-CA2B90B21289}" presName="spacer" presStyleCnt="0"/>
      <dgm:spPr/>
    </dgm:pt>
    <dgm:pt modelId="{7FAC0EFE-F25F-4846-961A-CF1B3D604023}" type="pres">
      <dgm:prSet presAssocID="{AEA5F8BE-9E34-4660-84B4-FA3176F0045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7931590-D731-444C-A1A9-1F5D1C3349CD}" type="pres">
      <dgm:prSet presAssocID="{271FFF05-A367-4CA4-AEE1-E6BECA2498BE}" presName="spacer" presStyleCnt="0"/>
      <dgm:spPr/>
    </dgm:pt>
    <dgm:pt modelId="{45D48710-518C-4920-9E5C-13693A79D7BB}" type="pres">
      <dgm:prSet presAssocID="{946BBC00-FE25-4482-842C-73DDA42BAC7D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8D32B1E-FEFC-4F5C-93BA-E9C0343F7C97}" type="presOf" srcId="{AEA5F8BE-9E34-4660-84B4-FA3176F0045A}" destId="{7FAC0EFE-F25F-4846-961A-CF1B3D604023}" srcOrd="0" destOrd="0" presId="urn:microsoft.com/office/officeart/2005/8/layout/vList2"/>
    <dgm:cxn modelId="{9A430435-B2CE-412E-B8FA-05172FA16C13}" type="presOf" srcId="{946BBC00-FE25-4482-842C-73DDA42BAC7D}" destId="{45D48710-518C-4920-9E5C-13693A79D7BB}" srcOrd="0" destOrd="0" presId="urn:microsoft.com/office/officeart/2005/8/layout/vList2"/>
    <dgm:cxn modelId="{AE6EE45D-FFE1-4BAF-81C7-3E5FD03F3633}" srcId="{D96E9734-9DDB-45BC-8605-0C2CF6D9ED13}" destId="{DE0F8DD4-BA71-4196-8733-EB217D62D404}" srcOrd="0" destOrd="0" parTransId="{EBEDD544-4D91-4E7D-8AEC-53445225EF67}" sibTransId="{F866216C-E220-4D9E-B874-6762D262C888}"/>
    <dgm:cxn modelId="{181AF35D-F6B6-47E6-BC79-29D4069D1B26}" srcId="{D96E9734-9DDB-45BC-8605-0C2CF6D9ED13}" destId="{AEA5F8BE-9E34-4660-84B4-FA3176F0045A}" srcOrd="3" destOrd="0" parTransId="{2CD58C58-A88D-4858-96D1-3683646C6078}" sibTransId="{271FFF05-A367-4CA4-AEE1-E6BECA2498BE}"/>
    <dgm:cxn modelId="{03416946-8768-4334-955B-76D7AC05B78E}" type="presOf" srcId="{DE0F8DD4-BA71-4196-8733-EB217D62D404}" destId="{8CC6C9B6-384B-4901-9F22-B3946D0119B5}" srcOrd="0" destOrd="0" presId="urn:microsoft.com/office/officeart/2005/8/layout/vList2"/>
    <dgm:cxn modelId="{5617664F-D2AE-4D70-BC89-104CDB8CF25D}" type="presOf" srcId="{D96E9734-9DDB-45BC-8605-0C2CF6D9ED13}" destId="{966631B9-F395-4269-910C-CB5CAFB3BAFA}" srcOrd="0" destOrd="0" presId="urn:microsoft.com/office/officeart/2005/8/layout/vList2"/>
    <dgm:cxn modelId="{676E628A-D770-44A9-927B-5FF90C8D8DE2}" srcId="{D96E9734-9DDB-45BC-8605-0C2CF6D9ED13}" destId="{867A5076-72D5-435C-980E-8CE7CB35FE02}" srcOrd="2" destOrd="0" parTransId="{9B392898-B77F-4173-ABBD-CD1EBEA88D7C}" sibTransId="{C7C20D4F-FD91-4680-A651-CA2B90B21289}"/>
    <dgm:cxn modelId="{ED7FABBE-93C0-43DA-8033-38619A824D16}" type="presOf" srcId="{867A5076-72D5-435C-980E-8CE7CB35FE02}" destId="{7A136614-85EB-4FD6-8E6E-4A5744644C55}" srcOrd="0" destOrd="0" presId="urn:microsoft.com/office/officeart/2005/8/layout/vList2"/>
    <dgm:cxn modelId="{A0B439D5-EA95-4EE4-A458-0C0D749B3877}" type="presOf" srcId="{C1B70BF1-FD17-4ADB-B76F-62741F54E83D}" destId="{598B247E-8663-49C5-B534-695EEFCA55A5}" srcOrd="0" destOrd="0" presId="urn:microsoft.com/office/officeart/2005/8/layout/vList2"/>
    <dgm:cxn modelId="{12CDB3D5-FBE1-414C-8B8C-07D757DB5ECC}" srcId="{D96E9734-9DDB-45BC-8605-0C2CF6D9ED13}" destId="{C1B70BF1-FD17-4ADB-B76F-62741F54E83D}" srcOrd="1" destOrd="0" parTransId="{AE217166-2697-4DA0-8397-10D1258119C7}" sibTransId="{44575819-1D3E-4F4A-B43E-D12D4163CA0C}"/>
    <dgm:cxn modelId="{E955DCFC-6132-417A-B64E-71EF39131F9F}" srcId="{D96E9734-9DDB-45BC-8605-0C2CF6D9ED13}" destId="{946BBC00-FE25-4482-842C-73DDA42BAC7D}" srcOrd="4" destOrd="0" parTransId="{0FA6E387-F653-49CE-B92B-82572DAF3DD6}" sibTransId="{C580F464-409B-4F51-B0DB-8DE3C41807AD}"/>
    <dgm:cxn modelId="{DF647D17-A8F4-4676-B02D-96DF69EC4C9D}" type="presParOf" srcId="{966631B9-F395-4269-910C-CB5CAFB3BAFA}" destId="{8CC6C9B6-384B-4901-9F22-B3946D0119B5}" srcOrd="0" destOrd="0" presId="urn:microsoft.com/office/officeart/2005/8/layout/vList2"/>
    <dgm:cxn modelId="{E7722E91-2ADA-40F5-8C65-0F3895FD8B4F}" type="presParOf" srcId="{966631B9-F395-4269-910C-CB5CAFB3BAFA}" destId="{09781924-8A65-433C-93E5-169BDD39EF5E}" srcOrd="1" destOrd="0" presId="urn:microsoft.com/office/officeart/2005/8/layout/vList2"/>
    <dgm:cxn modelId="{4500A236-C49F-43D8-B5BC-DCC950719CD3}" type="presParOf" srcId="{966631B9-F395-4269-910C-CB5CAFB3BAFA}" destId="{598B247E-8663-49C5-B534-695EEFCA55A5}" srcOrd="2" destOrd="0" presId="urn:microsoft.com/office/officeart/2005/8/layout/vList2"/>
    <dgm:cxn modelId="{F49A71B4-3959-4784-8C8B-6D30B2ED4825}" type="presParOf" srcId="{966631B9-F395-4269-910C-CB5CAFB3BAFA}" destId="{5AB0F677-9781-4068-A091-B5F3AC920965}" srcOrd="3" destOrd="0" presId="urn:microsoft.com/office/officeart/2005/8/layout/vList2"/>
    <dgm:cxn modelId="{9D65E2F0-B476-4600-A1D8-06AC61D08BD8}" type="presParOf" srcId="{966631B9-F395-4269-910C-CB5CAFB3BAFA}" destId="{7A136614-85EB-4FD6-8E6E-4A5744644C55}" srcOrd="4" destOrd="0" presId="urn:microsoft.com/office/officeart/2005/8/layout/vList2"/>
    <dgm:cxn modelId="{ED67D35E-EC42-4E9F-AAF7-E04C12B2C4AD}" type="presParOf" srcId="{966631B9-F395-4269-910C-CB5CAFB3BAFA}" destId="{2DE08787-A798-4278-9A1F-5FFA1F284511}" srcOrd="5" destOrd="0" presId="urn:microsoft.com/office/officeart/2005/8/layout/vList2"/>
    <dgm:cxn modelId="{DFEDF62B-3048-4DC1-98DC-CF475591CDDB}" type="presParOf" srcId="{966631B9-F395-4269-910C-CB5CAFB3BAFA}" destId="{7FAC0EFE-F25F-4846-961A-CF1B3D604023}" srcOrd="6" destOrd="0" presId="urn:microsoft.com/office/officeart/2005/8/layout/vList2"/>
    <dgm:cxn modelId="{EB65A700-5AC3-4C6B-903A-E5D7D5EB49D9}" type="presParOf" srcId="{966631B9-F395-4269-910C-CB5CAFB3BAFA}" destId="{57931590-D731-444C-A1A9-1F5D1C3349CD}" srcOrd="7" destOrd="0" presId="urn:microsoft.com/office/officeart/2005/8/layout/vList2"/>
    <dgm:cxn modelId="{28DA39F2-6580-4476-80AC-58F4EE3C4735}" type="presParOf" srcId="{966631B9-F395-4269-910C-CB5CAFB3BAFA}" destId="{45D48710-518C-4920-9E5C-13693A79D7B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A4CB409-5E54-4280-9F01-B925793B326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645754B-6BE8-4AB3-A687-8F2AA87C1553}">
      <dgm:prSet/>
      <dgm:spPr/>
      <dgm:t>
        <a:bodyPr/>
        <a:lstStyle/>
        <a:p>
          <a:r>
            <a:rPr lang="en-CA"/>
            <a:t>We are using SIM 800L GSM Module.</a:t>
          </a:r>
          <a:endParaRPr lang="en-US"/>
        </a:p>
      </dgm:t>
    </dgm:pt>
    <dgm:pt modelId="{7E55D11C-39FE-42D0-82AF-CA8D54FB8158}" type="parTrans" cxnId="{7AB67CEE-C929-431C-8EFA-B7E30E736931}">
      <dgm:prSet/>
      <dgm:spPr/>
      <dgm:t>
        <a:bodyPr/>
        <a:lstStyle/>
        <a:p>
          <a:endParaRPr lang="en-US"/>
        </a:p>
      </dgm:t>
    </dgm:pt>
    <dgm:pt modelId="{E949E254-9CFE-4D72-8101-24BDF921742A}" type="sibTrans" cxnId="{7AB67CEE-C929-431C-8EFA-B7E30E736931}">
      <dgm:prSet/>
      <dgm:spPr/>
      <dgm:t>
        <a:bodyPr/>
        <a:lstStyle/>
        <a:p>
          <a:endParaRPr lang="en-US"/>
        </a:p>
      </dgm:t>
    </dgm:pt>
    <dgm:pt modelId="{6A056118-60B5-4C2A-B914-1D2C24F0D42A}">
      <dgm:prSet/>
      <dgm:spPr/>
      <dgm:t>
        <a:bodyPr/>
        <a:lstStyle/>
        <a:p>
          <a:r>
            <a:rPr lang="en-US"/>
            <a:t>This SIM800l module has a set of TTL level serial interface, a set of power supply interface. </a:t>
          </a:r>
        </a:p>
      </dgm:t>
    </dgm:pt>
    <dgm:pt modelId="{68AD2D6A-D6E7-41FF-9612-C85925B6B7BA}" type="parTrans" cxnId="{313971F1-8204-4CD0-A4BB-0807614DC455}">
      <dgm:prSet/>
      <dgm:spPr/>
      <dgm:t>
        <a:bodyPr/>
        <a:lstStyle/>
        <a:p>
          <a:endParaRPr lang="en-US"/>
        </a:p>
      </dgm:t>
    </dgm:pt>
    <dgm:pt modelId="{CC38E3E7-8C99-4E01-AD0E-DD3545730BDB}" type="sibTrans" cxnId="{313971F1-8204-4CD0-A4BB-0807614DC455}">
      <dgm:prSet/>
      <dgm:spPr/>
      <dgm:t>
        <a:bodyPr/>
        <a:lstStyle/>
        <a:p>
          <a:endParaRPr lang="en-US"/>
        </a:p>
      </dgm:t>
    </dgm:pt>
    <dgm:pt modelId="{773B2172-BF9F-4C27-90DB-3FE76429592E}">
      <dgm:prSet/>
      <dgm:spPr/>
      <dgm:t>
        <a:bodyPr/>
        <a:lstStyle/>
        <a:p>
          <a:r>
            <a:rPr lang="en-US"/>
            <a:t>It supports network of Quad-Band 850 / 900/ 1800 / 1900 MHz, it can transmit Voice, SMS and data information with low power.</a:t>
          </a:r>
        </a:p>
      </dgm:t>
    </dgm:pt>
    <dgm:pt modelId="{78D3EC10-83CF-4541-B10B-CE8537850D6E}" type="parTrans" cxnId="{3505B8A6-296C-4FAB-9BC8-D51E90617835}">
      <dgm:prSet/>
      <dgm:spPr/>
      <dgm:t>
        <a:bodyPr/>
        <a:lstStyle/>
        <a:p>
          <a:endParaRPr lang="en-US"/>
        </a:p>
      </dgm:t>
    </dgm:pt>
    <dgm:pt modelId="{D2E47CA3-CB1F-49BD-A602-065C06A105C2}" type="sibTrans" cxnId="{3505B8A6-296C-4FAB-9BC8-D51E90617835}">
      <dgm:prSet/>
      <dgm:spPr/>
      <dgm:t>
        <a:bodyPr/>
        <a:lstStyle/>
        <a:p>
          <a:endParaRPr lang="en-US"/>
        </a:p>
      </dgm:t>
    </dgm:pt>
    <dgm:pt modelId="{1D07376E-FE74-4F77-B2EB-24F884597A66}">
      <dgm:prSet/>
      <dgm:spPr/>
      <dgm:t>
        <a:bodyPr/>
        <a:lstStyle/>
        <a:p>
          <a:r>
            <a:rPr lang="en-US"/>
            <a:t>It operates on 3.3V to 5V.</a:t>
          </a:r>
        </a:p>
      </dgm:t>
    </dgm:pt>
    <dgm:pt modelId="{8C6C410B-5EBA-4AA7-B336-D653520BF7A8}" type="parTrans" cxnId="{0A09F7EA-FD1F-4A99-97AB-A264F88D14FF}">
      <dgm:prSet/>
      <dgm:spPr/>
      <dgm:t>
        <a:bodyPr/>
        <a:lstStyle/>
        <a:p>
          <a:endParaRPr lang="en-US"/>
        </a:p>
      </dgm:t>
    </dgm:pt>
    <dgm:pt modelId="{47F2170B-6039-4BD2-91D0-91C6AFF2075E}" type="sibTrans" cxnId="{0A09F7EA-FD1F-4A99-97AB-A264F88D14FF}">
      <dgm:prSet/>
      <dgm:spPr/>
      <dgm:t>
        <a:bodyPr/>
        <a:lstStyle/>
        <a:p>
          <a:endParaRPr lang="en-US"/>
        </a:p>
      </dgm:t>
    </dgm:pt>
    <dgm:pt modelId="{D12A202E-6C5E-4B2E-A0D5-F8A136105A70}">
      <dgm:prSet/>
      <dgm:spPr/>
      <dgm:t>
        <a:bodyPr/>
        <a:lstStyle/>
        <a:p>
          <a:r>
            <a:rPr lang="en-US"/>
            <a:t>We are using UART communication to interface GSM module with LPC 1768.</a:t>
          </a:r>
        </a:p>
      </dgm:t>
    </dgm:pt>
    <dgm:pt modelId="{11A380E0-8024-443F-B8EA-E76291A68546}" type="parTrans" cxnId="{E5D6EDF8-77C7-4906-86F6-319268DECC15}">
      <dgm:prSet/>
      <dgm:spPr/>
      <dgm:t>
        <a:bodyPr/>
        <a:lstStyle/>
        <a:p>
          <a:endParaRPr lang="en-US"/>
        </a:p>
      </dgm:t>
    </dgm:pt>
    <dgm:pt modelId="{CF57E6E9-C4A9-4BDF-8732-B0A3F417DE7F}" type="sibTrans" cxnId="{E5D6EDF8-77C7-4906-86F6-319268DECC15}">
      <dgm:prSet/>
      <dgm:spPr/>
      <dgm:t>
        <a:bodyPr/>
        <a:lstStyle/>
        <a:p>
          <a:endParaRPr lang="en-US"/>
        </a:p>
      </dgm:t>
    </dgm:pt>
    <dgm:pt modelId="{B1C38BE8-E5DB-49E2-9B32-2A7A22E7243E}" type="pres">
      <dgm:prSet presAssocID="{EA4CB409-5E54-4280-9F01-B925793B326C}" presName="linear" presStyleCnt="0">
        <dgm:presLayoutVars>
          <dgm:animLvl val="lvl"/>
          <dgm:resizeHandles val="exact"/>
        </dgm:presLayoutVars>
      </dgm:prSet>
      <dgm:spPr/>
    </dgm:pt>
    <dgm:pt modelId="{E8847335-A4B6-46C5-907B-36E83507C8AB}" type="pres">
      <dgm:prSet presAssocID="{5645754B-6BE8-4AB3-A687-8F2AA87C155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14E01C9-85F0-45A9-A5E0-0BD076B317B0}" type="pres">
      <dgm:prSet presAssocID="{E949E254-9CFE-4D72-8101-24BDF921742A}" presName="spacer" presStyleCnt="0"/>
      <dgm:spPr/>
    </dgm:pt>
    <dgm:pt modelId="{E01C1F74-117C-4516-8510-8D35F1192DA1}" type="pres">
      <dgm:prSet presAssocID="{6A056118-60B5-4C2A-B914-1D2C24F0D42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6CB1470-CD50-4657-9350-052907E5AE4C}" type="pres">
      <dgm:prSet presAssocID="{CC38E3E7-8C99-4E01-AD0E-DD3545730BDB}" presName="spacer" presStyleCnt="0"/>
      <dgm:spPr/>
    </dgm:pt>
    <dgm:pt modelId="{863805A2-B156-4618-A653-0E50B41F6D9D}" type="pres">
      <dgm:prSet presAssocID="{773B2172-BF9F-4C27-90DB-3FE76429592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544313C-339F-426D-80C0-64C7AE70AF56}" type="pres">
      <dgm:prSet presAssocID="{D2E47CA3-CB1F-49BD-A602-065C06A105C2}" presName="spacer" presStyleCnt="0"/>
      <dgm:spPr/>
    </dgm:pt>
    <dgm:pt modelId="{24F383EE-39DC-40A1-AA68-23BFA94CDDF1}" type="pres">
      <dgm:prSet presAssocID="{1D07376E-FE74-4F77-B2EB-24F884597A6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31FFB73-11FA-4FA7-996F-4B271BA6B0A7}" type="pres">
      <dgm:prSet presAssocID="{47F2170B-6039-4BD2-91D0-91C6AFF2075E}" presName="spacer" presStyleCnt="0"/>
      <dgm:spPr/>
    </dgm:pt>
    <dgm:pt modelId="{48CB0286-C64E-477B-9EB0-71055DC9B00C}" type="pres">
      <dgm:prSet presAssocID="{D12A202E-6C5E-4B2E-A0D5-F8A136105A70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C9A0580D-5D6A-4F7F-9C7E-D8E577C59E45}" type="presOf" srcId="{1D07376E-FE74-4F77-B2EB-24F884597A66}" destId="{24F383EE-39DC-40A1-AA68-23BFA94CDDF1}" srcOrd="0" destOrd="0" presId="urn:microsoft.com/office/officeart/2005/8/layout/vList2"/>
    <dgm:cxn modelId="{0B30395B-953D-420A-830A-00FF9E381BA4}" type="presOf" srcId="{773B2172-BF9F-4C27-90DB-3FE76429592E}" destId="{863805A2-B156-4618-A653-0E50B41F6D9D}" srcOrd="0" destOrd="0" presId="urn:microsoft.com/office/officeart/2005/8/layout/vList2"/>
    <dgm:cxn modelId="{5DBD354C-14AF-4F1C-8F27-FDDAC0340D93}" type="presOf" srcId="{6A056118-60B5-4C2A-B914-1D2C24F0D42A}" destId="{E01C1F74-117C-4516-8510-8D35F1192DA1}" srcOrd="0" destOrd="0" presId="urn:microsoft.com/office/officeart/2005/8/layout/vList2"/>
    <dgm:cxn modelId="{20D18680-5B2A-4565-91F3-FFEBC8ECBE13}" type="presOf" srcId="{EA4CB409-5E54-4280-9F01-B925793B326C}" destId="{B1C38BE8-E5DB-49E2-9B32-2A7A22E7243E}" srcOrd="0" destOrd="0" presId="urn:microsoft.com/office/officeart/2005/8/layout/vList2"/>
    <dgm:cxn modelId="{56345283-0BF3-40CC-A2A0-FD1A3071F010}" type="presOf" srcId="{5645754B-6BE8-4AB3-A687-8F2AA87C1553}" destId="{E8847335-A4B6-46C5-907B-36E83507C8AB}" srcOrd="0" destOrd="0" presId="urn:microsoft.com/office/officeart/2005/8/layout/vList2"/>
    <dgm:cxn modelId="{D25C6694-CB17-4D06-BA93-DB17878736F6}" type="presOf" srcId="{D12A202E-6C5E-4B2E-A0D5-F8A136105A70}" destId="{48CB0286-C64E-477B-9EB0-71055DC9B00C}" srcOrd="0" destOrd="0" presId="urn:microsoft.com/office/officeart/2005/8/layout/vList2"/>
    <dgm:cxn modelId="{3505B8A6-296C-4FAB-9BC8-D51E90617835}" srcId="{EA4CB409-5E54-4280-9F01-B925793B326C}" destId="{773B2172-BF9F-4C27-90DB-3FE76429592E}" srcOrd="2" destOrd="0" parTransId="{78D3EC10-83CF-4541-B10B-CE8537850D6E}" sibTransId="{D2E47CA3-CB1F-49BD-A602-065C06A105C2}"/>
    <dgm:cxn modelId="{0A09F7EA-FD1F-4A99-97AB-A264F88D14FF}" srcId="{EA4CB409-5E54-4280-9F01-B925793B326C}" destId="{1D07376E-FE74-4F77-B2EB-24F884597A66}" srcOrd="3" destOrd="0" parTransId="{8C6C410B-5EBA-4AA7-B336-D653520BF7A8}" sibTransId="{47F2170B-6039-4BD2-91D0-91C6AFF2075E}"/>
    <dgm:cxn modelId="{7AB67CEE-C929-431C-8EFA-B7E30E736931}" srcId="{EA4CB409-5E54-4280-9F01-B925793B326C}" destId="{5645754B-6BE8-4AB3-A687-8F2AA87C1553}" srcOrd="0" destOrd="0" parTransId="{7E55D11C-39FE-42D0-82AF-CA8D54FB8158}" sibTransId="{E949E254-9CFE-4D72-8101-24BDF921742A}"/>
    <dgm:cxn modelId="{313971F1-8204-4CD0-A4BB-0807614DC455}" srcId="{EA4CB409-5E54-4280-9F01-B925793B326C}" destId="{6A056118-60B5-4C2A-B914-1D2C24F0D42A}" srcOrd="1" destOrd="0" parTransId="{68AD2D6A-D6E7-41FF-9612-C85925B6B7BA}" sibTransId="{CC38E3E7-8C99-4E01-AD0E-DD3545730BDB}"/>
    <dgm:cxn modelId="{E5D6EDF8-77C7-4906-86F6-319268DECC15}" srcId="{EA4CB409-5E54-4280-9F01-B925793B326C}" destId="{D12A202E-6C5E-4B2E-A0D5-F8A136105A70}" srcOrd="4" destOrd="0" parTransId="{11A380E0-8024-443F-B8EA-E76291A68546}" sibTransId="{CF57E6E9-C4A9-4BDF-8732-B0A3F417DE7F}"/>
    <dgm:cxn modelId="{88F0E041-1F64-49AA-958C-DCD01CBFDB8F}" type="presParOf" srcId="{B1C38BE8-E5DB-49E2-9B32-2A7A22E7243E}" destId="{E8847335-A4B6-46C5-907B-36E83507C8AB}" srcOrd="0" destOrd="0" presId="urn:microsoft.com/office/officeart/2005/8/layout/vList2"/>
    <dgm:cxn modelId="{608526F3-F41C-4B5D-A53D-95B3B45FB6F4}" type="presParOf" srcId="{B1C38BE8-E5DB-49E2-9B32-2A7A22E7243E}" destId="{014E01C9-85F0-45A9-A5E0-0BD076B317B0}" srcOrd="1" destOrd="0" presId="urn:microsoft.com/office/officeart/2005/8/layout/vList2"/>
    <dgm:cxn modelId="{177CAEBD-E4FF-4E94-AACA-67B151B75628}" type="presParOf" srcId="{B1C38BE8-E5DB-49E2-9B32-2A7A22E7243E}" destId="{E01C1F74-117C-4516-8510-8D35F1192DA1}" srcOrd="2" destOrd="0" presId="urn:microsoft.com/office/officeart/2005/8/layout/vList2"/>
    <dgm:cxn modelId="{87197ECC-C283-4901-AB8F-C64E481818CF}" type="presParOf" srcId="{B1C38BE8-E5DB-49E2-9B32-2A7A22E7243E}" destId="{86CB1470-CD50-4657-9350-052907E5AE4C}" srcOrd="3" destOrd="0" presId="urn:microsoft.com/office/officeart/2005/8/layout/vList2"/>
    <dgm:cxn modelId="{81A203EC-DCCC-4DDE-BD9E-E36470BC58DA}" type="presParOf" srcId="{B1C38BE8-E5DB-49E2-9B32-2A7A22E7243E}" destId="{863805A2-B156-4618-A653-0E50B41F6D9D}" srcOrd="4" destOrd="0" presId="urn:microsoft.com/office/officeart/2005/8/layout/vList2"/>
    <dgm:cxn modelId="{4F4B8197-2C10-4A92-B54B-5D6B56446910}" type="presParOf" srcId="{B1C38BE8-E5DB-49E2-9B32-2A7A22E7243E}" destId="{8544313C-339F-426D-80C0-64C7AE70AF56}" srcOrd="5" destOrd="0" presId="urn:microsoft.com/office/officeart/2005/8/layout/vList2"/>
    <dgm:cxn modelId="{DEA97AC5-5842-49E2-8726-E3D60AAD0BA6}" type="presParOf" srcId="{B1C38BE8-E5DB-49E2-9B32-2A7A22E7243E}" destId="{24F383EE-39DC-40A1-AA68-23BFA94CDDF1}" srcOrd="6" destOrd="0" presId="urn:microsoft.com/office/officeart/2005/8/layout/vList2"/>
    <dgm:cxn modelId="{44832286-C682-4846-93F7-A40BF5F42843}" type="presParOf" srcId="{B1C38BE8-E5DB-49E2-9B32-2A7A22E7243E}" destId="{E31FFB73-11FA-4FA7-996F-4B271BA6B0A7}" srcOrd="7" destOrd="0" presId="urn:microsoft.com/office/officeart/2005/8/layout/vList2"/>
    <dgm:cxn modelId="{3DED1160-8D06-406A-93CC-1DCFADF16BE6}" type="presParOf" srcId="{B1C38BE8-E5DB-49E2-9B32-2A7A22E7243E}" destId="{48CB0286-C64E-477B-9EB0-71055DC9B00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BBF781-AEF1-4FAF-BAB7-E1A662701D5A}">
      <dsp:nvSpPr>
        <dsp:cNvPr id="0" name=""/>
        <dsp:cNvSpPr/>
      </dsp:nvSpPr>
      <dsp:spPr>
        <a:xfrm>
          <a:off x="0" y="30878"/>
          <a:ext cx="5257800" cy="104480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/>
            <a:t>For our project, we are using HC-SR04 ultrasonic sensor which works on the principle of SONAR and RADAR system.</a:t>
          </a:r>
          <a:endParaRPr lang="en-US" sz="1900" kern="1200"/>
        </a:p>
      </dsp:txBody>
      <dsp:txXfrm>
        <a:off x="51003" y="81881"/>
        <a:ext cx="5155794" cy="942803"/>
      </dsp:txXfrm>
    </dsp:sp>
    <dsp:sp modelId="{0F7DE072-1AD4-4CD8-8480-8AE4CF10B5C3}">
      <dsp:nvSpPr>
        <dsp:cNvPr id="0" name=""/>
        <dsp:cNvSpPr/>
      </dsp:nvSpPr>
      <dsp:spPr>
        <a:xfrm>
          <a:off x="0" y="1130408"/>
          <a:ext cx="5257800" cy="1044809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/>
            <a:t>Ultrasonic Sensor operates on 5.0V power supply.</a:t>
          </a:r>
          <a:endParaRPr lang="en-US" sz="1900" kern="1200" dirty="0"/>
        </a:p>
      </dsp:txBody>
      <dsp:txXfrm>
        <a:off x="51003" y="1181411"/>
        <a:ext cx="5155794" cy="942803"/>
      </dsp:txXfrm>
    </dsp:sp>
    <dsp:sp modelId="{9DE50AC4-7682-48CE-AFDB-B3A3DE0F5825}">
      <dsp:nvSpPr>
        <dsp:cNvPr id="0" name=""/>
        <dsp:cNvSpPr/>
      </dsp:nvSpPr>
      <dsp:spPr>
        <a:xfrm>
          <a:off x="0" y="2229939"/>
          <a:ext cx="5257800" cy="1044809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/>
            <a:t>It can be used to determine distance of an object in the range 2cm-400cm.</a:t>
          </a:r>
          <a:endParaRPr lang="en-US" sz="1900" kern="1200"/>
        </a:p>
      </dsp:txBody>
      <dsp:txXfrm>
        <a:off x="51003" y="2280942"/>
        <a:ext cx="5155794" cy="942803"/>
      </dsp:txXfrm>
    </dsp:sp>
    <dsp:sp modelId="{83704B47-ED24-47DC-8F1E-AEC8E2B4C4A1}">
      <dsp:nvSpPr>
        <dsp:cNvPr id="0" name=""/>
        <dsp:cNvSpPr/>
      </dsp:nvSpPr>
      <dsp:spPr>
        <a:xfrm>
          <a:off x="0" y="3329468"/>
          <a:ext cx="5257800" cy="1044809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/>
            <a:t>This module has only 4 Pins, VCC, Trig, Gnd and Echo.</a:t>
          </a:r>
          <a:endParaRPr lang="en-US" sz="1900" kern="1200"/>
        </a:p>
      </dsp:txBody>
      <dsp:txXfrm>
        <a:off x="51003" y="3380471"/>
        <a:ext cx="5155794" cy="942803"/>
      </dsp:txXfrm>
    </dsp:sp>
    <dsp:sp modelId="{1DAFFC1C-077D-4D80-AFB2-6625C93AD5A7}">
      <dsp:nvSpPr>
        <dsp:cNvPr id="0" name=""/>
        <dsp:cNvSpPr/>
      </dsp:nvSpPr>
      <dsp:spPr>
        <a:xfrm>
          <a:off x="0" y="4428998"/>
          <a:ext cx="5257800" cy="104480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/>
            <a:t>We are using GPIO pins to interface Ultrasonic sensor with LPC1768.</a:t>
          </a:r>
          <a:endParaRPr lang="en-US" sz="1900" kern="1200"/>
        </a:p>
      </dsp:txBody>
      <dsp:txXfrm>
        <a:off x="51003" y="4480001"/>
        <a:ext cx="5155794" cy="9428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2F810D-F931-49B0-8F1E-521D9D460C7B}">
      <dsp:nvSpPr>
        <dsp:cNvPr id="0" name=""/>
        <dsp:cNvSpPr/>
      </dsp:nvSpPr>
      <dsp:spPr>
        <a:xfrm>
          <a:off x="0" y="487583"/>
          <a:ext cx="5257800" cy="10740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kern="1200"/>
            <a:t>The GND pin of ultrasonic sensor is connected to Ground.</a:t>
          </a:r>
          <a:endParaRPr lang="en-US" sz="2700" kern="1200"/>
        </a:p>
      </dsp:txBody>
      <dsp:txXfrm>
        <a:off x="52431" y="540014"/>
        <a:ext cx="5152938" cy="969198"/>
      </dsp:txXfrm>
    </dsp:sp>
    <dsp:sp modelId="{054C2C1D-2BFB-49E5-B3CF-5DC5EE431165}">
      <dsp:nvSpPr>
        <dsp:cNvPr id="0" name=""/>
        <dsp:cNvSpPr/>
      </dsp:nvSpPr>
      <dsp:spPr>
        <a:xfrm>
          <a:off x="0" y="1639404"/>
          <a:ext cx="5257800" cy="107406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kern="1200"/>
            <a:t>The TRIG pin of ultrasonic sensor is connected to p20 of LPC1768.</a:t>
          </a:r>
          <a:endParaRPr lang="en-US" sz="2700" kern="1200"/>
        </a:p>
      </dsp:txBody>
      <dsp:txXfrm>
        <a:off x="52431" y="1691835"/>
        <a:ext cx="5152938" cy="969198"/>
      </dsp:txXfrm>
    </dsp:sp>
    <dsp:sp modelId="{7125F149-9657-4D74-BE13-AE707BDCAD96}">
      <dsp:nvSpPr>
        <dsp:cNvPr id="0" name=""/>
        <dsp:cNvSpPr/>
      </dsp:nvSpPr>
      <dsp:spPr>
        <a:xfrm>
          <a:off x="0" y="2791223"/>
          <a:ext cx="5257800" cy="107406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kern="1200"/>
            <a:t>The Echo pin of ultrasonic sensor is connected to Gnd via two resistors.</a:t>
          </a:r>
          <a:endParaRPr lang="en-US" sz="2700" kern="1200"/>
        </a:p>
      </dsp:txBody>
      <dsp:txXfrm>
        <a:off x="52431" y="2843654"/>
        <a:ext cx="5152938" cy="969198"/>
      </dsp:txXfrm>
    </dsp:sp>
    <dsp:sp modelId="{6FC9134E-4B13-413F-9388-A4D8F8A8F577}">
      <dsp:nvSpPr>
        <dsp:cNvPr id="0" name=""/>
        <dsp:cNvSpPr/>
      </dsp:nvSpPr>
      <dsp:spPr>
        <a:xfrm>
          <a:off x="0" y="3943044"/>
          <a:ext cx="5257800" cy="10740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kern="1200"/>
            <a:t>VCC of Ultrasonic Sensor is connected to p39 of LPC1768.</a:t>
          </a:r>
          <a:endParaRPr lang="en-US" sz="2700" kern="1200"/>
        </a:p>
      </dsp:txBody>
      <dsp:txXfrm>
        <a:off x="52431" y="3995475"/>
        <a:ext cx="5152938" cy="9691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5F8089-6D57-4848-A0B2-74DBF38C6345}">
      <dsp:nvSpPr>
        <dsp:cNvPr id="0" name=""/>
        <dsp:cNvSpPr/>
      </dsp:nvSpPr>
      <dsp:spPr>
        <a:xfrm>
          <a:off x="0" y="440740"/>
          <a:ext cx="5257800" cy="87395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We are using LCD-14073 for our project.</a:t>
          </a:r>
          <a:endParaRPr lang="en-US" sz="2200" kern="1200"/>
        </a:p>
      </dsp:txBody>
      <dsp:txXfrm>
        <a:off x="42663" y="483403"/>
        <a:ext cx="5172474" cy="788627"/>
      </dsp:txXfrm>
    </dsp:sp>
    <dsp:sp modelId="{523D5351-CE33-4F8F-A031-EA04F2741FBB}">
      <dsp:nvSpPr>
        <dsp:cNvPr id="0" name=""/>
        <dsp:cNvSpPr/>
      </dsp:nvSpPr>
      <dsp:spPr>
        <a:xfrm>
          <a:off x="0" y="1378053"/>
          <a:ext cx="5257800" cy="873953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The operating voltage for LCD-14073 is 5V.</a:t>
          </a:r>
          <a:endParaRPr lang="en-US" sz="2200" kern="1200"/>
        </a:p>
      </dsp:txBody>
      <dsp:txXfrm>
        <a:off x="42663" y="1420716"/>
        <a:ext cx="5172474" cy="788627"/>
      </dsp:txXfrm>
    </dsp:sp>
    <dsp:sp modelId="{0B21716F-D390-400F-9F96-265FD9A2D3B7}">
      <dsp:nvSpPr>
        <dsp:cNvPr id="0" name=""/>
        <dsp:cNvSpPr/>
      </dsp:nvSpPr>
      <dsp:spPr>
        <a:xfrm>
          <a:off x="0" y="2315367"/>
          <a:ext cx="5257800" cy="873953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We are using I2C protocol to interface LCD to LPC1768.</a:t>
          </a:r>
          <a:endParaRPr lang="en-US" sz="2200" kern="1200"/>
        </a:p>
      </dsp:txBody>
      <dsp:txXfrm>
        <a:off x="42663" y="2358030"/>
        <a:ext cx="5172474" cy="788627"/>
      </dsp:txXfrm>
    </dsp:sp>
    <dsp:sp modelId="{B3BC6B57-9F7A-42AB-BFB5-D6D5EC20DA67}">
      <dsp:nvSpPr>
        <dsp:cNvPr id="0" name=""/>
        <dsp:cNvSpPr/>
      </dsp:nvSpPr>
      <dsp:spPr>
        <a:xfrm>
          <a:off x="0" y="3252680"/>
          <a:ext cx="5257800" cy="873953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LCD 16*2 can be used in 4 bit or 8 bit mode, but we are using 4-bit mode for our project.</a:t>
          </a:r>
          <a:endParaRPr lang="en-US" sz="2200" kern="1200"/>
        </a:p>
      </dsp:txBody>
      <dsp:txXfrm>
        <a:off x="42663" y="3295343"/>
        <a:ext cx="5172474" cy="788627"/>
      </dsp:txXfrm>
    </dsp:sp>
    <dsp:sp modelId="{0377BDE4-EF27-44FA-987D-4D4490380F02}">
      <dsp:nvSpPr>
        <dsp:cNvPr id="0" name=""/>
        <dsp:cNvSpPr/>
      </dsp:nvSpPr>
      <dsp:spPr>
        <a:xfrm>
          <a:off x="0" y="4189994"/>
          <a:ext cx="5257800" cy="873953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We can print up to 32 characters in two parallel lines.</a:t>
          </a:r>
          <a:endParaRPr lang="en-US" sz="2200" kern="1200"/>
        </a:p>
      </dsp:txBody>
      <dsp:txXfrm>
        <a:off x="42663" y="4232657"/>
        <a:ext cx="5172474" cy="7886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C6C9B6-384B-4901-9F22-B3946D0119B5}">
      <dsp:nvSpPr>
        <dsp:cNvPr id="0" name=""/>
        <dsp:cNvSpPr/>
      </dsp:nvSpPr>
      <dsp:spPr>
        <a:xfrm>
          <a:off x="0" y="159288"/>
          <a:ext cx="5029199" cy="8751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ESP8266 module comes pre-programmed with an AT command set firmware.</a:t>
          </a:r>
        </a:p>
      </dsp:txBody>
      <dsp:txXfrm>
        <a:off x="42722" y="202010"/>
        <a:ext cx="4943755" cy="789716"/>
      </dsp:txXfrm>
    </dsp:sp>
    <dsp:sp modelId="{598B247E-8663-49C5-B534-695EEFCA55A5}">
      <dsp:nvSpPr>
        <dsp:cNvPr id="0" name=""/>
        <dsp:cNvSpPr/>
      </dsp:nvSpPr>
      <dsp:spPr>
        <a:xfrm>
          <a:off x="0" y="1097808"/>
          <a:ext cx="5029199" cy="875160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ESP8266 requires an external 3.3V power supply.</a:t>
          </a:r>
        </a:p>
      </dsp:txBody>
      <dsp:txXfrm>
        <a:off x="42722" y="1140530"/>
        <a:ext cx="4943755" cy="789716"/>
      </dsp:txXfrm>
    </dsp:sp>
    <dsp:sp modelId="{7A136614-85EB-4FD6-8E6E-4A5744644C55}">
      <dsp:nvSpPr>
        <dsp:cNvPr id="0" name=""/>
        <dsp:cNvSpPr/>
      </dsp:nvSpPr>
      <dsp:spPr>
        <a:xfrm>
          <a:off x="0" y="2036328"/>
          <a:ext cx="5029199" cy="87516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ESP8266 is integrated with TCP/IP protocol stake.</a:t>
          </a:r>
          <a:endParaRPr lang="en-US" sz="2200" kern="1200"/>
        </a:p>
      </dsp:txBody>
      <dsp:txXfrm>
        <a:off x="42722" y="2079050"/>
        <a:ext cx="4943755" cy="789716"/>
      </dsp:txXfrm>
    </dsp:sp>
    <dsp:sp modelId="{7FAC0EFE-F25F-4846-961A-CF1B3D604023}">
      <dsp:nvSpPr>
        <dsp:cNvPr id="0" name=""/>
        <dsp:cNvSpPr/>
      </dsp:nvSpPr>
      <dsp:spPr>
        <a:xfrm>
          <a:off x="0" y="2974849"/>
          <a:ext cx="5029199" cy="875160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It has 4MB flash memory.</a:t>
          </a:r>
          <a:endParaRPr lang="en-US" sz="2200" kern="1200"/>
        </a:p>
      </dsp:txBody>
      <dsp:txXfrm>
        <a:off x="42722" y="3017571"/>
        <a:ext cx="4943755" cy="789716"/>
      </dsp:txXfrm>
    </dsp:sp>
    <dsp:sp modelId="{45D48710-518C-4920-9E5C-13693A79D7BB}">
      <dsp:nvSpPr>
        <dsp:cNvPr id="0" name=""/>
        <dsp:cNvSpPr/>
      </dsp:nvSpPr>
      <dsp:spPr>
        <a:xfrm>
          <a:off x="0" y="3913369"/>
          <a:ext cx="5029199" cy="8751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We are using UART for interfacing ESP8266 with LPC 1768.</a:t>
          </a:r>
          <a:endParaRPr lang="en-US" sz="2200" kern="1200"/>
        </a:p>
      </dsp:txBody>
      <dsp:txXfrm>
        <a:off x="42722" y="3956091"/>
        <a:ext cx="4943755" cy="78971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847335-A4B6-46C5-907B-36E83507C8AB}">
      <dsp:nvSpPr>
        <dsp:cNvPr id="0" name=""/>
        <dsp:cNvSpPr/>
      </dsp:nvSpPr>
      <dsp:spPr>
        <a:xfrm>
          <a:off x="0" y="1790"/>
          <a:ext cx="5029199" cy="94967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/>
            <a:t>We are using SIM 800L GSM Module.</a:t>
          </a:r>
          <a:endParaRPr lang="en-US" sz="1700" kern="1200"/>
        </a:p>
      </dsp:txBody>
      <dsp:txXfrm>
        <a:off x="46360" y="48150"/>
        <a:ext cx="4936479" cy="856959"/>
      </dsp:txXfrm>
    </dsp:sp>
    <dsp:sp modelId="{E01C1F74-117C-4516-8510-8D35F1192DA1}">
      <dsp:nvSpPr>
        <dsp:cNvPr id="0" name=""/>
        <dsp:cNvSpPr/>
      </dsp:nvSpPr>
      <dsp:spPr>
        <a:xfrm>
          <a:off x="0" y="1000429"/>
          <a:ext cx="5029199" cy="949679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This SIM800l module has a set of TTL level serial interface, a set of power supply interface. </a:t>
          </a:r>
        </a:p>
      </dsp:txBody>
      <dsp:txXfrm>
        <a:off x="46360" y="1046789"/>
        <a:ext cx="4936479" cy="856959"/>
      </dsp:txXfrm>
    </dsp:sp>
    <dsp:sp modelId="{863805A2-B156-4618-A653-0E50B41F6D9D}">
      <dsp:nvSpPr>
        <dsp:cNvPr id="0" name=""/>
        <dsp:cNvSpPr/>
      </dsp:nvSpPr>
      <dsp:spPr>
        <a:xfrm>
          <a:off x="0" y="1999069"/>
          <a:ext cx="5029199" cy="949679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It supports network of Quad-Band 850 / 900/ 1800 / 1900 MHz, it can transmit Voice, SMS and data information with low power.</a:t>
          </a:r>
        </a:p>
      </dsp:txBody>
      <dsp:txXfrm>
        <a:off x="46360" y="2045429"/>
        <a:ext cx="4936479" cy="856959"/>
      </dsp:txXfrm>
    </dsp:sp>
    <dsp:sp modelId="{24F383EE-39DC-40A1-AA68-23BFA94CDDF1}">
      <dsp:nvSpPr>
        <dsp:cNvPr id="0" name=""/>
        <dsp:cNvSpPr/>
      </dsp:nvSpPr>
      <dsp:spPr>
        <a:xfrm>
          <a:off x="0" y="2997708"/>
          <a:ext cx="5029199" cy="949679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It operates on 3.3V to 5V.</a:t>
          </a:r>
        </a:p>
      </dsp:txBody>
      <dsp:txXfrm>
        <a:off x="46360" y="3044068"/>
        <a:ext cx="4936479" cy="856959"/>
      </dsp:txXfrm>
    </dsp:sp>
    <dsp:sp modelId="{48CB0286-C64E-477B-9EB0-71055DC9B00C}">
      <dsp:nvSpPr>
        <dsp:cNvPr id="0" name=""/>
        <dsp:cNvSpPr/>
      </dsp:nvSpPr>
      <dsp:spPr>
        <a:xfrm>
          <a:off x="0" y="3996348"/>
          <a:ext cx="5029199" cy="94967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We are using UART communication to interface GSM module with LPC 1768.</a:t>
          </a:r>
        </a:p>
      </dsp:txBody>
      <dsp:txXfrm>
        <a:off x="46360" y="4042708"/>
        <a:ext cx="4936479" cy="8569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04D6E-E2D7-430C-AA8B-1ED22F327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85750E-C9A7-4077-8B4C-BFB6A0E57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28D33-E2E9-437D-BD19-F74B82634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0E61E-57E9-40B0-A590-3060A568A5D3}" type="datetimeFigureOut">
              <a:rPr lang="en-CA" smtClean="0"/>
              <a:t>2020-10-26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EA125-00FE-42B3-A7FD-05C6335A5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3CF63-517D-43CF-87DA-187D400B6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A2CA-6874-42DD-BD52-70A4D1D4CF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639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FC689-53FC-4C31-8484-C6924802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FBA133-2AD7-46F5-B2F8-B19EA7BB07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E5DAC-6F8E-4F6C-9786-38F3E2007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0E61E-57E9-40B0-A590-3060A568A5D3}" type="datetimeFigureOut">
              <a:rPr lang="en-CA" smtClean="0"/>
              <a:t>2020-10-26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CDAEC-1E1C-42BE-90E9-A3B2D5D04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4DBB1-8DD8-4D63-99C1-E2179D8DE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A2CA-6874-42DD-BD52-70A4D1D4CF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6153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C2C9D6-B5D2-4B23-A88E-9B24DF2C7E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16F45-CE7B-428E-B6F6-8B3A61F01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07974-2501-486F-95E8-B16A0F78C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0E61E-57E9-40B0-A590-3060A568A5D3}" type="datetimeFigureOut">
              <a:rPr lang="en-CA" smtClean="0"/>
              <a:t>2020-10-26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7513E-0380-4EBE-85F2-4ADF3AC21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2A8B5-A109-4D94-99C9-46EFDFEDF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A2CA-6874-42DD-BD52-70A4D1D4CF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348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A380C-CCFB-49CD-8712-D8781A53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EEDE4-579B-412A-9039-C13F3669D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999FD-0B11-48D1-984E-51521546A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0E61E-57E9-40B0-A590-3060A568A5D3}" type="datetimeFigureOut">
              <a:rPr lang="en-CA" smtClean="0"/>
              <a:t>2020-10-26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36504-6247-4195-9BFA-B929013A5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BC771-033B-4A5A-BF7D-49E7CB086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A2CA-6874-42DD-BD52-70A4D1D4CF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8097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340C4-722C-4410-9313-C7A5F2160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97691-78EF-40CF-B4D5-797DB3BE9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A3057-2E2A-42D5-AED6-E39DBA8FC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0E61E-57E9-40B0-A590-3060A568A5D3}" type="datetimeFigureOut">
              <a:rPr lang="en-CA" smtClean="0"/>
              <a:t>2020-10-26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EC93E-0295-4AC2-972A-987532146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25381-302B-4DDA-9BF6-48605C247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A2CA-6874-42DD-BD52-70A4D1D4CF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5552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42A04-4EA6-4BF3-9A5C-2E0A5C393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3251F-B7CC-4786-A45C-E520FA33EB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5AC638-B12F-48E6-8196-D600017D3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578570-6FE3-4B03-8012-66D1C1B73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0E61E-57E9-40B0-A590-3060A568A5D3}" type="datetimeFigureOut">
              <a:rPr lang="en-CA" smtClean="0"/>
              <a:t>2020-10-26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8B573F-8F10-405A-8690-BA160EF7E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2F42E-A82F-4633-BE07-128768647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A2CA-6874-42DD-BD52-70A4D1D4CF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28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68513-B5D0-4D10-A153-C53A0BEAE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7B76D-5606-45DF-AE68-4A04189CD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49A32C-1B93-48B1-A911-9ABD38F60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324572-C9C6-4F71-8B91-30567BF930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7F0B0C-15C5-4DCB-9101-A86F396F35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53F743-3EDB-4930-9071-22DC8FF11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0E61E-57E9-40B0-A590-3060A568A5D3}" type="datetimeFigureOut">
              <a:rPr lang="en-CA" smtClean="0"/>
              <a:t>2020-10-26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DF34D-5F05-4C64-B64D-8E2BE641F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3CE93A-CEC0-44BD-904C-D55BB661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A2CA-6874-42DD-BD52-70A4D1D4CF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7375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947B2-2026-494A-A297-C9E0943C4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795809-89A9-40BE-B463-2A4A31331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0E61E-57E9-40B0-A590-3060A568A5D3}" type="datetimeFigureOut">
              <a:rPr lang="en-CA" smtClean="0"/>
              <a:t>2020-10-26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B35502-F4DE-4BC8-8518-74EB4CE4A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F14854-CE83-423A-8E2B-9FB1C4D7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A2CA-6874-42DD-BD52-70A4D1D4CF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6094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73720-B204-4A5C-9B07-B7DB6A98F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0E61E-57E9-40B0-A590-3060A568A5D3}" type="datetimeFigureOut">
              <a:rPr lang="en-CA" smtClean="0"/>
              <a:t>2020-10-26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D970E8-F5AE-40D0-85A7-F7E854A55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9F67FE-5070-4CC2-A876-3356C1177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A2CA-6874-42DD-BD52-70A4D1D4CF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0163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D671B-B790-4CEA-BBD9-AD0CA424B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21F1F-7954-4DC4-AD9F-A6A3E52AB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1F7203-54FF-4A2B-BCE2-FA59641B7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202DE5-CDB9-4A7F-824A-08AB8D772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0E61E-57E9-40B0-A590-3060A568A5D3}" type="datetimeFigureOut">
              <a:rPr lang="en-CA" smtClean="0"/>
              <a:t>2020-10-26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0FA478-0763-46EC-A698-E2AA8C89C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406DD1-B0E3-4C12-A9CD-7C220E942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A2CA-6874-42DD-BD52-70A4D1D4CF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9323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5A50D-6F8D-4A02-A088-3ABBF3E0D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4E7859-F24E-4CB5-8F54-D5C5A0BB43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A64B19-A024-4161-866A-CEA254D14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741FF0-7C88-45B9-A0D2-8983A0F65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0E61E-57E9-40B0-A590-3060A568A5D3}" type="datetimeFigureOut">
              <a:rPr lang="en-CA" smtClean="0"/>
              <a:t>2020-10-26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43DBC-FC23-4CC5-A537-18F81821A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E03418-49FC-4A89-921A-A56B1EDBA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A2CA-6874-42DD-BD52-70A4D1D4CF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6865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167EC1-1C74-4821-9A27-1B82B41D7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94E17-40A7-4CB3-9EAA-9824D8755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AE693-2D89-4347-B3F1-2D7823A26D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0E61E-57E9-40B0-A590-3060A568A5D3}" type="datetimeFigureOut">
              <a:rPr lang="en-CA" smtClean="0"/>
              <a:t>2020-10-26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02318-CA1A-45C5-91B7-E4FFAB022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15644-B3AB-436D-8B86-1EE0D5DEDD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BA2CA-6874-42DD-BD52-70A4D1D4CF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4754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ectronicwings.com/mbed/lcd-16x2-interfacing-with-arm-mbed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s.mbed.com/users/4180_1/notebook/using-the-esp8266-with-the-mbed-lpc1768/" TargetMode="External"/><Relationship Id="rId5" Type="http://schemas.openxmlformats.org/officeDocument/2006/relationships/hyperlink" Target="https://www.pantechsolutions.net/how-to-interface-gsm-with-lpc2148-arm" TargetMode="External"/><Relationship Id="rId4" Type="http://schemas.openxmlformats.org/officeDocument/2006/relationships/hyperlink" Target="https://www.electronicwings.com/mbed/ultrasonic-sensor-hc-sr04-interfacing-with-arm-mbed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B538A7B5-B32D-421E-B110-AB5B1A7CC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4D36999-26F8-45E4-AB41-D485D0B0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40012"/>
            <a:ext cx="12191999" cy="2803359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0F8DA27-CE91-4AEB-B854-6F06B5485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3563" r="8214" b="45501"/>
          <a:stretch/>
        </p:blipFill>
        <p:spPr>
          <a:xfrm flipV="1">
            <a:off x="1" y="2404067"/>
            <a:ext cx="12191999" cy="2539327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B0E035-6A18-4C95-9BAF-BA3163105F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222" y="3845206"/>
            <a:ext cx="10640754" cy="775845"/>
          </a:xfrm>
        </p:spPr>
        <p:txBody>
          <a:bodyPr anchor="b">
            <a:normAutofit/>
          </a:bodyPr>
          <a:lstStyle/>
          <a:p>
            <a:r>
              <a:rPr lang="en-CA" sz="4400" dirty="0">
                <a:solidFill>
                  <a:srgbClr val="FFFFFF"/>
                </a:solidFill>
              </a:rPr>
              <a:t>Smart bin Garbage System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F7AF4E20-3DDE-4998-96BE-44EE18254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6237"/>
          <a:stretch/>
        </p:blipFill>
        <p:spPr>
          <a:xfrm flipV="1">
            <a:off x="0" y="5616534"/>
            <a:ext cx="12191999" cy="1129775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E09C3C9C-9CCE-4E01-8C0D-9A36CAFE72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4120" y="4462774"/>
            <a:ext cx="9163757" cy="1634048"/>
          </a:xfrm>
        </p:spPr>
        <p:txBody>
          <a:bodyPr anchor="ctr">
            <a:normAutofit/>
          </a:bodyPr>
          <a:lstStyle/>
          <a:p>
            <a:r>
              <a:rPr lang="en-CA" dirty="0">
                <a:solidFill>
                  <a:srgbClr val="FFFFFF"/>
                </a:solidFill>
              </a:rPr>
              <a:t>Designing Circuit in Software</a:t>
            </a:r>
          </a:p>
          <a:p>
            <a:r>
              <a:rPr lang="en-CA" dirty="0">
                <a:solidFill>
                  <a:srgbClr val="FFFFFF"/>
                </a:solidFill>
              </a:rPr>
              <a:t>Prepared by:</a:t>
            </a:r>
          </a:p>
          <a:p>
            <a:r>
              <a:rPr lang="en-CA" dirty="0">
                <a:solidFill>
                  <a:srgbClr val="FFFFFF"/>
                </a:solidFill>
              </a:rPr>
              <a:t>Kunjalben Patel(C0754858</a:t>
            </a:r>
            <a:r>
              <a:rPr lang="en-CA" sz="600" dirty="0">
                <a:solidFill>
                  <a:srgbClr val="FFFFFF"/>
                </a:solidFill>
              </a:rPr>
              <a:t>)</a:t>
            </a:r>
          </a:p>
        </p:txBody>
      </p:sp>
      <p:pic>
        <p:nvPicPr>
          <p:cNvPr id="7" name="Graphic 6" descr="Recycle">
            <a:extLst>
              <a:ext uri="{FF2B5EF4-FFF2-40B4-BE49-F238E27FC236}">
                <a16:creationId xmlns:a16="http://schemas.microsoft.com/office/drawing/2014/main" id="{0255F550-1780-4ACF-B998-338EBF4F71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95172" y="371721"/>
            <a:ext cx="3201657" cy="320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167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42B88-C2A6-4843-B4BF-44596E70A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45" y="621792"/>
            <a:ext cx="5181503" cy="5504688"/>
          </a:xfrm>
        </p:spPr>
        <p:txBody>
          <a:bodyPr>
            <a:normAutofit/>
          </a:bodyPr>
          <a:lstStyle/>
          <a:p>
            <a:r>
              <a:rPr lang="en-CA" sz="4800"/>
              <a:t>Interfacing Ultrasonic Sensor with LPC1768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56F8EA-3356-4455-9899-320874F6E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504469C-339A-45AA-A206-578F0B9495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709554"/>
              </p:ext>
            </p:extLst>
          </p:nvPr>
        </p:nvGraphicFramePr>
        <p:xfrm>
          <a:off x="6099048" y="621792"/>
          <a:ext cx="525780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7814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1BD6A-1F3C-4E70-AFD4-FD5109FBC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Interfacing Ultrasonic Sensor with LPC1768</a:t>
            </a:r>
          </a:p>
        </p:txBody>
      </p:sp>
      <p:pic>
        <p:nvPicPr>
          <p:cNvPr id="7" name="Content Placeholder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4406588F-4DA2-4DAB-9E43-2F65E404B9B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996"/>
          <a:stretch/>
        </p:blipFill>
        <p:spPr>
          <a:xfrm>
            <a:off x="1447800" y="1364343"/>
            <a:ext cx="8973457" cy="4997904"/>
          </a:xfrm>
        </p:spPr>
      </p:pic>
    </p:spTree>
    <p:extLst>
      <p:ext uri="{BB962C8B-B14F-4D97-AF65-F5344CB8AC3E}">
        <p14:creationId xmlns:p14="http://schemas.microsoft.com/office/powerpoint/2010/main" val="2713530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A8F02-7618-409B-90A0-6EEE20119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45" y="621792"/>
            <a:ext cx="5181503" cy="5504688"/>
          </a:xfrm>
        </p:spPr>
        <p:txBody>
          <a:bodyPr>
            <a:normAutofit/>
          </a:bodyPr>
          <a:lstStyle/>
          <a:p>
            <a:r>
              <a:rPr lang="en-CA" sz="4800"/>
              <a:t>Interfacing LCD to LPC1768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1BFE72D-D781-4402-8B7E-5761E29756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7071035"/>
              </p:ext>
            </p:extLst>
          </p:nvPr>
        </p:nvGraphicFramePr>
        <p:xfrm>
          <a:off x="6099048" y="621792"/>
          <a:ext cx="525780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8791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08E469-F9F1-40D0-8C29-6070B30DF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Interfacing LCD to LPC1768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46CD2-369E-4C8B-97A9-4F7059482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CA" sz="2000">
                <a:solidFill>
                  <a:srgbClr val="000000"/>
                </a:solidFill>
              </a:rPr>
              <a:t>The VSS pin of LCD is connected to Ground pin of LPC1768.</a:t>
            </a:r>
          </a:p>
          <a:p>
            <a:r>
              <a:rPr lang="en-CA" sz="2000">
                <a:solidFill>
                  <a:srgbClr val="000000"/>
                </a:solidFill>
              </a:rPr>
              <a:t>The VDD pin of LED is connected to P39 of LPC1768.</a:t>
            </a:r>
          </a:p>
          <a:p>
            <a:r>
              <a:rPr lang="en-CA" sz="2000">
                <a:solidFill>
                  <a:srgbClr val="000000"/>
                </a:solidFill>
              </a:rPr>
              <a:t>The P5 of LPC1768 is connected to RS pin of LCD.</a:t>
            </a:r>
          </a:p>
          <a:p>
            <a:r>
              <a:rPr lang="en-CA" sz="2000">
                <a:solidFill>
                  <a:srgbClr val="000000"/>
                </a:solidFill>
              </a:rPr>
              <a:t>The Enable pin of LCD is connected to P6 of LPC1768.</a:t>
            </a:r>
          </a:p>
          <a:p>
            <a:r>
              <a:rPr lang="en-CA" sz="2000">
                <a:solidFill>
                  <a:srgbClr val="000000"/>
                </a:solidFill>
              </a:rPr>
              <a:t>The DB4-DB7 pins of LED is connected to P7-P10 of LPC 1768.</a:t>
            </a:r>
          </a:p>
          <a:p>
            <a:r>
              <a:rPr lang="en-CA" sz="2000">
                <a:solidFill>
                  <a:srgbClr val="000000"/>
                </a:solidFill>
              </a:rPr>
              <a:t>The BLA pin of LCD is connected to p39 of LPC1768.</a:t>
            </a:r>
          </a:p>
          <a:p>
            <a:r>
              <a:rPr lang="en-CA" sz="2000">
                <a:solidFill>
                  <a:srgbClr val="000000"/>
                </a:solidFill>
              </a:rPr>
              <a:t>The BLK pin of LCD is connected to GND of LPC 1768.</a:t>
            </a:r>
          </a:p>
          <a:p>
            <a:r>
              <a:rPr lang="en-CA" sz="2000">
                <a:solidFill>
                  <a:srgbClr val="000000"/>
                </a:solidFill>
              </a:rPr>
              <a:t>The RW pin is connected to GND of LPC1768.</a:t>
            </a:r>
          </a:p>
        </p:txBody>
      </p:sp>
    </p:spTree>
    <p:extLst>
      <p:ext uri="{BB962C8B-B14F-4D97-AF65-F5344CB8AC3E}">
        <p14:creationId xmlns:p14="http://schemas.microsoft.com/office/powerpoint/2010/main" val="1962160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C8A52-0B7D-4639-9174-DDB05477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1797"/>
          </a:xfrm>
        </p:spPr>
        <p:txBody>
          <a:bodyPr>
            <a:normAutofit fontScale="90000"/>
          </a:bodyPr>
          <a:lstStyle/>
          <a:p>
            <a:r>
              <a:rPr lang="en-CA" dirty="0"/>
              <a:t>Interfacing LCD to LPC1768</a:t>
            </a:r>
          </a:p>
        </p:txBody>
      </p:sp>
      <p:pic>
        <p:nvPicPr>
          <p:cNvPr id="11" name="Content Placeholder 1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5F8D6C5-3E8F-4479-9914-2819015CFA2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1" t="9620"/>
          <a:stretch/>
        </p:blipFill>
        <p:spPr>
          <a:xfrm>
            <a:off x="1060175" y="1139687"/>
            <a:ext cx="9709426" cy="5478827"/>
          </a:xfrm>
        </p:spPr>
      </p:pic>
    </p:spTree>
    <p:extLst>
      <p:ext uri="{BB962C8B-B14F-4D97-AF65-F5344CB8AC3E}">
        <p14:creationId xmlns:p14="http://schemas.microsoft.com/office/powerpoint/2010/main" val="3427051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57D4A72-F4F1-498A-B083-59E8C50B78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7FF3303-6FC3-4637-A201-B4CCC1C99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63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21850C-F1B9-478E-842B-075621249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23236"/>
            <a:ext cx="3659777" cy="2820908"/>
          </a:xfrm>
        </p:spPr>
        <p:txBody>
          <a:bodyPr>
            <a:normAutofit/>
          </a:bodyPr>
          <a:lstStyle/>
          <a:p>
            <a:r>
              <a:rPr lang="en-CA" sz="4000">
                <a:solidFill>
                  <a:srgbClr val="FFFFFF"/>
                </a:solidFill>
              </a:rPr>
              <a:t>Interfacing of LPC1768 with ESP8266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646FF1E-AA9F-466A-83FF-30DF4C869B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0898207"/>
              </p:ext>
            </p:extLst>
          </p:nvPr>
        </p:nvGraphicFramePr>
        <p:xfrm>
          <a:off x="6355080" y="955653"/>
          <a:ext cx="5029200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66665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29BF2-B01D-409A-B2B0-29F473A87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Interfacing of LPC1768 with ESP8266</a:t>
            </a:r>
          </a:p>
        </p:txBody>
      </p:sp>
      <p:pic>
        <p:nvPicPr>
          <p:cNvPr id="6" name="Content Placeholder 5" descr="Shape, square&#10;&#10;Description automatically generated">
            <a:extLst>
              <a:ext uri="{FF2B5EF4-FFF2-40B4-BE49-F238E27FC236}">
                <a16:creationId xmlns:a16="http://schemas.microsoft.com/office/drawing/2014/main" id="{CDF6D369-EE30-4429-9B38-660CE18C972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571" y="1901371"/>
            <a:ext cx="5747658" cy="3933372"/>
          </a:xfrm>
        </p:spPr>
      </p:pic>
    </p:spTree>
    <p:extLst>
      <p:ext uri="{BB962C8B-B14F-4D97-AF65-F5344CB8AC3E}">
        <p14:creationId xmlns:p14="http://schemas.microsoft.com/office/powerpoint/2010/main" val="3530451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07EE78-57E6-4133-9FE1-30D1B9922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CA" sz="4000">
                <a:solidFill>
                  <a:srgbClr val="FFFFFF"/>
                </a:solidFill>
              </a:rPr>
              <a:t>Interfacing of LPC1768 with ESP8266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84C80-EC37-4274-8CF4-3F477579B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CA" sz="2000">
                <a:solidFill>
                  <a:srgbClr val="000000"/>
                </a:solidFill>
              </a:rPr>
              <a:t>We have connected GND pin of ESP 8266 to GND of LPC 1768.</a:t>
            </a:r>
          </a:p>
          <a:p>
            <a:r>
              <a:rPr lang="en-CA" sz="2000">
                <a:solidFill>
                  <a:srgbClr val="000000"/>
                </a:solidFill>
              </a:rPr>
              <a:t>The Rx pin of ESP 8266 is connected to P27 of LPC 1768.</a:t>
            </a:r>
          </a:p>
          <a:p>
            <a:r>
              <a:rPr lang="en-CA" sz="2000">
                <a:solidFill>
                  <a:srgbClr val="000000"/>
                </a:solidFill>
              </a:rPr>
              <a:t>The Tx pin of ESP 8266 is connected to P28 of LPC 1768.</a:t>
            </a:r>
          </a:p>
          <a:p>
            <a:r>
              <a:rPr lang="en-CA" sz="2000">
                <a:solidFill>
                  <a:srgbClr val="000000"/>
                </a:solidFill>
              </a:rPr>
              <a:t>The Enable and 3.3V of ESP 8266 is connected to P40 of LPC 1768.</a:t>
            </a:r>
          </a:p>
          <a:p>
            <a:r>
              <a:rPr lang="en-CA" sz="2000">
                <a:solidFill>
                  <a:srgbClr val="000000"/>
                </a:solidFill>
              </a:rPr>
              <a:t>The P40 of LPC 1768 gives 3.3V regulated out.</a:t>
            </a:r>
          </a:p>
        </p:txBody>
      </p:sp>
    </p:spTree>
    <p:extLst>
      <p:ext uri="{BB962C8B-B14F-4D97-AF65-F5344CB8AC3E}">
        <p14:creationId xmlns:p14="http://schemas.microsoft.com/office/powerpoint/2010/main" val="1923691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897DD-4924-4D2F-9D97-D60AB1FCB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Interfacing of LPC1768 with ESP8266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4B89E3-BD30-459D-A0D4-4F36E91A0FA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17600" y="1451429"/>
            <a:ext cx="8839200" cy="515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933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57D4A72-F4F1-498A-B083-59E8C50B78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7FF3303-6FC3-4637-A201-B4CCC1C99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63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EA42FA-5ABE-4921-9C85-1C8E154E9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23236"/>
            <a:ext cx="3659777" cy="2820908"/>
          </a:xfrm>
        </p:spPr>
        <p:txBody>
          <a:bodyPr>
            <a:normAutofit/>
          </a:bodyPr>
          <a:lstStyle/>
          <a:p>
            <a:r>
              <a:rPr lang="en-CA" sz="4000">
                <a:solidFill>
                  <a:srgbClr val="FFFFFF"/>
                </a:solidFill>
              </a:rPr>
              <a:t>Interfacing GSM module with LPC 1768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5FF695B-9F3E-4F37-ADAD-49D83EEFFC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9319913"/>
              </p:ext>
            </p:extLst>
          </p:nvPr>
        </p:nvGraphicFramePr>
        <p:xfrm>
          <a:off x="6355080" y="955653"/>
          <a:ext cx="5029200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46155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38F231-8A99-464A-9033-AA89E1C24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CA" sz="4000">
                <a:solidFill>
                  <a:srgbClr val="FFFFFF"/>
                </a:solidFill>
              </a:rPr>
              <a:t>Description of the Project: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6C23C-BAA3-4CB3-8D36-14B5FF9DB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1700">
                <a:solidFill>
                  <a:srgbClr val="000000"/>
                </a:solidFill>
              </a:rPr>
              <a:t>This project shows the design and development of smart green environment of garbage monitoring system by measuring the garbage level in real time.</a:t>
            </a:r>
          </a:p>
          <a:p>
            <a:r>
              <a:rPr lang="en-US" sz="1700">
                <a:solidFill>
                  <a:srgbClr val="000000"/>
                </a:solidFill>
              </a:rPr>
              <a:t>LPC1768 is used for controlling the whole system.</a:t>
            </a:r>
          </a:p>
          <a:p>
            <a:r>
              <a:rPr lang="en-US" sz="1700">
                <a:solidFill>
                  <a:srgbClr val="000000"/>
                </a:solidFill>
              </a:rPr>
              <a:t>We have used ultrasonic sensor to measure the level of garbage in the system.</a:t>
            </a:r>
          </a:p>
          <a:p>
            <a:r>
              <a:rPr lang="en-US" sz="1700">
                <a:solidFill>
                  <a:srgbClr val="000000"/>
                </a:solidFill>
              </a:rPr>
              <a:t>The LCD module is used to know the percent of garbage in the bin.</a:t>
            </a:r>
          </a:p>
          <a:p>
            <a:r>
              <a:rPr lang="en-US" sz="1700">
                <a:solidFill>
                  <a:srgbClr val="000000"/>
                </a:solidFill>
              </a:rPr>
              <a:t>The status of garbage will be sent to ThingSpeak over Wi-Fi and to waste management system via GSM Module.</a:t>
            </a:r>
          </a:p>
          <a:p>
            <a:r>
              <a:rPr lang="en-US" sz="1700">
                <a:solidFill>
                  <a:srgbClr val="000000"/>
                </a:solidFill>
              </a:rPr>
              <a:t>Once the management system knows the level of actual garbage, the waste can be removed from the bin.</a:t>
            </a:r>
          </a:p>
          <a:p>
            <a:endParaRPr lang="en-CA" sz="17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555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2BDFF-4F36-4BA5-B8CD-E34746E3D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GSM Module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D8C4E436-BB4D-4A27-B693-E2AB00199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686" y="1436914"/>
            <a:ext cx="6676571" cy="4934857"/>
          </a:xfrm>
        </p:spPr>
      </p:pic>
    </p:spTree>
    <p:extLst>
      <p:ext uri="{BB962C8B-B14F-4D97-AF65-F5344CB8AC3E}">
        <p14:creationId xmlns:p14="http://schemas.microsoft.com/office/powerpoint/2010/main" val="13264175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A67DEC-1A29-4979-934D-E0E553A61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CA" sz="4000">
                <a:solidFill>
                  <a:srgbClr val="FFFFFF"/>
                </a:solidFill>
              </a:rPr>
              <a:t>Interfacing GSM module with LPC 1768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A9471-82E8-40EB-8F5A-04F050A0C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CA" sz="2000">
                <a:solidFill>
                  <a:srgbClr val="000000"/>
                </a:solidFill>
              </a:rPr>
              <a:t>We have connected VCC of GSM module to P40 of LPC 1768.</a:t>
            </a:r>
          </a:p>
          <a:p>
            <a:r>
              <a:rPr lang="en-CA" sz="2000">
                <a:solidFill>
                  <a:srgbClr val="000000"/>
                </a:solidFill>
              </a:rPr>
              <a:t>The Rx pin of GSM module is connected to P13 of LPC 1768.</a:t>
            </a:r>
          </a:p>
          <a:p>
            <a:r>
              <a:rPr lang="en-CA" sz="2000">
                <a:solidFill>
                  <a:srgbClr val="000000"/>
                </a:solidFill>
              </a:rPr>
              <a:t>The Tx pin of GSM module is connected to P14 of LPC 1768.</a:t>
            </a:r>
          </a:p>
          <a:p>
            <a:r>
              <a:rPr lang="en-CA" sz="2000">
                <a:solidFill>
                  <a:srgbClr val="000000"/>
                </a:solidFill>
              </a:rPr>
              <a:t>The GND pin is connected to GND of LPC 1768.</a:t>
            </a:r>
          </a:p>
          <a:p>
            <a:pPr marL="0" indent="0">
              <a:buNone/>
            </a:pPr>
            <a:endParaRPr lang="en-CA" sz="2000">
              <a:solidFill>
                <a:srgbClr val="000000"/>
              </a:solidFill>
            </a:endParaRPr>
          </a:p>
          <a:p>
            <a:endParaRPr lang="en-CA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426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D9DEB-0ED1-4214-A3E0-BA855761A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579"/>
          </a:xfrm>
        </p:spPr>
        <p:txBody>
          <a:bodyPr/>
          <a:lstStyle/>
          <a:p>
            <a:r>
              <a:rPr lang="en-CA" dirty="0"/>
              <a:t>Interfacing GSM module with LPC 1768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A1F7E6-E877-4A5F-B26C-61162DD8E1B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b="5505"/>
          <a:stretch/>
        </p:blipFill>
        <p:spPr>
          <a:xfrm>
            <a:off x="838200" y="1393371"/>
            <a:ext cx="10033000" cy="509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0488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5302F-C6B5-4FAE-9957-097E38E8E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6645"/>
          </a:xfrm>
        </p:spPr>
        <p:txBody>
          <a:bodyPr>
            <a:normAutofit/>
          </a:bodyPr>
          <a:lstStyle/>
          <a:p>
            <a:r>
              <a:rPr lang="en-CA" dirty="0"/>
              <a:t>Software Design</a:t>
            </a:r>
          </a:p>
        </p:txBody>
      </p:sp>
      <p:pic>
        <p:nvPicPr>
          <p:cNvPr id="9" name="Content Placeholder 8" descr="Diagram, schematic&#10;&#10;Description automatically generated">
            <a:extLst>
              <a:ext uri="{FF2B5EF4-FFF2-40B4-BE49-F238E27FC236}">
                <a16:creationId xmlns:a16="http://schemas.microsoft.com/office/drawing/2014/main" id="{D67AE6BD-0F6E-437C-A637-E4D8318E971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291771"/>
            <a:ext cx="9815287" cy="5312229"/>
          </a:xfrm>
        </p:spPr>
      </p:pic>
    </p:spTree>
    <p:extLst>
      <p:ext uri="{BB962C8B-B14F-4D97-AF65-F5344CB8AC3E}">
        <p14:creationId xmlns:p14="http://schemas.microsoft.com/office/powerpoint/2010/main" val="1434258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0A570F-2A09-4243-81C0-00C999C1C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C3E1C-2790-471E-A28E-9F781BF73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1900" dirty="0">
                <a:solidFill>
                  <a:srgbClr val="000000"/>
                </a:solidFill>
              </a:rPr>
              <a:t>LCD 16x2 Interfacing With ARM MBED: MBED. (n.d.). Retrieved October 26, 2020, from </a:t>
            </a:r>
            <a:r>
              <a:rPr lang="en-US" sz="1900" dirty="0">
                <a:solidFill>
                  <a:srgbClr val="000000"/>
                </a:solidFill>
                <a:hlinkClick r:id="rId3"/>
              </a:rPr>
              <a:t>https://www.electronicwings.com/mbed/lcd-16x2-interfacing-with-arm-mbed</a:t>
            </a:r>
            <a:endParaRPr lang="en-US" sz="1900" dirty="0">
              <a:solidFill>
                <a:srgbClr val="000000"/>
              </a:solidFill>
            </a:endParaRPr>
          </a:p>
          <a:p>
            <a:r>
              <a:rPr lang="en-US" sz="1900" dirty="0">
                <a:solidFill>
                  <a:srgbClr val="000000"/>
                </a:solidFill>
              </a:rPr>
              <a:t>Ultrasonic Sensor HC-SR04 Interfacing With ARM MBED: MBED. (n.d.). Retrieved October 26, 2020, from </a:t>
            </a:r>
            <a:r>
              <a:rPr lang="en-US" sz="1900" dirty="0">
                <a:solidFill>
                  <a:srgbClr val="000000"/>
                </a:solidFill>
                <a:hlinkClick r:id="rId4"/>
              </a:rPr>
              <a:t>https://www.electronicwings.com/mbed/ultrasonic-sensor-hc-sr04-interfacing-with-arm-mbed</a:t>
            </a:r>
            <a:endParaRPr lang="en-US" sz="1900" dirty="0">
              <a:solidFill>
                <a:srgbClr val="000000"/>
              </a:solidFill>
            </a:endParaRPr>
          </a:p>
          <a:p>
            <a:r>
              <a:rPr lang="en-US" sz="1900" dirty="0">
                <a:solidFill>
                  <a:srgbClr val="000000"/>
                </a:solidFill>
              </a:rPr>
              <a:t>Home. (n.d.). Retrieved October 26, 2020, from </a:t>
            </a:r>
            <a:r>
              <a:rPr lang="en-US" sz="1900" dirty="0">
                <a:solidFill>
                  <a:srgbClr val="000000"/>
                </a:solidFill>
                <a:hlinkClick r:id="rId5"/>
              </a:rPr>
              <a:t>https://www.pantechsolutions.net/how-to-interface-gsm-with-lpc2148-arm</a:t>
            </a:r>
            <a:endParaRPr lang="en-US" sz="1900" dirty="0">
              <a:solidFill>
                <a:srgbClr val="000000"/>
              </a:solidFill>
            </a:endParaRPr>
          </a:p>
          <a:p>
            <a:r>
              <a:rPr lang="en-US" sz="1900" dirty="0">
                <a:solidFill>
                  <a:srgbClr val="000000"/>
                </a:solidFill>
              </a:rPr>
              <a:t>Using the ESP8266 to add Wi Fi to the mbed LPC1768. (2015, December 23). Retrieved October 26, 2020, from </a:t>
            </a:r>
            <a:r>
              <a:rPr lang="en-US" sz="1900" dirty="0">
                <a:solidFill>
                  <a:srgbClr val="000000"/>
                </a:solidFill>
                <a:hlinkClick r:id="rId6"/>
              </a:rPr>
              <a:t>https://os.mbed.com/users/4180_1/notebook/using-the-esp8266-with-the-mbed-lpc1768/</a:t>
            </a:r>
            <a:endParaRPr lang="en-US" sz="19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9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900" dirty="0">
              <a:solidFill>
                <a:srgbClr val="000000"/>
              </a:solidFill>
            </a:endParaRPr>
          </a:p>
          <a:p>
            <a:endParaRPr lang="en-CA" sz="19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07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B0897-086D-4387-8E02-6804F7502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Block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006CE7A-20AF-4CAF-A51A-5B32203F78C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315" y="1802296"/>
            <a:ext cx="8287656" cy="44243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5080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412A83-1CC9-4F1F-BE02-43BD9E88E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000000"/>
                </a:solidFill>
              </a:rPr>
              <a:t>EASY EDA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/>
                </a:gs>
                <a:gs pos="23000">
                  <a:schemeClr val="accent1"/>
                </a:gs>
                <a:gs pos="83000">
                  <a:schemeClr val="accent5"/>
                </a:gs>
                <a:gs pos="100000">
                  <a:schemeClr val="accent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Web Design">
            <a:extLst>
              <a:ext uri="{FF2B5EF4-FFF2-40B4-BE49-F238E27FC236}">
                <a16:creationId xmlns:a16="http://schemas.microsoft.com/office/drawing/2014/main" id="{98CF4621-5310-4934-AD57-8D743EAF4F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C4A404B-E2E7-4804-8174-69ABEC752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EasyEDA is an easier and powerful online PCB design tool that allows to design and share projects.</a:t>
            </a:r>
          </a:p>
          <a:p>
            <a:r>
              <a:rPr lang="en-US" sz="1600">
                <a:solidFill>
                  <a:srgbClr val="000000"/>
                </a:solidFill>
              </a:rPr>
              <a:t>It has simple, Easier, Friendly, and Powerful general drawing capabilities</a:t>
            </a:r>
          </a:p>
          <a:p>
            <a:r>
              <a:rPr lang="en-US" sz="1600">
                <a:solidFill>
                  <a:srgbClr val="000000"/>
                </a:solidFill>
              </a:rPr>
              <a:t>It has features to make PCB Layout</a:t>
            </a:r>
          </a:p>
          <a:p>
            <a:r>
              <a:rPr lang="en-US" sz="1600">
                <a:solidFill>
                  <a:srgbClr val="000000"/>
                </a:solidFill>
              </a:rPr>
              <a:t>We can also design Schematic Capture</a:t>
            </a:r>
          </a:p>
          <a:p>
            <a:r>
              <a:rPr lang="en-US" sz="1600">
                <a:solidFill>
                  <a:srgbClr val="000000"/>
                </a:solidFill>
              </a:rPr>
              <a:t>SPICE for circuit simulation</a:t>
            </a:r>
          </a:p>
          <a:p>
            <a:r>
              <a:rPr lang="en-US" sz="1600">
                <a:solidFill>
                  <a:srgbClr val="000000"/>
                </a:solidFill>
              </a:rPr>
              <a:t>It provides more than 1 Million Free Libraries</a:t>
            </a:r>
          </a:p>
          <a:p>
            <a:r>
              <a:rPr lang="en-US" sz="1600">
                <a:solidFill>
                  <a:srgbClr val="000000"/>
                </a:solidFill>
              </a:rPr>
              <a:t>It has integrated PCB fabrication</a:t>
            </a:r>
          </a:p>
          <a:p>
            <a:r>
              <a:rPr lang="en-US" sz="1600">
                <a:solidFill>
                  <a:srgbClr val="000000"/>
                </a:solidFill>
              </a:rPr>
              <a:t>Compatible with MAC, windows and Linux</a:t>
            </a:r>
          </a:p>
          <a:p>
            <a:r>
              <a:rPr lang="en-US" sz="1600">
                <a:solidFill>
                  <a:srgbClr val="000000"/>
                </a:solidFill>
              </a:rPr>
              <a:t>Provides thousands of Open source projects</a:t>
            </a:r>
          </a:p>
          <a:p>
            <a:endParaRPr lang="en-CA" sz="16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306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9C777-4EC0-4C75-AC7C-B42D78A6B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Register for Easy EDA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6A2259-A0BF-4188-B4C3-6D3F93F1BC9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7318828" cy="4865461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44DBD-A860-4CFF-8547-0D8AEAB6E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57028" y="1825625"/>
            <a:ext cx="3196771" cy="4351338"/>
          </a:xfrm>
        </p:spPr>
        <p:txBody>
          <a:bodyPr/>
          <a:lstStyle/>
          <a:p>
            <a:r>
              <a:rPr lang="en-CA" dirty="0"/>
              <a:t>We can sign up here by creating an account.</a:t>
            </a:r>
          </a:p>
          <a:p>
            <a:r>
              <a:rPr lang="en-CA" dirty="0"/>
              <a:t>Just type user id, set password and enter your email-id.</a:t>
            </a:r>
          </a:p>
          <a:p>
            <a:r>
              <a:rPr lang="en-CA" dirty="0"/>
              <a:t>Account will be created on Easy EDA.</a:t>
            </a:r>
          </a:p>
        </p:txBody>
      </p:sp>
    </p:spTree>
    <p:extLst>
      <p:ext uri="{BB962C8B-B14F-4D97-AF65-F5344CB8AC3E}">
        <p14:creationId xmlns:p14="http://schemas.microsoft.com/office/powerpoint/2010/main" val="2111066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6AF44-6AE6-4FAA-A2E1-AE2B7525E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Layout of Easy EDA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FE32CBC-129E-4456-9A7D-81561C5B2B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15086" y="1886857"/>
            <a:ext cx="3138714" cy="4606017"/>
          </a:xfrm>
        </p:spPr>
        <p:txBody>
          <a:bodyPr>
            <a:normAutofit/>
          </a:bodyPr>
          <a:lstStyle/>
          <a:p>
            <a:r>
              <a:rPr lang="en-CA" sz="2000" dirty="0" err="1"/>
              <a:t>EElib</a:t>
            </a:r>
            <a:r>
              <a:rPr lang="en-CA" sz="2000" dirty="0"/>
              <a:t> contains ready made symbols for wide range of components</a:t>
            </a:r>
          </a:p>
          <a:p>
            <a:r>
              <a:rPr lang="en-CA" sz="2000" dirty="0"/>
              <a:t>Design manager shows the components and nets that used</a:t>
            </a:r>
          </a:p>
          <a:p>
            <a:r>
              <a:rPr lang="en-CA" sz="2000" dirty="0"/>
              <a:t>We can find components in Library</a:t>
            </a:r>
          </a:p>
          <a:p>
            <a:r>
              <a:rPr lang="en-CA" sz="2000" dirty="0"/>
              <a:t>We can buy components using LCSC parts</a:t>
            </a:r>
          </a:p>
          <a:p>
            <a:r>
              <a:rPr lang="en-CA" sz="2000" dirty="0"/>
              <a:t>JLCPCB is used for order PCB.</a:t>
            </a:r>
          </a:p>
          <a:p>
            <a:endParaRPr lang="en-CA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DB0DC5E9-41AC-4DA2-B604-DC6F2D8BAE2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86888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869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E5904-1AB6-483B-8DCA-4C4AF1678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Create a team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6BEDD48-5F2C-4615-BDB4-E943FDBCB52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36486" y="1690688"/>
            <a:ext cx="9278257" cy="496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965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F18C4-107C-4891-84BF-8D0C1132D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Pinout of LPC 1768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circuit board&#10;&#10;Description automatically generated">
            <a:extLst>
              <a:ext uri="{FF2B5EF4-FFF2-40B4-BE49-F238E27FC236}">
                <a16:creationId xmlns:a16="http://schemas.microsoft.com/office/drawing/2014/main" id="{2A861F62-9DC7-4F8E-96DF-6FA6EE58F4E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7" r="4236" b="-1"/>
          <a:stretch/>
        </p:blipFill>
        <p:spPr>
          <a:xfrm>
            <a:off x="545238" y="858525"/>
            <a:ext cx="7608304" cy="521190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44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CB1C0-E252-4F9D-9C48-6F5090FA4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45" y="621792"/>
            <a:ext cx="5181503" cy="5504688"/>
          </a:xfrm>
        </p:spPr>
        <p:txBody>
          <a:bodyPr>
            <a:normAutofit/>
          </a:bodyPr>
          <a:lstStyle/>
          <a:p>
            <a:r>
              <a:rPr lang="en-CA" sz="4800"/>
              <a:t>Interfacing Ultrasonic Sensor with LPC1768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2F56F8EA-3356-4455-9899-320874F6E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07E638FA-7AA3-4108-A3FC-9A758D9FC4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9579553"/>
              </p:ext>
            </p:extLst>
          </p:nvPr>
        </p:nvGraphicFramePr>
        <p:xfrm>
          <a:off x="6099048" y="621792"/>
          <a:ext cx="525780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7728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1003</Words>
  <Application>Microsoft Office PowerPoint</Application>
  <PresentationFormat>Widescreen</PresentationFormat>
  <Paragraphs>96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Smart bin Garbage System</vt:lpstr>
      <vt:lpstr>Description of the Project:</vt:lpstr>
      <vt:lpstr>Block Diagram</vt:lpstr>
      <vt:lpstr>EASY EDA</vt:lpstr>
      <vt:lpstr>Register for Easy EDA</vt:lpstr>
      <vt:lpstr>Layout of Easy EDA</vt:lpstr>
      <vt:lpstr>Create a team</vt:lpstr>
      <vt:lpstr>Pinout of LPC 1768</vt:lpstr>
      <vt:lpstr>Interfacing Ultrasonic Sensor with LPC1768</vt:lpstr>
      <vt:lpstr>Interfacing Ultrasonic Sensor with LPC1768</vt:lpstr>
      <vt:lpstr>Interfacing Ultrasonic Sensor with LPC1768</vt:lpstr>
      <vt:lpstr>Interfacing LCD to LPC1768</vt:lpstr>
      <vt:lpstr>Interfacing LCD to LPC1768</vt:lpstr>
      <vt:lpstr>Interfacing LCD to LPC1768</vt:lpstr>
      <vt:lpstr>Interfacing of LPC1768 with ESP8266</vt:lpstr>
      <vt:lpstr>Interfacing of LPC1768 with ESP8266</vt:lpstr>
      <vt:lpstr>Interfacing of LPC1768 with ESP8266</vt:lpstr>
      <vt:lpstr>Interfacing of LPC1768 with ESP8266</vt:lpstr>
      <vt:lpstr>Interfacing GSM module with LPC 1768</vt:lpstr>
      <vt:lpstr>GSM Module</vt:lpstr>
      <vt:lpstr>Interfacing GSM module with LPC 1768</vt:lpstr>
      <vt:lpstr>Interfacing GSM module with LPC 1768</vt:lpstr>
      <vt:lpstr>Software Design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bin Garbage System</dc:title>
  <dc:creator>kunjalpatel28@outlook.com</dc:creator>
  <cp:lastModifiedBy>kunjalpatel28@outlook.com</cp:lastModifiedBy>
  <cp:revision>1</cp:revision>
  <dcterms:created xsi:type="dcterms:W3CDTF">2020-10-26T20:34:49Z</dcterms:created>
  <dcterms:modified xsi:type="dcterms:W3CDTF">2020-10-26T20:34:52Z</dcterms:modified>
</cp:coreProperties>
</file>