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6" r:id="rId4"/>
    <p:sldId id="270" r:id="rId5"/>
    <p:sldId id="271" r:id="rId6"/>
    <p:sldId id="265" r:id="rId7"/>
    <p:sldId id="264" r:id="rId8"/>
    <p:sldId id="263" r:id="rId9"/>
    <p:sldId id="262" r:id="rId10"/>
    <p:sldId id="261" r:id="rId11"/>
    <p:sldId id="269" r:id="rId12"/>
    <p:sldId id="260" r:id="rId13"/>
    <p:sldId id="259" r:id="rId14"/>
    <p:sldId id="267" r:id="rId15"/>
    <p:sldId id="274" r:id="rId16"/>
    <p:sldId id="268"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16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43FBBF-5A32-4C3F-9945-B2AE4371D5E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ED24157-73EC-43B2-9D40-9214AEE98E83}">
      <dgm:prSet/>
      <dgm:spPr/>
      <dgm:t>
        <a:bodyPr/>
        <a:lstStyle/>
        <a:p>
          <a:r>
            <a:rPr lang="en-US"/>
            <a:t>ARM mbedLPC1768 micro controller</a:t>
          </a:r>
        </a:p>
      </dgm:t>
    </dgm:pt>
    <dgm:pt modelId="{6A6D7965-D529-46A9-844F-27D59A4A69B7}" type="parTrans" cxnId="{821890CC-E1D0-4AE4-89A3-F0EF346CB51B}">
      <dgm:prSet/>
      <dgm:spPr/>
      <dgm:t>
        <a:bodyPr/>
        <a:lstStyle/>
        <a:p>
          <a:endParaRPr lang="en-US"/>
        </a:p>
      </dgm:t>
    </dgm:pt>
    <dgm:pt modelId="{3D278132-155F-42B8-8539-00A107F29B23}" type="sibTrans" cxnId="{821890CC-E1D0-4AE4-89A3-F0EF346CB51B}">
      <dgm:prSet/>
      <dgm:spPr/>
      <dgm:t>
        <a:bodyPr/>
        <a:lstStyle/>
        <a:p>
          <a:endParaRPr lang="en-US"/>
        </a:p>
      </dgm:t>
    </dgm:pt>
    <dgm:pt modelId="{F72CA809-CE85-4479-BEAB-64360A0A46A9}">
      <dgm:prSet/>
      <dgm:spPr/>
      <dgm:t>
        <a:bodyPr/>
        <a:lstStyle/>
        <a:p>
          <a:r>
            <a:rPr lang="en-US"/>
            <a:t>GSM module</a:t>
          </a:r>
        </a:p>
      </dgm:t>
    </dgm:pt>
    <dgm:pt modelId="{60F14333-CAB5-4BFA-98FF-A449C2A00E7A}" type="parTrans" cxnId="{FFD7A3B9-5E42-44D0-9FE2-0F91A9DAFA80}">
      <dgm:prSet/>
      <dgm:spPr/>
      <dgm:t>
        <a:bodyPr/>
        <a:lstStyle/>
        <a:p>
          <a:endParaRPr lang="en-US"/>
        </a:p>
      </dgm:t>
    </dgm:pt>
    <dgm:pt modelId="{E05E882C-61D3-429A-ACF6-95FB1601D539}" type="sibTrans" cxnId="{FFD7A3B9-5E42-44D0-9FE2-0F91A9DAFA80}">
      <dgm:prSet/>
      <dgm:spPr/>
      <dgm:t>
        <a:bodyPr/>
        <a:lstStyle/>
        <a:p>
          <a:endParaRPr lang="en-US"/>
        </a:p>
      </dgm:t>
    </dgm:pt>
    <dgm:pt modelId="{DC5753E4-2AEE-47F7-88A3-7D2BC942C63F}">
      <dgm:prSet/>
      <dgm:spPr/>
      <dgm:t>
        <a:bodyPr/>
        <a:lstStyle/>
        <a:p>
          <a:r>
            <a:rPr lang="en-US"/>
            <a:t>ESP8266 Wi-fi module </a:t>
          </a:r>
        </a:p>
      </dgm:t>
    </dgm:pt>
    <dgm:pt modelId="{97449D06-366E-4E0D-8801-4AB32A7EC34B}" type="parTrans" cxnId="{64DABC49-AB3F-4DAB-824E-83C3DF8B53F8}">
      <dgm:prSet/>
      <dgm:spPr/>
      <dgm:t>
        <a:bodyPr/>
        <a:lstStyle/>
        <a:p>
          <a:endParaRPr lang="en-US"/>
        </a:p>
      </dgm:t>
    </dgm:pt>
    <dgm:pt modelId="{41B64EBD-385A-41ED-AB5E-62CA0077BC1A}" type="sibTrans" cxnId="{64DABC49-AB3F-4DAB-824E-83C3DF8B53F8}">
      <dgm:prSet/>
      <dgm:spPr/>
      <dgm:t>
        <a:bodyPr/>
        <a:lstStyle/>
        <a:p>
          <a:endParaRPr lang="en-US"/>
        </a:p>
      </dgm:t>
    </dgm:pt>
    <dgm:pt modelId="{6F3BDF0C-B327-4E9C-B764-2BC8CE7FA0DE}">
      <dgm:prSet/>
      <dgm:spPr/>
      <dgm:t>
        <a:bodyPr/>
        <a:lstStyle/>
        <a:p>
          <a:r>
            <a:rPr lang="en-US"/>
            <a:t>Ultrasonic sensor </a:t>
          </a:r>
        </a:p>
      </dgm:t>
    </dgm:pt>
    <dgm:pt modelId="{87FD0A7E-A8AA-4291-9DCA-2661EDA57918}" type="parTrans" cxnId="{A42D1CA7-5F63-4D0C-A716-CAC30BE923F2}">
      <dgm:prSet/>
      <dgm:spPr/>
      <dgm:t>
        <a:bodyPr/>
        <a:lstStyle/>
        <a:p>
          <a:endParaRPr lang="en-US"/>
        </a:p>
      </dgm:t>
    </dgm:pt>
    <dgm:pt modelId="{9F582F9A-72F1-47C7-B450-53EAB60FB044}" type="sibTrans" cxnId="{A42D1CA7-5F63-4D0C-A716-CAC30BE923F2}">
      <dgm:prSet/>
      <dgm:spPr/>
      <dgm:t>
        <a:bodyPr/>
        <a:lstStyle/>
        <a:p>
          <a:endParaRPr lang="en-US"/>
        </a:p>
      </dgm:t>
    </dgm:pt>
    <dgm:pt modelId="{13F22CFB-8003-46B3-8DAB-466BFD960331}">
      <dgm:prSet/>
      <dgm:spPr/>
      <dgm:t>
        <a:bodyPr/>
        <a:lstStyle/>
        <a:p>
          <a:r>
            <a:rPr lang="en-US"/>
            <a:t>LCD display</a:t>
          </a:r>
        </a:p>
      </dgm:t>
    </dgm:pt>
    <dgm:pt modelId="{8118743E-3109-44F4-AE16-F0F0D2BBAB48}" type="parTrans" cxnId="{5EFE166A-A620-4B4D-843B-15E740348ACD}">
      <dgm:prSet/>
      <dgm:spPr/>
      <dgm:t>
        <a:bodyPr/>
        <a:lstStyle/>
        <a:p>
          <a:endParaRPr lang="en-US"/>
        </a:p>
      </dgm:t>
    </dgm:pt>
    <dgm:pt modelId="{18F7C232-1E66-41D9-9326-1766DFB67715}" type="sibTrans" cxnId="{5EFE166A-A620-4B4D-843B-15E740348ACD}">
      <dgm:prSet/>
      <dgm:spPr/>
      <dgm:t>
        <a:bodyPr/>
        <a:lstStyle/>
        <a:p>
          <a:endParaRPr lang="en-US"/>
        </a:p>
      </dgm:t>
    </dgm:pt>
    <dgm:pt modelId="{33DA8623-BF55-4A68-A4DB-9F7AFC8E331F}">
      <dgm:prSet/>
      <dgm:spPr/>
      <dgm:t>
        <a:bodyPr/>
        <a:lstStyle/>
        <a:p>
          <a:r>
            <a:rPr lang="en-US"/>
            <a:t>Power supply</a:t>
          </a:r>
        </a:p>
      </dgm:t>
    </dgm:pt>
    <dgm:pt modelId="{87FC6006-5A38-4223-85B6-B506BF4B424D}" type="parTrans" cxnId="{120AB900-AF90-4B16-AF12-71BB33FE043F}">
      <dgm:prSet/>
      <dgm:spPr/>
      <dgm:t>
        <a:bodyPr/>
        <a:lstStyle/>
        <a:p>
          <a:endParaRPr lang="en-US"/>
        </a:p>
      </dgm:t>
    </dgm:pt>
    <dgm:pt modelId="{D74BCA8E-A7BD-4304-81A0-C2BA4E0622B5}" type="sibTrans" cxnId="{120AB900-AF90-4B16-AF12-71BB33FE043F}">
      <dgm:prSet/>
      <dgm:spPr/>
      <dgm:t>
        <a:bodyPr/>
        <a:lstStyle/>
        <a:p>
          <a:endParaRPr lang="en-US"/>
        </a:p>
      </dgm:t>
    </dgm:pt>
    <dgm:pt modelId="{70AA4789-2B0E-4977-BE94-B41BD787FD8F}">
      <dgm:prSet/>
      <dgm:spPr/>
      <dgm:t>
        <a:bodyPr/>
        <a:lstStyle/>
        <a:p>
          <a:r>
            <a:rPr lang="en-US"/>
            <a:t>Jumper wires and breadboard</a:t>
          </a:r>
        </a:p>
      </dgm:t>
    </dgm:pt>
    <dgm:pt modelId="{C327F421-64FE-4443-BF1C-B71C260C9541}" type="parTrans" cxnId="{E032637F-B32D-4EFE-9658-122F11D791EE}">
      <dgm:prSet/>
      <dgm:spPr/>
      <dgm:t>
        <a:bodyPr/>
        <a:lstStyle/>
        <a:p>
          <a:endParaRPr lang="en-US"/>
        </a:p>
      </dgm:t>
    </dgm:pt>
    <dgm:pt modelId="{1BDBD21C-BAEE-4331-90AA-E372FD06F42A}" type="sibTrans" cxnId="{E032637F-B32D-4EFE-9658-122F11D791EE}">
      <dgm:prSet/>
      <dgm:spPr/>
      <dgm:t>
        <a:bodyPr/>
        <a:lstStyle/>
        <a:p>
          <a:endParaRPr lang="en-US"/>
        </a:p>
      </dgm:t>
    </dgm:pt>
    <dgm:pt modelId="{5AFC29BD-AD16-476B-88F1-9738BAE62824}" type="pres">
      <dgm:prSet presAssocID="{4543FBBF-5A32-4C3F-9945-B2AE4371D5E3}" presName="diagram" presStyleCnt="0">
        <dgm:presLayoutVars>
          <dgm:dir/>
          <dgm:resizeHandles val="exact"/>
        </dgm:presLayoutVars>
      </dgm:prSet>
      <dgm:spPr/>
    </dgm:pt>
    <dgm:pt modelId="{387E943C-7A88-4F3F-BE86-4D7F41F75841}" type="pres">
      <dgm:prSet presAssocID="{1ED24157-73EC-43B2-9D40-9214AEE98E83}" presName="node" presStyleLbl="node1" presStyleIdx="0" presStyleCnt="7">
        <dgm:presLayoutVars>
          <dgm:bulletEnabled val="1"/>
        </dgm:presLayoutVars>
      </dgm:prSet>
      <dgm:spPr/>
    </dgm:pt>
    <dgm:pt modelId="{980CE8FA-6F7F-426C-8AE6-019465D61AA6}" type="pres">
      <dgm:prSet presAssocID="{3D278132-155F-42B8-8539-00A107F29B23}" presName="sibTrans" presStyleCnt="0"/>
      <dgm:spPr/>
    </dgm:pt>
    <dgm:pt modelId="{088407D9-36AD-45FC-893C-0DB4B550CA72}" type="pres">
      <dgm:prSet presAssocID="{F72CA809-CE85-4479-BEAB-64360A0A46A9}" presName="node" presStyleLbl="node1" presStyleIdx="1" presStyleCnt="7">
        <dgm:presLayoutVars>
          <dgm:bulletEnabled val="1"/>
        </dgm:presLayoutVars>
      </dgm:prSet>
      <dgm:spPr/>
    </dgm:pt>
    <dgm:pt modelId="{065B0CB6-DEE4-40DC-93AA-8F298A9EC8F1}" type="pres">
      <dgm:prSet presAssocID="{E05E882C-61D3-429A-ACF6-95FB1601D539}" presName="sibTrans" presStyleCnt="0"/>
      <dgm:spPr/>
    </dgm:pt>
    <dgm:pt modelId="{78A390A9-73EE-422B-86CF-DB5671A267A3}" type="pres">
      <dgm:prSet presAssocID="{DC5753E4-2AEE-47F7-88A3-7D2BC942C63F}" presName="node" presStyleLbl="node1" presStyleIdx="2" presStyleCnt="7">
        <dgm:presLayoutVars>
          <dgm:bulletEnabled val="1"/>
        </dgm:presLayoutVars>
      </dgm:prSet>
      <dgm:spPr/>
    </dgm:pt>
    <dgm:pt modelId="{16334737-93EF-451C-B1D4-87D84EA6F66C}" type="pres">
      <dgm:prSet presAssocID="{41B64EBD-385A-41ED-AB5E-62CA0077BC1A}" presName="sibTrans" presStyleCnt="0"/>
      <dgm:spPr/>
    </dgm:pt>
    <dgm:pt modelId="{D40CBBCD-3349-4653-9887-217B623469D7}" type="pres">
      <dgm:prSet presAssocID="{6F3BDF0C-B327-4E9C-B764-2BC8CE7FA0DE}" presName="node" presStyleLbl="node1" presStyleIdx="3" presStyleCnt="7">
        <dgm:presLayoutVars>
          <dgm:bulletEnabled val="1"/>
        </dgm:presLayoutVars>
      </dgm:prSet>
      <dgm:spPr/>
    </dgm:pt>
    <dgm:pt modelId="{1626D145-DDA3-4EFE-9953-B4632CE94136}" type="pres">
      <dgm:prSet presAssocID="{9F582F9A-72F1-47C7-B450-53EAB60FB044}" presName="sibTrans" presStyleCnt="0"/>
      <dgm:spPr/>
    </dgm:pt>
    <dgm:pt modelId="{F38690DC-09CB-48AE-BC9C-DF11DB6D1DCA}" type="pres">
      <dgm:prSet presAssocID="{13F22CFB-8003-46B3-8DAB-466BFD960331}" presName="node" presStyleLbl="node1" presStyleIdx="4" presStyleCnt="7">
        <dgm:presLayoutVars>
          <dgm:bulletEnabled val="1"/>
        </dgm:presLayoutVars>
      </dgm:prSet>
      <dgm:spPr/>
    </dgm:pt>
    <dgm:pt modelId="{66E77310-FFDB-439D-9854-6966DCFEF45C}" type="pres">
      <dgm:prSet presAssocID="{18F7C232-1E66-41D9-9326-1766DFB67715}" presName="sibTrans" presStyleCnt="0"/>
      <dgm:spPr/>
    </dgm:pt>
    <dgm:pt modelId="{AFD67CDD-4B33-49DD-BC3C-D69D9766F7F5}" type="pres">
      <dgm:prSet presAssocID="{33DA8623-BF55-4A68-A4DB-9F7AFC8E331F}" presName="node" presStyleLbl="node1" presStyleIdx="5" presStyleCnt="7">
        <dgm:presLayoutVars>
          <dgm:bulletEnabled val="1"/>
        </dgm:presLayoutVars>
      </dgm:prSet>
      <dgm:spPr/>
    </dgm:pt>
    <dgm:pt modelId="{C455EB17-33D5-4AED-913D-ACE41A3321F6}" type="pres">
      <dgm:prSet presAssocID="{D74BCA8E-A7BD-4304-81A0-C2BA4E0622B5}" presName="sibTrans" presStyleCnt="0"/>
      <dgm:spPr/>
    </dgm:pt>
    <dgm:pt modelId="{C754570B-FA0B-44E9-90C2-FBD4F1236E4E}" type="pres">
      <dgm:prSet presAssocID="{70AA4789-2B0E-4977-BE94-B41BD787FD8F}" presName="node" presStyleLbl="node1" presStyleIdx="6" presStyleCnt="7">
        <dgm:presLayoutVars>
          <dgm:bulletEnabled val="1"/>
        </dgm:presLayoutVars>
      </dgm:prSet>
      <dgm:spPr/>
    </dgm:pt>
  </dgm:ptLst>
  <dgm:cxnLst>
    <dgm:cxn modelId="{120AB900-AF90-4B16-AF12-71BB33FE043F}" srcId="{4543FBBF-5A32-4C3F-9945-B2AE4371D5E3}" destId="{33DA8623-BF55-4A68-A4DB-9F7AFC8E331F}" srcOrd="5" destOrd="0" parTransId="{87FC6006-5A38-4223-85B6-B506BF4B424D}" sibTransId="{D74BCA8E-A7BD-4304-81A0-C2BA4E0622B5}"/>
    <dgm:cxn modelId="{DAB98C19-725E-4C92-A129-AF6E9640332D}" type="presOf" srcId="{33DA8623-BF55-4A68-A4DB-9F7AFC8E331F}" destId="{AFD67CDD-4B33-49DD-BC3C-D69D9766F7F5}" srcOrd="0" destOrd="0" presId="urn:microsoft.com/office/officeart/2005/8/layout/default"/>
    <dgm:cxn modelId="{76238022-4C6B-4409-8B9C-3F949E6531E5}" type="presOf" srcId="{DC5753E4-2AEE-47F7-88A3-7D2BC942C63F}" destId="{78A390A9-73EE-422B-86CF-DB5671A267A3}" srcOrd="0" destOrd="0" presId="urn:microsoft.com/office/officeart/2005/8/layout/default"/>
    <dgm:cxn modelId="{12EBFD2A-19F1-4CA4-AE8B-3F0A92DC031F}" type="presOf" srcId="{13F22CFB-8003-46B3-8DAB-466BFD960331}" destId="{F38690DC-09CB-48AE-BC9C-DF11DB6D1DCA}" srcOrd="0" destOrd="0" presId="urn:microsoft.com/office/officeart/2005/8/layout/default"/>
    <dgm:cxn modelId="{64DABC49-AB3F-4DAB-824E-83C3DF8B53F8}" srcId="{4543FBBF-5A32-4C3F-9945-B2AE4371D5E3}" destId="{DC5753E4-2AEE-47F7-88A3-7D2BC942C63F}" srcOrd="2" destOrd="0" parTransId="{97449D06-366E-4E0D-8801-4AB32A7EC34B}" sibTransId="{41B64EBD-385A-41ED-AB5E-62CA0077BC1A}"/>
    <dgm:cxn modelId="{5EFE166A-A620-4B4D-843B-15E740348ACD}" srcId="{4543FBBF-5A32-4C3F-9945-B2AE4371D5E3}" destId="{13F22CFB-8003-46B3-8DAB-466BFD960331}" srcOrd="4" destOrd="0" parTransId="{8118743E-3109-44F4-AE16-F0F0D2BBAB48}" sibTransId="{18F7C232-1E66-41D9-9326-1766DFB67715}"/>
    <dgm:cxn modelId="{E032637F-B32D-4EFE-9658-122F11D791EE}" srcId="{4543FBBF-5A32-4C3F-9945-B2AE4371D5E3}" destId="{70AA4789-2B0E-4977-BE94-B41BD787FD8F}" srcOrd="6" destOrd="0" parTransId="{C327F421-64FE-4443-BF1C-B71C260C9541}" sibTransId="{1BDBD21C-BAEE-4331-90AA-E372FD06F42A}"/>
    <dgm:cxn modelId="{94954385-82AF-4377-B746-BA28DD6B2FAC}" type="presOf" srcId="{6F3BDF0C-B327-4E9C-B764-2BC8CE7FA0DE}" destId="{D40CBBCD-3349-4653-9887-217B623469D7}" srcOrd="0" destOrd="0" presId="urn:microsoft.com/office/officeart/2005/8/layout/default"/>
    <dgm:cxn modelId="{A42D1CA7-5F63-4D0C-A716-CAC30BE923F2}" srcId="{4543FBBF-5A32-4C3F-9945-B2AE4371D5E3}" destId="{6F3BDF0C-B327-4E9C-B764-2BC8CE7FA0DE}" srcOrd="3" destOrd="0" parTransId="{87FD0A7E-A8AA-4291-9DCA-2661EDA57918}" sibTransId="{9F582F9A-72F1-47C7-B450-53EAB60FB044}"/>
    <dgm:cxn modelId="{FFD7A3B9-5E42-44D0-9FE2-0F91A9DAFA80}" srcId="{4543FBBF-5A32-4C3F-9945-B2AE4371D5E3}" destId="{F72CA809-CE85-4479-BEAB-64360A0A46A9}" srcOrd="1" destOrd="0" parTransId="{60F14333-CAB5-4BFA-98FF-A449C2A00E7A}" sibTransId="{E05E882C-61D3-429A-ACF6-95FB1601D539}"/>
    <dgm:cxn modelId="{CC1F43BC-769A-44D2-92AD-37B471139EAD}" type="presOf" srcId="{1ED24157-73EC-43B2-9D40-9214AEE98E83}" destId="{387E943C-7A88-4F3F-BE86-4D7F41F75841}" srcOrd="0" destOrd="0" presId="urn:microsoft.com/office/officeart/2005/8/layout/default"/>
    <dgm:cxn modelId="{E652D9C6-EE29-49BC-B05D-051375B2CA0D}" type="presOf" srcId="{70AA4789-2B0E-4977-BE94-B41BD787FD8F}" destId="{C754570B-FA0B-44E9-90C2-FBD4F1236E4E}" srcOrd="0" destOrd="0" presId="urn:microsoft.com/office/officeart/2005/8/layout/default"/>
    <dgm:cxn modelId="{C611A8CB-9D65-471C-BD03-9F99A6D1CB4C}" type="presOf" srcId="{F72CA809-CE85-4479-BEAB-64360A0A46A9}" destId="{088407D9-36AD-45FC-893C-0DB4B550CA72}" srcOrd="0" destOrd="0" presId="urn:microsoft.com/office/officeart/2005/8/layout/default"/>
    <dgm:cxn modelId="{821890CC-E1D0-4AE4-89A3-F0EF346CB51B}" srcId="{4543FBBF-5A32-4C3F-9945-B2AE4371D5E3}" destId="{1ED24157-73EC-43B2-9D40-9214AEE98E83}" srcOrd="0" destOrd="0" parTransId="{6A6D7965-D529-46A9-844F-27D59A4A69B7}" sibTransId="{3D278132-155F-42B8-8539-00A107F29B23}"/>
    <dgm:cxn modelId="{89E070F0-7E32-40AE-A604-9F840B42A6B6}" type="presOf" srcId="{4543FBBF-5A32-4C3F-9945-B2AE4371D5E3}" destId="{5AFC29BD-AD16-476B-88F1-9738BAE62824}" srcOrd="0" destOrd="0" presId="urn:microsoft.com/office/officeart/2005/8/layout/default"/>
    <dgm:cxn modelId="{E6D40422-5EE3-45A0-B97D-6DD2EC9A7095}" type="presParOf" srcId="{5AFC29BD-AD16-476B-88F1-9738BAE62824}" destId="{387E943C-7A88-4F3F-BE86-4D7F41F75841}" srcOrd="0" destOrd="0" presId="urn:microsoft.com/office/officeart/2005/8/layout/default"/>
    <dgm:cxn modelId="{80DA97EB-F16A-430F-8587-6BC55119F64A}" type="presParOf" srcId="{5AFC29BD-AD16-476B-88F1-9738BAE62824}" destId="{980CE8FA-6F7F-426C-8AE6-019465D61AA6}" srcOrd="1" destOrd="0" presId="urn:microsoft.com/office/officeart/2005/8/layout/default"/>
    <dgm:cxn modelId="{C7524551-D649-4AF5-BDF0-6C763E5C7817}" type="presParOf" srcId="{5AFC29BD-AD16-476B-88F1-9738BAE62824}" destId="{088407D9-36AD-45FC-893C-0DB4B550CA72}" srcOrd="2" destOrd="0" presId="urn:microsoft.com/office/officeart/2005/8/layout/default"/>
    <dgm:cxn modelId="{6972ABE0-F4AC-4407-908A-04087F4D07D8}" type="presParOf" srcId="{5AFC29BD-AD16-476B-88F1-9738BAE62824}" destId="{065B0CB6-DEE4-40DC-93AA-8F298A9EC8F1}" srcOrd="3" destOrd="0" presId="urn:microsoft.com/office/officeart/2005/8/layout/default"/>
    <dgm:cxn modelId="{7F12B590-5A36-4CE7-BC94-77AE00733845}" type="presParOf" srcId="{5AFC29BD-AD16-476B-88F1-9738BAE62824}" destId="{78A390A9-73EE-422B-86CF-DB5671A267A3}" srcOrd="4" destOrd="0" presId="urn:microsoft.com/office/officeart/2005/8/layout/default"/>
    <dgm:cxn modelId="{4498EF65-9596-4563-AD36-41BABB81FF9D}" type="presParOf" srcId="{5AFC29BD-AD16-476B-88F1-9738BAE62824}" destId="{16334737-93EF-451C-B1D4-87D84EA6F66C}" srcOrd="5" destOrd="0" presId="urn:microsoft.com/office/officeart/2005/8/layout/default"/>
    <dgm:cxn modelId="{6D471158-D7B6-4CA9-9706-490746616361}" type="presParOf" srcId="{5AFC29BD-AD16-476B-88F1-9738BAE62824}" destId="{D40CBBCD-3349-4653-9887-217B623469D7}" srcOrd="6" destOrd="0" presId="urn:microsoft.com/office/officeart/2005/8/layout/default"/>
    <dgm:cxn modelId="{5FFA3A05-B7E3-4A00-9D05-7BB0B224D23A}" type="presParOf" srcId="{5AFC29BD-AD16-476B-88F1-9738BAE62824}" destId="{1626D145-DDA3-4EFE-9953-B4632CE94136}" srcOrd="7" destOrd="0" presId="urn:microsoft.com/office/officeart/2005/8/layout/default"/>
    <dgm:cxn modelId="{13759399-EEA1-4272-A51C-FB076CA549C4}" type="presParOf" srcId="{5AFC29BD-AD16-476B-88F1-9738BAE62824}" destId="{F38690DC-09CB-48AE-BC9C-DF11DB6D1DCA}" srcOrd="8" destOrd="0" presId="urn:microsoft.com/office/officeart/2005/8/layout/default"/>
    <dgm:cxn modelId="{39BDE1B6-DC83-4BEC-9343-38E6CDC639F5}" type="presParOf" srcId="{5AFC29BD-AD16-476B-88F1-9738BAE62824}" destId="{66E77310-FFDB-439D-9854-6966DCFEF45C}" srcOrd="9" destOrd="0" presId="urn:microsoft.com/office/officeart/2005/8/layout/default"/>
    <dgm:cxn modelId="{08E17F67-B893-4504-9200-AE14B3C7D86E}" type="presParOf" srcId="{5AFC29BD-AD16-476B-88F1-9738BAE62824}" destId="{AFD67CDD-4B33-49DD-BC3C-D69D9766F7F5}" srcOrd="10" destOrd="0" presId="urn:microsoft.com/office/officeart/2005/8/layout/default"/>
    <dgm:cxn modelId="{C91C570D-FAD2-4D0C-B5E7-DDA481959CCF}" type="presParOf" srcId="{5AFC29BD-AD16-476B-88F1-9738BAE62824}" destId="{C455EB17-33D5-4AED-913D-ACE41A3321F6}" srcOrd="11" destOrd="0" presId="urn:microsoft.com/office/officeart/2005/8/layout/default"/>
    <dgm:cxn modelId="{F7F2CA86-4C66-4AA3-BF6B-D6429F580418}" type="presParOf" srcId="{5AFC29BD-AD16-476B-88F1-9738BAE62824}" destId="{C754570B-FA0B-44E9-90C2-FBD4F1236E4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C15FF6-7888-467F-AB15-73EE301FF9A4}" type="doc">
      <dgm:prSet loTypeId="urn:microsoft.com/office/officeart/2018/2/layout/IconCircleList" loCatId="icon" qsTypeId="urn:microsoft.com/office/officeart/2005/8/quickstyle/simple1" qsCatId="simple" csTypeId="urn:microsoft.com/office/officeart/2018/5/colors/Iconchunking_neutralbg_accent6_2" csCatId="accent6" phldr="1"/>
      <dgm:spPr/>
      <dgm:t>
        <a:bodyPr/>
        <a:lstStyle/>
        <a:p>
          <a:endParaRPr lang="en-US"/>
        </a:p>
      </dgm:t>
    </dgm:pt>
    <dgm:pt modelId="{C42196CE-F68E-4D55-8DAC-7DA9A24A891C}">
      <dgm:prSet custT="1"/>
      <dgm:spPr/>
      <dgm:t>
        <a:bodyPr/>
        <a:lstStyle/>
        <a:p>
          <a:r>
            <a:rPr lang="en-US" sz="1600"/>
            <a:t>Ranging from 2cm -400cm non-contact measurement function.</a:t>
          </a:r>
        </a:p>
      </dgm:t>
    </dgm:pt>
    <dgm:pt modelId="{00927E17-98EA-4528-9C05-174D9A26C4AF}" type="parTrans" cxnId="{A6DE232F-DF2F-4F88-8B2D-1A99628F1789}">
      <dgm:prSet/>
      <dgm:spPr/>
      <dgm:t>
        <a:bodyPr/>
        <a:lstStyle/>
        <a:p>
          <a:endParaRPr lang="en-US"/>
        </a:p>
      </dgm:t>
    </dgm:pt>
    <dgm:pt modelId="{5696B725-8A67-4EF9-81C5-4496EB79BB8B}" type="sibTrans" cxnId="{A6DE232F-DF2F-4F88-8B2D-1A99628F1789}">
      <dgm:prSet/>
      <dgm:spPr/>
      <dgm:t>
        <a:bodyPr/>
        <a:lstStyle/>
        <a:p>
          <a:endParaRPr lang="en-US"/>
        </a:p>
      </dgm:t>
    </dgm:pt>
    <dgm:pt modelId="{11AF8B0E-15CD-4038-9DBC-E05F671EF192}">
      <dgm:prSet custT="1"/>
      <dgm:spPr/>
      <dgm:t>
        <a:bodyPr/>
        <a:lstStyle/>
        <a:p>
          <a:r>
            <a:rPr lang="en-US" sz="1600"/>
            <a:t>The ranging accuracy can reach to 3mm.</a:t>
          </a:r>
        </a:p>
      </dgm:t>
    </dgm:pt>
    <dgm:pt modelId="{6CA22D18-0752-409E-A55C-94DAC7781023}" type="parTrans" cxnId="{F914C9EF-656F-4D8C-BAC5-11AC5E140744}">
      <dgm:prSet/>
      <dgm:spPr/>
      <dgm:t>
        <a:bodyPr/>
        <a:lstStyle/>
        <a:p>
          <a:endParaRPr lang="en-US"/>
        </a:p>
      </dgm:t>
    </dgm:pt>
    <dgm:pt modelId="{C21F9F1E-5316-4969-85F0-C3B42605D2E3}" type="sibTrans" cxnId="{F914C9EF-656F-4D8C-BAC5-11AC5E140744}">
      <dgm:prSet/>
      <dgm:spPr/>
      <dgm:t>
        <a:bodyPr/>
        <a:lstStyle/>
        <a:p>
          <a:endParaRPr lang="en-US"/>
        </a:p>
      </dgm:t>
    </dgm:pt>
    <dgm:pt modelId="{0B3F03D5-AE2D-488E-B7FC-516EC66DD8AA}">
      <dgm:prSet custT="1"/>
      <dgm:spPr/>
      <dgm:t>
        <a:bodyPr/>
        <a:lstStyle/>
        <a:p>
          <a:r>
            <a:rPr lang="en-US" sz="1600" dirty="0"/>
            <a:t>The module includes transmitter and Receiver.</a:t>
          </a:r>
        </a:p>
      </dgm:t>
    </dgm:pt>
    <dgm:pt modelId="{D4163D5E-2F59-40DF-87CE-B6C55343921D}" type="parTrans" cxnId="{F8B674A9-C0EF-4447-8F83-54326225A915}">
      <dgm:prSet/>
      <dgm:spPr/>
      <dgm:t>
        <a:bodyPr/>
        <a:lstStyle/>
        <a:p>
          <a:endParaRPr lang="en-US"/>
        </a:p>
      </dgm:t>
    </dgm:pt>
    <dgm:pt modelId="{E5F56AD7-0AF4-4186-9ACE-A062B9C7FD8B}" type="sibTrans" cxnId="{F8B674A9-C0EF-4447-8F83-54326225A915}">
      <dgm:prSet/>
      <dgm:spPr/>
      <dgm:t>
        <a:bodyPr/>
        <a:lstStyle/>
        <a:p>
          <a:endParaRPr lang="en-US"/>
        </a:p>
      </dgm:t>
    </dgm:pt>
    <dgm:pt modelId="{48AD63D3-CBF6-42F1-B0B9-7A4696D0EEFA}">
      <dgm:prSet custT="1"/>
      <dgm:spPr/>
      <dgm:t>
        <a:bodyPr/>
        <a:lstStyle/>
        <a:p>
          <a:r>
            <a:rPr lang="en-US" sz="1600"/>
            <a:t>Measuring angle of ultrasonic seniors 15 degree.</a:t>
          </a:r>
        </a:p>
      </dgm:t>
    </dgm:pt>
    <dgm:pt modelId="{D92C125F-B9C0-4725-89D2-1F24E9A7225A}" type="parTrans" cxnId="{B8224396-35AF-4B1F-9AEE-84CFFF01144E}">
      <dgm:prSet/>
      <dgm:spPr/>
      <dgm:t>
        <a:bodyPr/>
        <a:lstStyle/>
        <a:p>
          <a:endParaRPr lang="en-US"/>
        </a:p>
      </dgm:t>
    </dgm:pt>
    <dgm:pt modelId="{37A8A302-39A2-4979-B568-79465199302E}" type="sibTrans" cxnId="{B8224396-35AF-4B1F-9AEE-84CFFF01144E}">
      <dgm:prSet/>
      <dgm:spPr/>
      <dgm:t>
        <a:bodyPr/>
        <a:lstStyle/>
        <a:p>
          <a:endParaRPr lang="en-US"/>
        </a:p>
      </dgm:t>
    </dgm:pt>
    <dgm:pt modelId="{96F059CB-7C36-4B1D-8E62-4EEF54C7D425}">
      <dgm:prSet custT="1"/>
      <dgm:spPr/>
      <dgm:t>
        <a:bodyPr/>
        <a:lstStyle/>
        <a:p>
          <a:r>
            <a:rPr lang="en-US" sz="1600"/>
            <a:t>Dimension are 45*20*15mm.</a:t>
          </a:r>
        </a:p>
      </dgm:t>
    </dgm:pt>
    <dgm:pt modelId="{DFBD21B3-4EB2-4D6B-B09A-4072D7030D0F}" type="parTrans" cxnId="{16BD523F-101F-417C-B6D0-A97DB467FFD5}">
      <dgm:prSet/>
      <dgm:spPr/>
      <dgm:t>
        <a:bodyPr/>
        <a:lstStyle/>
        <a:p>
          <a:endParaRPr lang="en-US"/>
        </a:p>
      </dgm:t>
    </dgm:pt>
    <dgm:pt modelId="{403ED9F4-44F8-4BA7-972B-ED5EA984ABE1}" type="sibTrans" cxnId="{16BD523F-101F-417C-B6D0-A97DB467FFD5}">
      <dgm:prSet/>
      <dgm:spPr/>
      <dgm:t>
        <a:bodyPr/>
        <a:lstStyle/>
        <a:p>
          <a:endParaRPr lang="en-US"/>
        </a:p>
      </dgm:t>
    </dgm:pt>
    <dgm:pt modelId="{50E15C67-4C40-4B50-AE81-BA3A08B301E0}" type="pres">
      <dgm:prSet presAssocID="{30C15FF6-7888-467F-AB15-73EE301FF9A4}" presName="root" presStyleCnt="0">
        <dgm:presLayoutVars>
          <dgm:dir/>
          <dgm:resizeHandles val="exact"/>
        </dgm:presLayoutVars>
      </dgm:prSet>
      <dgm:spPr/>
    </dgm:pt>
    <dgm:pt modelId="{5BD24AB3-9CD3-4703-843B-21E35524D377}" type="pres">
      <dgm:prSet presAssocID="{30C15FF6-7888-467F-AB15-73EE301FF9A4}" presName="container" presStyleCnt="0">
        <dgm:presLayoutVars>
          <dgm:dir/>
          <dgm:resizeHandles val="exact"/>
        </dgm:presLayoutVars>
      </dgm:prSet>
      <dgm:spPr/>
    </dgm:pt>
    <dgm:pt modelId="{5BF700E0-1751-4532-B974-43359B4D4F1C}" type="pres">
      <dgm:prSet presAssocID="{C42196CE-F68E-4D55-8DAC-7DA9A24A891C}" presName="compNode" presStyleCnt="0"/>
      <dgm:spPr/>
    </dgm:pt>
    <dgm:pt modelId="{FEFAD58A-4416-4154-A5A6-0FD669D0967C}" type="pres">
      <dgm:prSet presAssocID="{C42196CE-F68E-4D55-8DAC-7DA9A24A891C}" presName="iconBgRect" presStyleLbl="bgShp" presStyleIdx="0" presStyleCnt="5"/>
      <dgm:spPr/>
    </dgm:pt>
    <dgm:pt modelId="{0D482124-D660-48AE-951C-823E8CB8062B}" type="pres">
      <dgm:prSet presAssocID="{C42196CE-F68E-4D55-8DAC-7DA9A24A89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2288E248-DA1E-40DB-87C9-1E6165C0D970}" type="pres">
      <dgm:prSet presAssocID="{C42196CE-F68E-4D55-8DAC-7DA9A24A891C}" presName="spaceRect" presStyleCnt="0"/>
      <dgm:spPr/>
    </dgm:pt>
    <dgm:pt modelId="{DB9590E8-B735-483A-B052-67783513115F}" type="pres">
      <dgm:prSet presAssocID="{C42196CE-F68E-4D55-8DAC-7DA9A24A891C}" presName="textRect" presStyleLbl="revTx" presStyleIdx="0" presStyleCnt="5">
        <dgm:presLayoutVars>
          <dgm:chMax val="1"/>
          <dgm:chPref val="1"/>
        </dgm:presLayoutVars>
      </dgm:prSet>
      <dgm:spPr/>
    </dgm:pt>
    <dgm:pt modelId="{A1668670-44C2-4144-9C87-1FA76B86E1DD}" type="pres">
      <dgm:prSet presAssocID="{5696B725-8A67-4EF9-81C5-4496EB79BB8B}" presName="sibTrans" presStyleLbl="sibTrans2D1" presStyleIdx="0" presStyleCnt="0"/>
      <dgm:spPr/>
    </dgm:pt>
    <dgm:pt modelId="{F345619B-C157-47D0-B012-4E0ABC2D2DA5}" type="pres">
      <dgm:prSet presAssocID="{11AF8B0E-15CD-4038-9DBC-E05F671EF192}" presName="compNode" presStyleCnt="0"/>
      <dgm:spPr/>
    </dgm:pt>
    <dgm:pt modelId="{B7EB81E0-BD45-4C0E-B524-79333E92A78E}" type="pres">
      <dgm:prSet presAssocID="{11AF8B0E-15CD-4038-9DBC-E05F671EF192}" presName="iconBgRect" presStyleLbl="bgShp" presStyleIdx="1" presStyleCnt="5"/>
      <dgm:spPr/>
    </dgm:pt>
    <dgm:pt modelId="{396D9179-8B91-4F73-BCD5-6041FBC9394B}" type="pres">
      <dgm:prSet presAssocID="{11AF8B0E-15CD-4038-9DBC-E05F671EF1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D73C3583-57B6-4AA1-82C6-2BEB2D2103CC}" type="pres">
      <dgm:prSet presAssocID="{11AF8B0E-15CD-4038-9DBC-E05F671EF192}" presName="spaceRect" presStyleCnt="0"/>
      <dgm:spPr/>
    </dgm:pt>
    <dgm:pt modelId="{CF1B05FE-F228-4588-96B6-0B5ADC7C876C}" type="pres">
      <dgm:prSet presAssocID="{11AF8B0E-15CD-4038-9DBC-E05F671EF192}" presName="textRect" presStyleLbl="revTx" presStyleIdx="1" presStyleCnt="5">
        <dgm:presLayoutVars>
          <dgm:chMax val="1"/>
          <dgm:chPref val="1"/>
        </dgm:presLayoutVars>
      </dgm:prSet>
      <dgm:spPr/>
    </dgm:pt>
    <dgm:pt modelId="{2BDAEC43-7AAD-4678-8BAB-799676859524}" type="pres">
      <dgm:prSet presAssocID="{C21F9F1E-5316-4969-85F0-C3B42605D2E3}" presName="sibTrans" presStyleLbl="sibTrans2D1" presStyleIdx="0" presStyleCnt="0"/>
      <dgm:spPr/>
    </dgm:pt>
    <dgm:pt modelId="{7B143206-E927-4662-B982-8AC43F82B090}" type="pres">
      <dgm:prSet presAssocID="{0B3F03D5-AE2D-488E-B7FC-516EC66DD8AA}" presName="compNode" presStyleCnt="0"/>
      <dgm:spPr/>
    </dgm:pt>
    <dgm:pt modelId="{B88CB57C-206D-4E53-BCAE-2324D9A11895}" type="pres">
      <dgm:prSet presAssocID="{0B3F03D5-AE2D-488E-B7FC-516EC66DD8AA}" presName="iconBgRect" presStyleLbl="bgShp" presStyleIdx="2" presStyleCnt="5"/>
      <dgm:spPr/>
    </dgm:pt>
    <dgm:pt modelId="{6770DED0-1B88-4287-BD32-650F18BCC431}" type="pres">
      <dgm:prSet presAssocID="{0B3F03D5-AE2D-488E-B7FC-516EC66DD8A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69AEF7DE-E7AD-4C4A-A610-06A7DA950D11}" type="pres">
      <dgm:prSet presAssocID="{0B3F03D5-AE2D-488E-B7FC-516EC66DD8AA}" presName="spaceRect" presStyleCnt="0"/>
      <dgm:spPr/>
    </dgm:pt>
    <dgm:pt modelId="{A95B8057-9C9B-4843-B246-9C78282D6BA1}" type="pres">
      <dgm:prSet presAssocID="{0B3F03D5-AE2D-488E-B7FC-516EC66DD8AA}" presName="textRect" presStyleLbl="revTx" presStyleIdx="2" presStyleCnt="5">
        <dgm:presLayoutVars>
          <dgm:chMax val="1"/>
          <dgm:chPref val="1"/>
        </dgm:presLayoutVars>
      </dgm:prSet>
      <dgm:spPr/>
    </dgm:pt>
    <dgm:pt modelId="{2092F720-5E6A-4778-9BD7-FB51CECEE485}" type="pres">
      <dgm:prSet presAssocID="{E5F56AD7-0AF4-4186-9ACE-A062B9C7FD8B}" presName="sibTrans" presStyleLbl="sibTrans2D1" presStyleIdx="0" presStyleCnt="0"/>
      <dgm:spPr/>
    </dgm:pt>
    <dgm:pt modelId="{B72106A4-F5F1-4F36-AB0B-1042B36ACBCE}" type="pres">
      <dgm:prSet presAssocID="{48AD63D3-CBF6-42F1-B0B9-7A4696D0EEFA}" presName="compNode" presStyleCnt="0"/>
      <dgm:spPr/>
    </dgm:pt>
    <dgm:pt modelId="{02C917E8-B1EC-47AF-A69D-C31432E52461}" type="pres">
      <dgm:prSet presAssocID="{48AD63D3-CBF6-42F1-B0B9-7A4696D0EEFA}" presName="iconBgRect" presStyleLbl="bgShp" presStyleIdx="3" presStyleCnt="5"/>
      <dgm:spPr/>
    </dgm:pt>
    <dgm:pt modelId="{716512EA-729A-4E5C-ACDA-101238A574F9}" type="pres">
      <dgm:prSet presAssocID="{48AD63D3-CBF6-42F1-B0B9-7A4696D0EE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gnal"/>
        </a:ext>
      </dgm:extLst>
    </dgm:pt>
    <dgm:pt modelId="{F020A09C-ED55-4762-BC9B-EB0FA6328BA7}" type="pres">
      <dgm:prSet presAssocID="{48AD63D3-CBF6-42F1-B0B9-7A4696D0EEFA}" presName="spaceRect" presStyleCnt="0"/>
      <dgm:spPr/>
    </dgm:pt>
    <dgm:pt modelId="{8D35E80D-532A-4991-8D52-23E87F435358}" type="pres">
      <dgm:prSet presAssocID="{48AD63D3-CBF6-42F1-B0B9-7A4696D0EEFA}" presName="textRect" presStyleLbl="revTx" presStyleIdx="3" presStyleCnt="5">
        <dgm:presLayoutVars>
          <dgm:chMax val="1"/>
          <dgm:chPref val="1"/>
        </dgm:presLayoutVars>
      </dgm:prSet>
      <dgm:spPr/>
    </dgm:pt>
    <dgm:pt modelId="{99998035-3734-4F7B-9F8E-6CEEA6A82C32}" type="pres">
      <dgm:prSet presAssocID="{37A8A302-39A2-4979-B568-79465199302E}" presName="sibTrans" presStyleLbl="sibTrans2D1" presStyleIdx="0" presStyleCnt="0"/>
      <dgm:spPr/>
    </dgm:pt>
    <dgm:pt modelId="{9FC46302-5AD9-4BA9-A6AA-1E92DF3A319B}" type="pres">
      <dgm:prSet presAssocID="{96F059CB-7C36-4B1D-8E62-4EEF54C7D425}" presName="compNode" presStyleCnt="0"/>
      <dgm:spPr/>
    </dgm:pt>
    <dgm:pt modelId="{2D8CF396-DF06-41D1-B482-0C431FF97AD8}" type="pres">
      <dgm:prSet presAssocID="{96F059CB-7C36-4B1D-8E62-4EEF54C7D425}" presName="iconBgRect" presStyleLbl="bgShp" presStyleIdx="4" presStyleCnt="5"/>
      <dgm:spPr/>
    </dgm:pt>
    <dgm:pt modelId="{143BACFF-CE76-4069-9F9B-5A26862826CA}" type="pres">
      <dgm:prSet presAssocID="{96F059CB-7C36-4B1D-8E62-4EEF54C7D42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ffic Light"/>
        </a:ext>
      </dgm:extLst>
    </dgm:pt>
    <dgm:pt modelId="{D12B2F1E-AAEC-4412-82FE-F0F6F88DBF33}" type="pres">
      <dgm:prSet presAssocID="{96F059CB-7C36-4B1D-8E62-4EEF54C7D425}" presName="spaceRect" presStyleCnt="0"/>
      <dgm:spPr/>
    </dgm:pt>
    <dgm:pt modelId="{68E81CD2-1994-4330-B709-376BA229463C}" type="pres">
      <dgm:prSet presAssocID="{96F059CB-7C36-4B1D-8E62-4EEF54C7D425}" presName="textRect" presStyleLbl="revTx" presStyleIdx="4" presStyleCnt="5">
        <dgm:presLayoutVars>
          <dgm:chMax val="1"/>
          <dgm:chPref val="1"/>
        </dgm:presLayoutVars>
      </dgm:prSet>
      <dgm:spPr/>
    </dgm:pt>
  </dgm:ptLst>
  <dgm:cxnLst>
    <dgm:cxn modelId="{51F1F127-D632-4AA8-B8F3-4E01EF388868}" type="presOf" srcId="{11AF8B0E-15CD-4038-9DBC-E05F671EF192}" destId="{CF1B05FE-F228-4588-96B6-0B5ADC7C876C}" srcOrd="0" destOrd="0" presId="urn:microsoft.com/office/officeart/2018/2/layout/IconCircleList"/>
    <dgm:cxn modelId="{A6DE232F-DF2F-4F88-8B2D-1A99628F1789}" srcId="{30C15FF6-7888-467F-AB15-73EE301FF9A4}" destId="{C42196CE-F68E-4D55-8DAC-7DA9A24A891C}" srcOrd="0" destOrd="0" parTransId="{00927E17-98EA-4528-9C05-174D9A26C4AF}" sibTransId="{5696B725-8A67-4EF9-81C5-4496EB79BB8B}"/>
    <dgm:cxn modelId="{09E0BC3C-081A-4903-9108-D4B3B0D76FC9}" type="presOf" srcId="{E5F56AD7-0AF4-4186-9ACE-A062B9C7FD8B}" destId="{2092F720-5E6A-4778-9BD7-FB51CECEE485}" srcOrd="0" destOrd="0" presId="urn:microsoft.com/office/officeart/2018/2/layout/IconCircleList"/>
    <dgm:cxn modelId="{16BD523F-101F-417C-B6D0-A97DB467FFD5}" srcId="{30C15FF6-7888-467F-AB15-73EE301FF9A4}" destId="{96F059CB-7C36-4B1D-8E62-4EEF54C7D425}" srcOrd="4" destOrd="0" parTransId="{DFBD21B3-4EB2-4D6B-B09A-4072D7030D0F}" sibTransId="{403ED9F4-44F8-4BA7-972B-ED5EA984ABE1}"/>
    <dgm:cxn modelId="{F98AF673-A2D8-4787-848F-A9E4F1977E35}" type="presOf" srcId="{30C15FF6-7888-467F-AB15-73EE301FF9A4}" destId="{50E15C67-4C40-4B50-AE81-BA3A08B301E0}" srcOrd="0" destOrd="0" presId="urn:microsoft.com/office/officeart/2018/2/layout/IconCircleList"/>
    <dgm:cxn modelId="{3C1E247A-FAF5-40EE-A4EE-13FE1C413CD7}" type="presOf" srcId="{C42196CE-F68E-4D55-8DAC-7DA9A24A891C}" destId="{DB9590E8-B735-483A-B052-67783513115F}" srcOrd="0" destOrd="0" presId="urn:microsoft.com/office/officeart/2018/2/layout/IconCircleList"/>
    <dgm:cxn modelId="{E9C3F57F-106F-4F24-8BBE-137853DCF29F}" type="presOf" srcId="{37A8A302-39A2-4979-B568-79465199302E}" destId="{99998035-3734-4F7B-9F8E-6CEEA6A82C32}" srcOrd="0" destOrd="0" presId="urn:microsoft.com/office/officeart/2018/2/layout/IconCircleList"/>
    <dgm:cxn modelId="{CB13D08E-FAB1-4A22-A56C-B91B638D562A}" type="presOf" srcId="{96F059CB-7C36-4B1D-8E62-4EEF54C7D425}" destId="{68E81CD2-1994-4330-B709-376BA229463C}" srcOrd="0" destOrd="0" presId="urn:microsoft.com/office/officeart/2018/2/layout/IconCircleList"/>
    <dgm:cxn modelId="{B8224396-35AF-4B1F-9AEE-84CFFF01144E}" srcId="{30C15FF6-7888-467F-AB15-73EE301FF9A4}" destId="{48AD63D3-CBF6-42F1-B0B9-7A4696D0EEFA}" srcOrd="3" destOrd="0" parTransId="{D92C125F-B9C0-4725-89D2-1F24E9A7225A}" sibTransId="{37A8A302-39A2-4979-B568-79465199302E}"/>
    <dgm:cxn modelId="{F8B674A9-C0EF-4447-8F83-54326225A915}" srcId="{30C15FF6-7888-467F-AB15-73EE301FF9A4}" destId="{0B3F03D5-AE2D-488E-B7FC-516EC66DD8AA}" srcOrd="2" destOrd="0" parTransId="{D4163D5E-2F59-40DF-87CE-B6C55343921D}" sibTransId="{E5F56AD7-0AF4-4186-9ACE-A062B9C7FD8B}"/>
    <dgm:cxn modelId="{54DEDFA9-237D-4DD1-BD18-A4BADC1D2BB6}" type="presOf" srcId="{48AD63D3-CBF6-42F1-B0B9-7A4696D0EEFA}" destId="{8D35E80D-532A-4991-8D52-23E87F435358}" srcOrd="0" destOrd="0" presId="urn:microsoft.com/office/officeart/2018/2/layout/IconCircleList"/>
    <dgm:cxn modelId="{539947C3-0A32-4526-8320-A138EE23BFF4}" type="presOf" srcId="{5696B725-8A67-4EF9-81C5-4496EB79BB8B}" destId="{A1668670-44C2-4144-9C87-1FA76B86E1DD}" srcOrd="0" destOrd="0" presId="urn:microsoft.com/office/officeart/2018/2/layout/IconCircleList"/>
    <dgm:cxn modelId="{5461C7CC-37AC-4918-AA5B-49073EA67360}" type="presOf" srcId="{0B3F03D5-AE2D-488E-B7FC-516EC66DD8AA}" destId="{A95B8057-9C9B-4843-B246-9C78282D6BA1}" srcOrd="0" destOrd="0" presId="urn:microsoft.com/office/officeart/2018/2/layout/IconCircleList"/>
    <dgm:cxn modelId="{E137F1EC-E494-49F8-A302-D44DC3F87240}" type="presOf" srcId="{C21F9F1E-5316-4969-85F0-C3B42605D2E3}" destId="{2BDAEC43-7AAD-4678-8BAB-799676859524}" srcOrd="0" destOrd="0" presId="urn:microsoft.com/office/officeart/2018/2/layout/IconCircleList"/>
    <dgm:cxn modelId="{F914C9EF-656F-4D8C-BAC5-11AC5E140744}" srcId="{30C15FF6-7888-467F-AB15-73EE301FF9A4}" destId="{11AF8B0E-15CD-4038-9DBC-E05F671EF192}" srcOrd="1" destOrd="0" parTransId="{6CA22D18-0752-409E-A55C-94DAC7781023}" sibTransId="{C21F9F1E-5316-4969-85F0-C3B42605D2E3}"/>
    <dgm:cxn modelId="{90E18DA2-D027-440B-B5B1-777A92F0B94B}" type="presParOf" srcId="{50E15C67-4C40-4B50-AE81-BA3A08B301E0}" destId="{5BD24AB3-9CD3-4703-843B-21E35524D377}" srcOrd="0" destOrd="0" presId="urn:microsoft.com/office/officeart/2018/2/layout/IconCircleList"/>
    <dgm:cxn modelId="{D69C17FE-610A-4EE1-B70F-2D49A0F1F957}" type="presParOf" srcId="{5BD24AB3-9CD3-4703-843B-21E35524D377}" destId="{5BF700E0-1751-4532-B974-43359B4D4F1C}" srcOrd="0" destOrd="0" presId="urn:microsoft.com/office/officeart/2018/2/layout/IconCircleList"/>
    <dgm:cxn modelId="{B4319748-AA31-418F-AC97-3FC956DEAAB6}" type="presParOf" srcId="{5BF700E0-1751-4532-B974-43359B4D4F1C}" destId="{FEFAD58A-4416-4154-A5A6-0FD669D0967C}" srcOrd="0" destOrd="0" presId="urn:microsoft.com/office/officeart/2018/2/layout/IconCircleList"/>
    <dgm:cxn modelId="{82EB8DEA-724A-40A2-8FC0-6303884FB0D4}" type="presParOf" srcId="{5BF700E0-1751-4532-B974-43359B4D4F1C}" destId="{0D482124-D660-48AE-951C-823E8CB8062B}" srcOrd="1" destOrd="0" presId="urn:microsoft.com/office/officeart/2018/2/layout/IconCircleList"/>
    <dgm:cxn modelId="{9E45022C-B42F-4B78-8594-EE7CEC8FD064}" type="presParOf" srcId="{5BF700E0-1751-4532-B974-43359B4D4F1C}" destId="{2288E248-DA1E-40DB-87C9-1E6165C0D970}" srcOrd="2" destOrd="0" presId="urn:microsoft.com/office/officeart/2018/2/layout/IconCircleList"/>
    <dgm:cxn modelId="{E548D9DE-D7C6-435B-BF20-B1A7A5D9B175}" type="presParOf" srcId="{5BF700E0-1751-4532-B974-43359B4D4F1C}" destId="{DB9590E8-B735-483A-B052-67783513115F}" srcOrd="3" destOrd="0" presId="urn:microsoft.com/office/officeart/2018/2/layout/IconCircleList"/>
    <dgm:cxn modelId="{26131755-9711-4F8B-85FE-F7B3A9AE06C6}" type="presParOf" srcId="{5BD24AB3-9CD3-4703-843B-21E35524D377}" destId="{A1668670-44C2-4144-9C87-1FA76B86E1DD}" srcOrd="1" destOrd="0" presId="urn:microsoft.com/office/officeart/2018/2/layout/IconCircleList"/>
    <dgm:cxn modelId="{A8DDF863-93F9-41BD-9229-A9A211079D7E}" type="presParOf" srcId="{5BD24AB3-9CD3-4703-843B-21E35524D377}" destId="{F345619B-C157-47D0-B012-4E0ABC2D2DA5}" srcOrd="2" destOrd="0" presId="urn:microsoft.com/office/officeart/2018/2/layout/IconCircleList"/>
    <dgm:cxn modelId="{6E2FF1C7-4E5A-4DB2-9889-9B3ABAD0F929}" type="presParOf" srcId="{F345619B-C157-47D0-B012-4E0ABC2D2DA5}" destId="{B7EB81E0-BD45-4C0E-B524-79333E92A78E}" srcOrd="0" destOrd="0" presId="urn:microsoft.com/office/officeart/2018/2/layout/IconCircleList"/>
    <dgm:cxn modelId="{395B6C8F-9AF4-4D3C-9873-5918605EBC25}" type="presParOf" srcId="{F345619B-C157-47D0-B012-4E0ABC2D2DA5}" destId="{396D9179-8B91-4F73-BCD5-6041FBC9394B}" srcOrd="1" destOrd="0" presId="urn:microsoft.com/office/officeart/2018/2/layout/IconCircleList"/>
    <dgm:cxn modelId="{C650A837-272F-4AC2-9AF1-E51323D11FA4}" type="presParOf" srcId="{F345619B-C157-47D0-B012-4E0ABC2D2DA5}" destId="{D73C3583-57B6-4AA1-82C6-2BEB2D2103CC}" srcOrd="2" destOrd="0" presId="urn:microsoft.com/office/officeart/2018/2/layout/IconCircleList"/>
    <dgm:cxn modelId="{831CBF37-75EB-4844-91E9-CE8A2A43AE8F}" type="presParOf" srcId="{F345619B-C157-47D0-B012-4E0ABC2D2DA5}" destId="{CF1B05FE-F228-4588-96B6-0B5ADC7C876C}" srcOrd="3" destOrd="0" presId="urn:microsoft.com/office/officeart/2018/2/layout/IconCircleList"/>
    <dgm:cxn modelId="{D95F7239-DCC6-4267-8BEC-84A67A464B66}" type="presParOf" srcId="{5BD24AB3-9CD3-4703-843B-21E35524D377}" destId="{2BDAEC43-7AAD-4678-8BAB-799676859524}" srcOrd="3" destOrd="0" presId="urn:microsoft.com/office/officeart/2018/2/layout/IconCircleList"/>
    <dgm:cxn modelId="{2F01B48C-BBB4-4893-BFF7-59B794458F7E}" type="presParOf" srcId="{5BD24AB3-9CD3-4703-843B-21E35524D377}" destId="{7B143206-E927-4662-B982-8AC43F82B090}" srcOrd="4" destOrd="0" presId="urn:microsoft.com/office/officeart/2018/2/layout/IconCircleList"/>
    <dgm:cxn modelId="{6EA18754-5BB6-44A0-9837-5D8EEC135DD9}" type="presParOf" srcId="{7B143206-E927-4662-B982-8AC43F82B090}" destId="{B88CB57C-206D-4E53-BCAE-2324D9A11895}" srcOrd="0" destOrd="0" presId="urn:microsoft.com/office/officeart/2018/2/layout/IconCircleList"/>
    <dgm:cxn modelId="{DF0D096A-B88D-4317-A0AB-19DDF361969D}" type="presParOf" srcId="{7B143206-E927-4662-B982-8AC43F82B090}" destId="{6770DED0-1B88-4287-BD32-650F18BCC431}" srcOrd="1" destOrd="0" presId="urn:microsoft.com/office/officeart/2018/2/layout/IconCircleList"/>
    <dgm:cxn modelId="{D33072D7-4B43-4772-91EA-8C91A4098B86}" type="presParOf" srcId="{7B143206-E927-4662-B982-8AC43F82B090}" destId="{69AEF7DE-E7AD-4C4A-A610-06A7DA950D11}" srcOrd="2" destOrd="0" presId="urn:microsoft.com/office/officeart/2018/2/layout/IconCircleList"/>
    <dgm:cxn modelId="{22AB14F6-D2D3-45ED-9454-4F8791B54D7F}" type="presParOf" srcId="{7B143206-E927-4662-B982-8AC43F82B090}" destId="{A95B8057-9C9B-4843-B246-9C78282D6BA1}" srcOrd="3" destOrd="0" presId="urn:microsoft.com/office/officeart/2018/2/layout/IconCircleList"/>
    <dgm:cxn modelId="{648E4FD0-90F0-407A-BB6E-51676A106E3B}" type="presParOf" srcId="{5BD24AB3-9CD3-4703-843B-21E35524D377}" destId="{2092F720-5E6A-4778-9BD7-FB51CECEE485}" srcOrd="5" destOrd="0" presId="urn:microsoft.com/office/officeart/2018/2/layout/IconCircleList"/>
    <dgm:cxn modelId="{1C5779CE-E938-43DA-83B1-E4922A6A93F4}" type="presParOf" srcId="{5BD24AB3-9CD3-4703-843B-21E35524D377}" destId="{B72106A4-F5F1-4F36-AB0B-1042B36ACBCE}" srcOrd="6" destOrd="0" presId="urn:microsoft.com/office/officeart/2018/2/layout/IconCircleList"/>
    <dgm:cxn modelId="{634F2939-E480-4FC3-8FBB-4E371F6A4B28}" type="presParOf" srcId="{B72106A4-F5F1-4F36-AB0B-1042B36ACBCE}" destId="{02C917E8-B1EC-47AF-A69D-C31432E52461}" srcOrd="0" destOrd="0" presId="urn:microsoft.com/office/officeart/2018/2/layout/IconCircleList"/>
    <dgm:cxn modelId="{012707F0-297B-48C1-A5A0-EDE2EDCDAA21}" type="presParOf" srcId="{B72106A4-F5F1-4F36-AB0B-1042B36ACBCE}" destId="{716512EA-729A-4E5C-ACDA-101238A574F9}" srcOrd="1" destOrd="0" presId="urn:microsoft.com/office/officeart/2018/2/layout/IconCircleList"/>
    <dgm:cxn modelId="{A1B14A1F-EACD-45B5-99CD-593B4685919D}" type="presParOf" srcId="{B72106A4-F5F1-4F36-AB0B-1042B36ACBCE}" destId="{F020A09C-ED55-4762-BC9B-EB0FA6328BA7}" srcOrd="2" destOrd="0" presId="urn:microsoft.com/office/officeart/2018/2/layout/IconCircleList"/>
    <dgm:cxn modelId="{58A8CC22-D855-4311-9025-AB9D338962B4}" type="presParOf" srcId="{B72106A4-F5F1-4F36-AB0B-1042B36ACBCE}" destId="{8D35E80D-532A-4991-8D52-23E87F435358}" srcOrd="3" destOrd="0" presId="urn:microsoft.com/office/officeart/2018/2/layout/IconCircleList"/>
    <dgm:cxn modelId="{80207392-B2D2-463A-8EDB-DD3C68A7BF53}" type="presParOf" srcId="{5BD24AB3-9CD3-4703-843B-21E35524D377}" destId="{99998035-3734-4F7B-9F8E-6CEEA6A82C32}" srcOrd="7" destOrd="0" presId="urn:microsoft.com/office/officeart/2018/2/layout/IconCircleList"/>
    <dgm:cxn modelId="{D92A0F25-63BA-4178-8C3C-36DFBB80BB90}" type="presParOf" srcId="{5BD24AB3-9CD3-4703-843B-21E35524D377}" destId="{9FC46302-5AD9-4BA9-A6AA-1E92DF3A319B}" srcOrd="8" destOrd="0" presId="urn:microsoft.com/office/officeart/2018/2/layout/IconCircleList"/>
    <dgm:cxn modelId="{255211D2-DE22-470E-A462-FA89A217ED8C}" type="presParOf" srcId="{9FC46302-5AD9-4BA9-A6AA-1E92DF3A319B}" destId="{2D8CF396-DF06-41D1-B482-0C431FF97AD8}" srcOrd="0" destOrd="0" presId="urn:microsoft.com/office/officeart/2018/2/layout/IconCircleList"/>
    <dgm:cxn modelId="{D98E5668-64A5-43F7-B603-C58D4ED54BD9}" type="presParOf" srcId="{9FC46302-5AD9-4BA9-A6AA-1E92DF3A319B}" destId="{143BACFF-CE76-4069-9F9B-5A26862826CA}" srcOrd="1" destOrd="0" presId="urn:microsoft.com/office/officeart/2018/2/layout/IconCircleList"/>
    <dgm:cxn modelId="{16BDC0CA-F70B-4D6F-BA54-3F66748EDC06}" type="presParOf" srcId="{9FC46302-5AD9-4BA9-A6AA-1E92DF3A319B}" destId="{D12B2F1E-AAEC-4412-82FE-F0F6F88DBF33}" srcOrd="2" destOrd="0" presId="urn:microsoft.com/office/officeart/2018/2/layout/IconCircleList"/>
    <dgm:cxn modelId="{957F264D-E2F6-492D-8E82-D70599B367D6}" type="presParOf" srcId="{9FC46302-5AD9-4BA9-A6AA-1E92DF3A319B}" destId="{68E81CD2-1994-4330-B709-376BA229463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E943C-7A88-4F3F-BE86-4D7F41F75841}">
      <dsp:nvSpPr>
        <dsp:cNvPr id="0" name=""/>
        <dsp:cNvSpPr/>
      </dsp:nvSpPr>
      <dsp:spPr>
        <a:xfrm>
          <a:off x="844419" y="1464"/>
          <a:ext cx="2108808" cy="12652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ARM mbedLPC1768 micro controller</a:t>
          </a:r>
        </a:p>
      </dsp:txBody>
      <dsp:txXfrm>
        <a:off x="844419" y="1464"/>
        <a:ext cx="2108808" cy="1265284"/>
      </dsp:txXfrm>
    </dsp:sp>
    <dsp:sp modelId="{088407D9-36AD-45FC-893C-0DB4B550CA72}">
      <dsp:nvSpPr>
        <dsp:cNvPr id="0" name=""/>
        <dsp:cNvSpPr/>
      </dsp:nvSpPr>
      <dsp:spPr>
        <a:xfrm>
          <a:off x="3164108" y="1464"/>
          <a:ext cx="2108808" cy="1265284"/>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GSM module</a:t>
          </a:r>
        </a:p>
      </dsp:txBody>
      <dsp:txXfrm>
        <a:off x="3164108" y="1464"/>
        <a:ext cx="2108808" cy="1265284"/>
      </dsp:txXfrm>
    </dsp:sp>
    <dsp:sp modelId="{78A390A9-73EE-422B-86CF-DB5671A267A3}">
      <dsp:nvSpPr>
        <dsp:cNvPr id="0" name=""/>
        <dsp:cNvSpPr/>
      </dsp:nvSpPr>
      <dsp:spPr>
        <a:xfrm>
          <a:off x="844419" y="1477630"/>
          <a:ext cx="2108808" cy="126528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ESP8266 Wi-fi module </a:t>
          </a:r>
        </a:p>
      </dsp:txBody>
      <dsp:txXfrm>
        <a:off x="844419" y="1477630"/>
        <a:ext cx="2108808" cy="1265284"/>
      </dsp:txXfrm>
    </dsp:sp>
    <dsp:sp modelId="{D40CBBCD-3349-4653-9887-217B623469D7}">
      <dsp:nvSpPr>
        <dsp:cNvPr id="0" name=""/>
        <dsp:cNvSpPr/>
      </dsp:nvSpPr>
      <dsp:spPr>
        <a:xfrm>
          <a:off x="3164108" y="1477630"/>
          <a:ext cx="2108808" cy="1265284"/>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Ultrasonic sensor </a:t>
          </a:r>
        </a:p>
      </dsp:txBody>
      <dsp:txXfrm>
        <a:off x="3164108" y="1477630"/>
        <a:ext cx="2108808" cy="1265284"/>
      </dsp:txXfrm>
    </dsp:sp>
    <dsp:sp modelId="{F38690DC-09CB-48AE-BC9C-DF11DB6D1DCA}">
      <dsp:nvSpPr>
        <dsp:cNvPr id="0" name=""/>
        <dsp:cNvSpPr/>
      </dsp:nvSpPr>
      <dsp:spPr>
        <a:xfrm>
          <a:off x="844419" y="2953796"/>
          <a:ext cx="2108808" cy="126528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LCD display</a:t>
          </a:r>
        </a:p>
      </dsp:txBody>
      <dsp:txXfrm>
        <a:off x="844419" y="2953796"/>
        <a:ext cx="2108808" cy="1265284"/>
      </dsp:txXfrm>
    </dsp:sp>
    <dsp:sp modelId="{AFD67CDD-4B33-49DD-BC3C-D69D9766F7F5}">
      <dsp:nvSpPr>
        <dsp:cNvPr id="0" name=""/>
        <dsp:cNvSpPr/>
      </dsp:nvSpPr>
      <dsp:spPr>
        <a:xfrm>
          <a:off x="3164108" y="2953796"/>
          <a:ext cx="2108808" cy="1265284"/>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Power supply</a:t>
          </a:r>
        </a:p>
      </dsp:txBody>
      <dsp:txXfrm>
        <a:off x="3164108" y="2953796"/>
        <a:ext cx="2108808" cy="1265284"/>
      </dsp:txXfrm>
    </dsp:sp>
    <dsp:sp modelId="{C754570B-FA0B-44E9-90C2-FBD4F1236E4E}">
      <dsp:nvSpPr>
        <dsp:cNvPr id="0" name=""/>
        <dsp:cNvSpPr/>
      </dsp:nvSpPr>
      <dsp:spPr>
        <a:xfrm>
          <a:off x="2004263" y="4429962"/>
          <a:ext cx="2108808" cy="126528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Jumper wires and breadboard</a:t>
          </a:r>
        </a:p>
      </dsp:txBody>
      <dsp:txXfrm>
        <a:off x="2004263" y="4429962"/>
        <a:ext cx="2108808" cy="1265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AD58A-4416-4154-A5A6-0FD669D0967C}">
      <dsp:nvSpPr>
        <dsp:cNvPr id="0" name=""/>
        <dsp:cNvSpPr/>
      </dsp:nvSpPr>
      <dsp:spPr>
        <a:xfrm>
          <a:off x="13821" y="94787"/>
          <a:ext cx="720703" cy="72070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82124-D660-48AE-951C-823E8CB8062B}">
      <dsp:nvSpPr>
        <dsp:cNvPr id="0" name=""/>
        <dsp:cNvSpPr/>
      </dsp:nvSpPr>
      <dsp:spPr>
        <a:xfrm>
          <a:off x="165169" y="246134"/>
          <a:ext cx="418008" cy="418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9590E8-B735-483A-B052-67783513115F}">
      <dsp:nvSpPr>
        <dsp:cNvPr id="0" name=""/>
        <dsp:cNvSpPr/>
      </dsp:nvSpPr>
      <dsp:spPr>
        <a:xfrm>
          <a:off x="888961" y="94787"/>
          <a:ext cx="1698801" cy="72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Ranging from 2cm -400cm non-contact measurement function.</a:t>
          </a:r>
        </a:p>
      </dsp:txBody>
      <dsp:txXfrm>
        <a:off x="888961" y="94787"/>
        <a:ext cx="1698801" cy="720703"/>
      </dsp:txXfrm>
    </dsp:sp>
    <dsp:sp modelId="{B7EB81E0-BD45-4C0E-B524-79333E92A78E}">
      <dsp:nvSpPr>
        <dsp:cNvPr id="0" name=""/>
        <dsp:cNvSpPr/>
      </dsp:nvSpPr>
      <dsp:spPr>
        <a:xfrm>
          <a:off x="2883766" y="94787"/>
          <a:ext cx="720703" cy="72070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D9179-8B91-4F73-BCD5-6041FBC9394B}">
      <dsp:nvSpPr>
        <dsp:cNvPr id="0" name=""/>
        <dsp:cNvSpPr/>
      </dsp:nvSpPr>
      <dsp:spPr>
        <a:xfrm>
          <a:off x="3035113" y="246134"/>
          <a:ext cx="418008" cy="418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1B05FE-F228-4588-96B6-0B5ADC7C876C}">
      <dsp:nvSpPr>
        <dsp:cNvPr id="0" name=""/>
        <dsp:cNvSpPr/>
      </dsp:nvSpPr>
      <dsp:spPr>
        <a:xfrm>
          <a:off x="3758906" y="94787"/>
          <a:ext cx="1698801" cy="72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The ranging accuracy can reach to 3mm.</a:t>
          </a:r>
        </a:p>
      </dsp:txBody>
      <dsp:txXfrm>
        <a:off x="3758906" y="94787"/>
        <a:ext cx="1698801" cy="720703"/>
      </dsp:txXfrm>
    </dsp:sp>
    <dsp:sp modelId="{B88CB57C-206D-4E53-BCAE-2324D9A11895}">
      <dsp:nvSpPr>
        <dsp:cNvPr id="0" name=""/>
        <dsp:cNvSpPr/>
      </dsp:nvSpPr>
      <dsp:spPr>
        <a:xfrm>
          <a:off x="13821" y="1421227"/>
          <a:ext cx="720703" cy="72070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0DED0-1B88-4287-BD32-650F18BCC431}">
      <dsp:nvSpPr>
        <dsp:cNvPr id="0" name=""/>
        <dsp:cNvSpPr/>
      </dsp:nvSpPr>
      <dsp:spPr>
        <a:xfrm>
          <a:off x="165169" y="1572575"/>
          <a:ext cx="418008" cy="4180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B8057-9C9B-4843-B246-9C78282D6BA1}">
      <dsp:nvSpPr>
        <dsp:cNvPr id="0" name=""/>
        <dsp:cNvSpPr/>
      </dsp:nvSpPr>
      <dsp:spPr>
        <a:xfrm>
          <a:off x="888961" y="1421227"/>
          <a:ext cx="1698801" cy="72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The module includes transmitter and Receiver.</a:t>
          </a:r>
        </a:p>
      </dsp:txBody>
      <dsp:txXfrm>
        <a:off x="888961" y="1421227"/>
        <a:ext cx="1698801" cy="720703"/>
      </dsp:txXfrm>
    </dsp:sp>
    <dsp:sp modelId="{02C917E8-B1EC-47AF-A69D-C31432E52461}">
      <dsp:nvSpPr>
        <dsp:cNvPr id="0" name=""/>
        <dsp:cNvSpPr/>
      </dsp:nvSpPr>
      <dsp:spPr>
        <a:xfrm>
          <a:off x="2883766" y="1421227"/>
          <a:ext cx="720703" cy="72070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512EA-729A-4E5C-ACDA-101238A574F9}">
      <dsp:nvSpPr>
        <dsp:cNvPr id="0" name=""/>
        <dsp:cNvSpPr/>
      </dsp:nvSpPr>
      <dsp:spPr>
        <a:xfrm>
          <a:off x="3035113" y="1572575"/>
          <a:ext cx="418008" cy="4180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5E80D-532A-4991-8D52-23E87F435358}">
      <dsp:nvSpPr>
        <dsp:cNvPr id="0" name=""/>
        <dsp:cNvSpPr/>
      </dsp:nvSpPr>
      <dsp:spPr>
        <a:xfrm>
          <a:off x="3758906" y="1421227"/>
          <a:ext cx="1698801" cy="72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Measuring angle of ultrasonic seniors 15 degree.</a:t>
          </a:r>
        </a:p>
      </dsp:txBody>
      <dsp:txXfrm>
        <a:off x="3758906" y="1421227"/>
        <a:ext cx="1698801" cy="720703"/>
      </dsp:txXfrm>
    </dsp:sp>
    <dsp:sp modelId="{2D8CF396-DF06-41D1-B482-0C431FF97AD8}">
      <dsp:nvSpPr>
        <dsp:cNvPr id="0" name=""/>
        <dsp:cNvSpPr/>
      </dsp:nvSpPr>
      <dsp:spPr>
        <a:xfrm>
          <a:off x="13821" y="2747668"/>
          <a:ext cx="720703" cy="72070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BACFF-CE76-4069-9F9B-5A26862826CA}">
      <dsp:nvSpPr>
        <dsp:cNvPr id="0" name=""/>
        <dsp:cNvSpPr/>
      </dsp:nvSpPr>
      <dsp:spPr>
        <a:xfrm>
          <a:off x="165169" y="2899016"/>
          <a:ext cx="418008" cy="4180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E81CD2-1994-4330-B709-376BA229463C}">
      <dsp:nvSpPr>
        <dsp:cNvPr id="0" name=""/>
        <dsp:cNvSpPr/>
      </dsp:nvSpPr>
      <dsp:spPr>
        <a:xfrm>
          <a:off x="888961" y="2747668"/>
          <a:ext cx="1698801" cy="72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Dimension are 45*20*15mm.</a:t>
          </a:r>
        </a:p>
      </dsp:txBody>
      <dsp:txXfrm>
        <a:off x="888961" y="2747668"/>
        <a:ext cx="1698801" cy="7207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1838-D77F-44AE-9C6A-2BA59CCDB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86FA071-430F-472B-9795-7BF774C58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6AC5387-BFE1-452D-8007-F9610FE9920E}"/>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5" name="Footer Placeholder 4">
            <a:extLst>
              <a:ext uri="{FF2B5EF4-FFF2-40B4-BE49-F238E27FC236}">
                <a16:creationId xmlns:a16="http://schemas.microsoft.com/office/drawing/2014/main" id="{46CB2355-ED0D-4D52-876A-03F7BDA01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70F3E-8F93-4B11-AD70-64BBC32ED292}"/>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305509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0C31-4E33-453D-AD1C-3BA058050A2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608D06C-6DF4-4542-8784-4A50DC503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892186B-7C71-4E92-9431-AE885E8E6337}"/>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5" name="Footer Placeholder 4">
            <a:extLst>
              <a:ext uri="{FF2B5EF4-FFF2-40B4-BE49-F238E27FC236}">
                <a16:creationId xmlns:a16="http://schemas.microsoft.com/office/drawing/2014/main" id="{2F2C3243-D5AF-4681-8327-A5B999D1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4DE49-3A85-465B-A0A3-3463D4F2723E}"/>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8257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65C0D-7729-4B57-BB29-ECF9932DA5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E7BA44-48E2-49F2-8239-2DDFE56217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5F886D-068F-4EDB-B178-7F573984FCF4}"/>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5" name="Footer Placeholder 4">
            <a:extLst>
              <a:ext uri="{FF2B5EF4-FFF2-40B4-BE49-F238E27FC236}">
                <a16:creationId xmlns:a16="http://schemas.microsoft.com/office/drawing/2014/main" id="{497D07D2-2428-447A-9C39-FFBD932EB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88A2E-CD48-4C8A-8687-A086F492BAC1}"/>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20342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BFA6-524D-4A7C-A6D4-BC4E7345968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F93A8E8-33C2-4C85-9B62-DD9194D18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839BA4-429B-4673-941C-B13C1C32202E}"/>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5" name="Footer Placeholder 4">
            <a:extLst>
              <a:ext uri="{FF2B5EF4-FFF2-40B4-BE49-F238E27FC236}">
                <a16:creationId xmlns:a16="http://schemas.microsoft.com/office/drawing/2014/main" id="{26488D32-99DA-4E30-86F9-6805DB8B5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342A4-6123-4288-BF8D-9524A1C7E14D}"/>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288206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2200-7257-4FF7-A1A9-97F36180D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BAA0939-A30C-48AF-9875-B56509598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48480-9AA4-49F6-8F7E-4E628ADC6828}"/>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5" name="Footer Placeholder 4">
            <a:extLst>
              <a:ext uri="{FF2B5EF4-FFF2-40B4-BE49-F238E27FC236}">
                <a16:creationId xmlns:a16="http://schemas.microsoft.com/office/drawing/2014/main" id="{FB1DFA9B-A64D-4181-9112-880BB7051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244E6-464D-4BDE-9923-37D72A3FA073}"/>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149621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09B4-1044-4284-88D3-615FBAFBEE4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12C09CE-5C80-4529-88B1-6DB9377A8F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212BDC2-B925-4DFD-9975-E5F6FCC15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ABEC25A-CDB4-4DAB-98BF-B915954A3D9E}"/>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6" name="Footer Placeholder 5">
            <a:extLst>
              <a:ext uri="{FF2B5EF4-FFF2-40B4-BE49-F238E27FC236}">
                <a16:creationId xmlns:a16="http://schemas.microsoft.com/office/drawing/2014/main" id="{D7C1833F-4DD2-416C-9910-690FEB475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67621-4CA6-48E2-8D85-B3B768A779FB}"/>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298650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CDFF-0D1B-45AF-B8D6-BEBF120DA51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352937-2EEF-4BEB-B18C-32819C27E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C7B08-3CD1-4AB5-BCCE-936E49524C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4AAA8D9-2F0D-4191-87B2-20EF152BB8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84B8E-1C5B-4484-ACAB-1DAB41DA1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A55C030-4230-4D38-8C2A-89347D71EF7A}"/>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8" name="Footer Placeholder 7">
            <a:extLst>
              <a:ext uri="{FF2B5EF4-FFF2-40B4-BE49-F238E27FC236}">
                <a16:creationId xmlns:a16="http://schemas.microsoft.com/office/drawing/2014/main" id="{7EEAF87F-3A24-4F8C-B149-D03FC97421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5601B-BE20-4C50-BC21-2159A4E1F12C}"/>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356749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9BE-452F-49BE-B42C-483314EB96E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79A2BDC-EF8C-4A95-8217-AC3428225D34}"/>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4" name="Footer Placeholder 3">
            <a:extLst>
              <a:ext uri="{FF2B5EF4-FFF2-40B4-BE49-F238E27FC236}">
                <a16:creationId xmlns:a16="http://schemas.microsoft.com/office/drawing/2014/main" id="{E1E2E6C7-682B-412F-8925-408675EEE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0B5826-9B96-4DB9-821B-3549C5DD6233}"/>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256345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BD1C6-7E3E-4151-9DE7-496347FD8D22}"/>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3" name="Footer Placeholder 2">
            <a:extLst>
              <a:ext uri="{FF2B5EF4-FFF2-40B4-BE49-F238E27FC236}">
                <a16:creationId xmlns:a16="http://schemas.microsoft.com/office/drawing/2014/main" id="{12FDA89F-2FE0-4CAA-9BAF-8877D85909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A21AEA-FDA3-4A23-A8D3-EEC264BAC70E}"/>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296772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4B56-4D6D-417D-B3A4-35ECDDA50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4321FD0-5C55-48C6-9228-D6A7790F2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697F1B-D72D-492D-9E6B-30FE2B947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8E59C-BE48-4C83-9E60-A8EBC217397D}"/>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6" name="Footer Placeholder 5">
            <a:extLst>
              <a:ext uri="{FF2B5EF4-FFF2-40B4-BE49-F238E27FC236}">
                <a16:creationId xmlns:a16="http://schemas.microsoft.com/office/drawing/2014/main" id="{51932DD9-4BCA-4A5A-9265-4E3B89EB2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514C1-88B2-4879-84E8-8C03DC5B4047}"/>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134581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B70B-A780-4482-A70E-A855528E4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C9CD210-B1EE-4053-AFE0-BBC3A41CC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13B1604-B0BA-43F0-B762-9CFDC953B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17934-423A-4D32-802D-784ACD0AC3C0}"/>
              </a:ext>
            </a:extLst>
          </p:cNvPr>
          <p:cNvSpPr>
            <a:spLocks noGrp="1"/>
          </p:cNvSpPr>
          <p:nvPr>
            <p:ph type="dt" sz="half" idx="10"/>
          </p:nvPr>
        </p:nvSpPr>
        <p:spPr/>
        <p:txBody>
          <a:bodyPr/>
          <a:lstStyle/>
          <a:p>
            <a:fld id="{E85222AF-0FBF-4EE2-ACD1-AD1A51DE93BE}" type="datetimeFigureOut">
              <a:rPr lang="en-US" smtClean="0"/>
              <a:t>10/15/2020</a:t>
            </a:fld>
            <a:endParaRPr lang="en-US"/>
          </a:p>
        </p:txBody>
      </p:sp>
      <p:sp>
        <p:nvSpPr>
          <p:cNvPr id="6" name="Footer Placeholder 5">
            <a:extLst>
              <a:ext uri="{FF2B5EF4-FFF2-40B4-BE49-F238E27FC236}">
                <a16:creationId xmlns:a16="http://schemas.microsoft.com/office/drawing/2014/main" id="{A5D3207B-DC6D-47A9-A55A-A6AD3382D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5783B-FA90-477E-AF1E-3BE29BDBEAC5}"/>
              </a:ext>
            </a:extLst>
          </p:cNvPr>
          <p:cNvSpPr>
            <a:spLocks noGrp="1"/>
          </p:cNvSpPr>
          <p:nvPr>
            <p:ph type="sldNum" sz="quarter" idx="12"/>
          </p:nvPr>
        </p:nvSpPr>
        <p:spPr/>
        <p:txBody>
          <a:bodyPr/>
          <a:lstStyle/>
          <a:p>
            <a:fld id="{5E7393A6-2248-4810-8EC2-C460887FE6F2}" type="slidenum">
              <a:rPr lang="en-US" smtClean="0"/>
              <a:t>‹#›</a:t>
            </a:fld>
            <a:endParaRPr lang="en-US"/>
          </a:p>
        </p:txBody>
      </p:sp>
    </p:spTree>
    <p:extLst>
      <p:ext uri="{BB962C8B-B14F-4D97-AF65-F5344CB8AC3E}">
        <p14:creationId xmlns:p14="http://schemas.microsoft.com/office/powerpoint/2010/main" val="68535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2D10D-8080-4333-998D-6EB7E59DE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25D3B5C-89E7-4F97-861E-0DB6A5757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339F45-02A2-45F9-AD67-9860C86F3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222AF-0FBF-4EE2-ACD1-AD1A51DE93BE}" type="datetimeFigureOut">
              <a:rPr lang="en-US" smtClean="0"/>
              <a:t>10/15/2020</a:t>
            </a:fld>
            <a:endParaRPr lang="en-US"/>
          </a:p>
        </p:txBody>
      </p:sp>
      <p:sp>
        <p:nvSpPr>
          <p:cNvPr id="5" name="Footer Placeholder 4">
            <a:extLst>
              <a:ext uri="{FF2B5EF4-FFF2-40B4-BE49-F238E27FC236}">
                <a16:creationId xmlns:a16="http://schemas.microsoft.com/office/drawing/2014/main" id="{32B9CBDB-1C12-4AC9-97F7-C87FA8D05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F5234D-A0B3-46BC-A2ED-1063E7340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393A6-2248-4810-8EC2-C460887FE6F2}" type="slidenum">
              <a:rPr lang="en-US" smtClean="0"/>
              <a:t>‹#›</a:t>
            </a:fld>
            <a:endParaRPr lang="en-US"/>
          </a:p>
        </p:txBody>
      </p:sp>
    </p:spTree>
    <p:extLst>
      <p:ext uri="{BB962C8B-B14F-4D97-AF65-F5344CB8AC3E}">
        <p14:creationId xmlns:p14="http://schemas.microsoft.com/office/powerpoint/2010/main" val="3102687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xp.com/products/processors-and-microcontrollers/arm-microcontrollers/general-purpose-mcus/lpc1700-cortex-m3/512kb-flash-64kb-sram-ethernet-usb-lqfp100-package:LPC1768FBD100"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omponents101.com/ultrasonic-sensor-working-pinout-datasheet" TargetMode="External"/><Relationship Id="rId4" Type="http://schemas.openxmlformats.org/officeDocument/2006/relationships/hyperlink" Target="https://store.qkits.com/wireless/sim800l-gprs-gsm-module-micro-sim-card-core-board-quad-band-ttl-serial-port.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mponents101.com/16x2-lcd-pinout-datasheet" TargetMode="External"/><Relationship Id="rId2" Type="http://schemas.openxmlformats.org/officeDocument/2006/relationships/hyperlink" Target="https://www.buyapi.ca/product/lithium-ion-polymer-battery-3-7v-1200mah/" TargetMode="External"/><Relationship Id="rId1" Type="http://schemas.openxmlformats.org/officeDocument/2006/relationships/slideLayout" Target="../slideLayouts/slideLayout2.xml"/><Relationship Id="rId4" Type="http://schemas.openxmlformats.org/officeDocument/2006/relationships/hyperlink" Target="https://components101.com/misc/breadboard-connections-uses-guid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053" name="Picture 7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1C7242EA-1F90-42D3-A029-78298619EF04}"/>
              </a:ext>
            </a:extLst>
          </p:cNvPr>
          <p:cNvSpPr>
            <a:spLocks noGrp="1"/>
          </p:cNvSpPr>
          <p:nvPr>
            <p:ph type="title"/>
          </p:nvPr>
        </p:nvSpPr>
        <p:spPr>
          <a:xfrm>
            <a:off x="449942" y="590634"/>
            <a:ext cx="7082971" cy="1311664"/>
          </a:xfrm>
        </p:spPr>
        <p:txBody>
          <a:bodyPr>
            <a:normAutofit fontScale="90000"/>
          </a:bodyPr>
          <a:lstStyle/>
          <a:p>
            <a:r>
              <a:rPr lang="en-US" dirty="0">
                <a:solidFill>
                  <a:srgbClr val="000000"/>
                </a:solidFill>
                <a:latin typeface="Times New Roman" panose="02020603050405020304" pitchFamily="18" charset="0"/>
                <a:cs typeface="Times New Roman" panose="02020603050405020304" pitchFamily="18" charset="0"/>
              </a:rPr>
              <a:t>Smart garbage monitoring system</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866787-F107-43DD-B0F1-E9420AFA7465}"/>
              </a:ext>
            </a:extLst>
          </p:cNvPr>
          <p:cNvSpPr>
            <a:spLocks noGrp="1"/>
          </p:cNvSpPr>
          <p:nvPr>
            <p:ph idx="1"/>
          </p:nvPr>
        </p:nvSpPr>
        <p:spPr>
          <a:xfrm>
            <a:off x="606814" y="1246466"/>
            <a:ext cx="4706803" cy="3788830"/>
          </a:xfrm>
        </p:spPr>
        <p:txBody>
          <a:bodyPr anchor="ctr">
            <a:normAutofit/>
          </a:bodyPr>
          <a:lstStyle/>
          <a:p>
            <a:pPr marL="0" indent="0">
              <a:buNone/>
            </a:pPr>
            <a:r>
              <a:rPr lang="en-US" dirty="0">
                <a:latin typeface="Times New Roman" panose="02020603050405020304" pitchFamily="18" charset="0"/>
                <a:cs typeface="Times New Roman" panose="02020603050405020304" pitchFamily="18" charset="0"/>
              </a:rPr>
              <a:t>Finalizing Hardware Requirements and ordering</a:t>
            </a:r>
          </a:p>
          <a:p>
            <a:pPr marL="0" indent="0">
              <a:buNone/>
            </a:pPr>
            <a:r>
              <a:rPr lang="en-US" dirty="0"/>
              <a:t> </a:t>
            </a:r>
            <a:r>
              <a:rPr lang="en-US" sz="2000" dirty="0">
                <a:solidFill>
                  <a:srgbClr val="000000"/>
                </a:solidFill>
                <a:latin typeface="Times New Roman" panose="02020603050405020304" pitchFamily="18" charset="0"/>
                <a:cs typeface="Times New Roman" panose="02020603050405020304" pitchFamily="18" charset="0"/>
              </a:rPr>
              <a:t>Submitted By:</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Lokesh Chinthakuntla-C0749681</a:t>
            </a:r>
          </a:p>
        </p:txBody>
      </p:sp>
      <p:sp>
        <p:nvSpPr>
          <p:cNvPr id="2054"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pic>
        <p:nvPicPr>
          <p:cNvPr id="2050" name="Picture 2" descr="See the source image">
            <a:extLst>
              <a:ext uri="{FF2B5EF4-FFF2-40B4-BE49-F238E27FC236}">
                <a16:creationId xmlns:a16="http://schemas.microsoft.com/office/drawing/2014/main" id="{C84A1C47-79C8-4259-8119-7BAC3A19E3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42" r="3" b="4699"/>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16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4" name="Picture 1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C45E944-8D2F-4A7F-82C1-F06D0E9B7E68}"/>
              </a:ext>
            </a:extLst>
          </p:cNvPr>
          <p:cNvSpPr>
            <a:spLocks noGrp="1"/>
          </p:cNvSpPr>
          <p:nvPr>
            <p:ph type="title"/>
          </p:nvPr>
        </p:nvSpPr>
        <p:spPr>
          <a:xfrm>
            <a:off x="1179576" y="822960"/>
            <a:ext cx="9829800" cy="1325880"/>
          </a:xfrm>
        </p:spPr>
        <p:txBody>
          <a:bodyPr>
            <a:normAutofit/>
          </a:bodyPr>
          <a:lstStyle/>
          <a:p>
            <a:pPr algn="ctr"/>
            <a:r>
              <a:rPr lang="en-US" sz="4000" b="1">
                <a:solidFill>
                  <a:srgbClr val="FFFFFF"/>
                </a:solidFill>
                <a:latin typeface="Times New Roman" panose="02020603050405020304" pitchFamily="18" charset="0"/>
                <a:cs typeface="Times New Roman" panose="02020603050405020304" pitchFamily="18" charset="0"/>
              </a:rPr>
              <a:t>Ultrasonic sensor</a:t>
            </a:r>
            <a:endParaRPr lang="en-US" sz="4000">
              <a:solidFill>
                <a:srgbClr val="FFFF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A5B6A3-44FD-4B11-97A3-6C9805818F0F}"/>
              </a:ext>
            </a:extLst>
          </p:cNvPr>
          <p:cNvPicPr>
            <a:picLocks noChangeAspect="1"/>
          </p:cNvPicPr>
          <p:nvPr/>
        </p:nvPicPr>
        <p:blipFill>
          <a:blip r:embed="rId3"/>
          <a:stretch>
            <a:fillRect/>
          </a:stretch>
        </p:blipFill>
        <p:spPr>
          <a:xfrm>
            <a:off x="804671" y="3529760"/>
            <a:ext cx="4954693" cy="1833236"/>
          </a:xfrm>
          <a:prstGeom prst="rect">
            <a:avLst/>
          </a:prstGeom>
        </p:spPr>
      </p:pic>
      <p:sp>
        <p:nvSpPr>
          <p:cNvPr id="3" name="Content Placeholder 2">
            <a:extLst>
              <a:ext uri="{FF2B5EF4-FFF2-40B4-BE49-F238E27FC236}">
                <a16:creationId xmlns:a16="http://schemas.microsoft.com/office/drawing/2014/main" id="{41525A9F-6C9E-4B08-AD87-0DB279E353FC}"/>
              </a:ext>
            </a:extLst>
          </p:cNvPr>
          <p:cNvSpPr>
            <a:spLocks noGrp="1"/>
          </p:cNvSpPr>
          <p:nvPr>
            <p:ph idx="1"/>
          </p:nvPr>
        </p:nvSpPr>
        <p:spPr>
          <a:xfrm>
            <a:off x="6354871" y="2827419"/>
            <a:ext cx="5029200" cy="3227626"/>
          </a:xfrm>
        </p:spPr>
        <p:txBody>
          <a:bodyPr anchor="ctr">
            <a:normAutofit/>
          </a:bodyPr>
          <a:lstStyle/>
          <a:p>
            <a:r>
              <a:rPr lang="en-US" sz="1900" b="1" dirty="0">
                <a:solidFill>
                  <a:srgbClr val="000000"/>
                </a:solidFill>
                <a:latin typeface="Times New Roman" panose="02020603050405020304" pitchFamily="18" charset="0"/>
                <a:cs typeface="Times New Roman" panose="02020603050405020304" pitchFamily="18" charset="0"/>
              </a:rPr>
              <a:t>Ultrasonic (US) sensor</a:t>
            </a:r>
            <a:r>
              <a:rPr lang="en-US" sz="1900" dirty="0">
                <a:solidFill>
                  <a:srgbClr val="000000"/>
                </a:solidFill>
                <a:latin typeface="Times New Roman" panose="02020603050405020304" pitchFamily="18" charset="0"/>
                <a:cs typeface="Times New Roman" panose="02020603050405020304" pitchFamily="18" charset="0"/>
              </a:rPr>
              <a:t> is a 4-pin module, are </a:t>
            </a:r>
            <a:r>
              <a:rPr lang="en-US" sz="1900" dirty="0" err="1">
                <a:solidFill>
                  <a:srgbClr val="000000"/>
                </a:solidFill>
                <a:latin typeface="Times New Roman" panose="02020603050405020304" pitchFamily="18" charset="0"/>
                <a:cs typeface="Times New Roman" panose="02020603050405020304" pitchFamily="18" charset="0"/>
              </a:rPr>
              <a:t>Vcc</a:t>
            </a:r>
            <a:r>
              <a:rPr lang="en-US" sz="1900" dirty="0">
                <a:solidFill>
                  <a:srgbClr val="000000"/>
                </a:solidFill>
                <a:latin typeface="Times New Roman" panose="02020603050405020304" pitchFamily="18" charset="0"/>
                <a:cs typeface="Times New Roman" panose="02020603050405020304" pitchFamily="18" charset="0"/>
              </a:rPr>
              <a:t>, Trigger, Echo and Ground respectively.</a:t>
            </a:r>
          </a:p>
          <a:p>
            <a:r>
              <a:rPr lang="en-US" sz="1900" dirty="0">
                <a:solidFill>
                  <a:srgbClr val="000000"/>
                </a:solidFill>
                <a:latin typeface="Times New Roman" panose="02020603050405020304" pitchFamily="18" charset="0"/>
                <a:cs typeface="Times New Roman" panose="02020603050405020304" pitchFamily="18" charset="0"/>
              </a:rPr>
              <a:t>As the name indicates, ultrasonic  sensors measure distance by using ultrasonic waves.</a:t>
            </a:r>
          </a:p>
          <a:p>
            <a:r>
              <a:rPr lang="en-US" sz="1900" dirty="0">
                <a:solidFill>
                  <a:srgbClr val="000000"/>
                </a:solidFill>
                <a:latin typeface="Times New Roman" panose="02020603050405020304" pitchFamily="18" charset="0"/>
                <a:cs typeface="Times New Roman" panose="02020603050405020304" pitchFamily="18" charset="0"/>
              </a:rPr>
              <a:t>The sensor head emits an ultrasonic wave and receives the wave reflected from the target. ultrasonic sensors measure the distance to the target by measuring the time between the emission and reception.</a:t>
            </a:r>
          </a:p>
          <a:p>
            <a:endParaRPr lang="en-US" sz="19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64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6">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38">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43">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116B5C2-D19F-498C-B021-D75EFB677674}"/>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Ultrasonic Sensor:</a:t>
            </a:r>
            <a:endParaRPr lang="en-US" sz="4000">
              <a:solidFill>
                <a:srgbClr val="FFFF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A50362B-D1FF-4834-B9B6-E0D9B4AD23E9}"/>
              </a:ext>
            </a:extLst>
          </p:cNvPr>
          <p:cNvPicPr>
            <a:picLocks noChangeAspect="1"/>
          </p:cNvPicPr>
          <p:nvPr/>
        </p:nvPicPr>
        <p:blipFill rotWithShape="1">
          <a:blip r:embed="rId2"/>
          <a:srcRect l="4121" r="5797" b="-5"/>
          <a:stretch/>
        </p:blipFill>
        <p:spPr>
          <a:xfrm>
            <a:off x="1424902" y="2492376"/>
            <a:ext cx="3209779" cy="3563372"/>
          </a:xfrm>
          <a:prstGeom prst="rect">
            <a:avLst/>
          </a:prstGeom>
        </p:spPr>
      </p:pic>
      <p:graphicFrame>
        <p:nvGraphicFramePr>
          <p:cNvPr id="32" name="Content Placeholder 2">
            <a:extLst>
              <a:ext uri="{FF2B5EF4-FFF2-40B4-BE49-F238E27FC236}">
                <a16:creationId xmlns:a16="http://schemas.microsoft.com/office/drawing/2014/main" id="{86A5963C-DC79-41C4-A470-F0A76ED24088}"/>
              </a:ext>
            </a:extLst>
          </p:cNvPr>
          <p:cNvGraphicFramePr>
            <a:graphicFrameLocks noGrp="1"/>
          </p:cNvGraphicFramePr>
          <p:nvPr>
            <p:ph idx="1"/>
            <p:extLst>
              <p:ext uri="{D42A27DB-BD31-4B8C-83A1-F6EECF244321}">
                <p14:modId xmlns:p14="http://schemas.microsoft.com/office/powerpoint/2010/main" val="1174278963"/>
              </p:ext>
            </p:extLst>
          </p:nvPr>
        </p:nvGraphicFramePr>
        <p:xfrm>
          <a:off x="5295569" y="2494450"/>
          <a:ext cx="5471529" cy="3563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092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sp>
        <p:nvSpPr>
          <p:cNvPr id="2" name="Title 1">
            <a:extLst>
              <a:ext uri="{FF2B5EF4-FFF2-40B4-BE49-F238E27FC236}">
                <a16:creationId xmlns:a16="http://schemas.microsoft.com/office/drawing/2014/main" id="{ABCC7DB4-DEB8-4AFA-9892-8A0E6EA90782}"/>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LCD display</a:t>
            </a:r>
          </a:p>
        </p:txBody>
      </p:sp>
      <p:sp>
        <p:nvSpPr>
          <p:cNvPr id="4" name="Content Placeholder 3">
            <a:extLst>
              <a:ext uri="{FF2B5EF4-FFF2-40B4-BE49-F238E27FC236}">
                <a16:creationId xmlns:a16="http://schemas.microsoft.com/office/drawing/2014/main" id="{DB1EA73D-C6AD-4D48-AB6B-98C9117FBD62}"/>
              </a:ext>
            </a:extLst>
          </p:cNvPr>
          <p:cNvSpPr>
            <a:spLocks noGrp="1"/>
          </p:cNvSpPr>
          <p:nvPr>
            <p:ph idx="1"/>
          </p:nvPr>
        </p:nvSpPr>
        <p:spPr>
          <a:xfrm>
            <a:off x="1424904" y="2494450"/>
            <a:ext cx="4053545" cy="3563159"/>
          </a:xfrm>
        </p:spPr>
        <p:txBody>
          <a:bodyPr>
            <a:normAutofit/>
          </a:bodyPr>
          <a:lstStyle/>
          <a:p>
            <a:r>
              <a:rPr lang="en-US" sz="1300" dirty="0">
                <a:latin typeface="Times New Roman" panose="02020603050405020304" pitchFamily="18" charset="0"/>
                <a:cs typeface="Times New Roman" panose="02020603050405020304" pitchFamily="18" charset="0"/>
              </a:rPr>
              <a:t>Interfacing LCD with LPC1768.</a:t>
            </a:r>
          </a:p>
          <a:p>
            <a:r>
              <a:rPr lang="en-US" sz="1300" dirty="0">
                <a:latin typeface="Times New Roman" panose="02020603050405020304" pitchFamily="18" charset="0"/>
                <a:cs typeface="Times New Roman" panose="02020603050405020304" pitchFamily="18" charset="0"/>
              </a:rPr>
              <a:t>In this project I2C protocol is used to communicate with LCD and it is serial communication.</a:t>
            </a:r>
          </a:p>
          <a:p>
            <a:r>
              <a:rPr lang="en-US" sz="1300" dirty="0">
                <a:latin typeface="Times New Roman" panose="02020603050405020304" pitchFamily="18" charset="0"/>
                <a:cs typeface="Times New Roman" panose="02020603050405020304" pitchFamily="18" charset="0"/>
              </a:rPr>
              <a:t>16*2 LCD means it can display 16 charterers per line and there are 2 such lines. In this LCD character is displayed in 5*7 matrix format.</a:t>
            </a:r>
          </a:p>
          <a:p>
            <a:r>
              <a:rPr lang="en-US" sz="1300" dirty="0">
                <a:latin typeface="Times New Roman" panose="02020603050405020304" pitchFamily="18" charset="0"/>
                <a:cs typeface="Times New Roman" panose="02020603050405020304" pitchFamily="18" charset="0"/>
              </a:rPr>
              <a:t>Operating Voltage is 3.0V to 5.3V.</a:t>
            </a:r>
          </a:p>
          <a:p>
            <a:r>
              <a:rPr lang="en-US" sz="1300" dirty="0">
                <a:latin typeface="Times New Roman" panose="02020603050405020304" pitchFamily="18" charset="0"/>
                <a:cs typeface="Times New Roman" panose="02020603050405020304" pitchFamily="18" charset="0"/>
              </a:rPr>
              <a:t>Current consumption is 1mA without blacklight.</a:t>
            </a:r>
          </a:p>
          <a:p>
            <a:r>
              <a:rPr lang="en-US" sz="1300" dirty="0">
                <a:effectLst/>
                <a:latin typeface="Times New Roman" panose="02020603050405020304" pitchFamily="18" charset="0"/>
                <a:cs typeface="Times New Roman" panose="02020603050405020304" pitchFamily="18" charset="0"/>
              </a:rPr>
              <a:t>It can be configured either in 4-bit or 8-bit mode. The 4-bit mode helps in saving an extra 4-pins in the circuitry.</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Available in green and blue Blacklight.</a:t>
            </a: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B1919EE-C85E-4DAD-8592-D977DC0CF52F}"/>
              </a:ext>
            </a:extLst>
          </p:cNvPr>
          <p:cNvPicPr>
            <a:picLocks noChangeAspect="1"/>
          </p:cNvPicPr>
          <p:nvPr/>
        </p:nvPicPr>
        <p:blipFill rotWithShape="1">
          <a:blip r:embed="rId2"/>
          <a:srcRect b="1067"/>
          <a:stretch/>
        </p:blipFill>
        <p:spPr>
          <a:xfrm>
            <a:off x="6098892" y="2492376"/>
            <a:ext cx="4802404" cy="3563372"/>
          </a:xfrm>
          <a:prstGeom prst="rect">
            <a:avLst/>
          </a:prstGeom>
        </p:spPr>
      </p:pic>
    </p:spTree>
    <p:extLst>
      <p:ext uri="{BB962C8B-B14F-4D97-AF65-F5344CB8AC3E}">
        <p14:creationId xmlns:p14="http://schemas.microsoft.com/office/powerpoint/2010/main" val="273767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Rectangle 14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D0A5964-8C52-4C54-ACD5-43BDD5BFCA5E}"/>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LI-ION Battery</a:t>
            </a:r>
          </a:p>
        </p:txBody>
      </p:sp>
      <p:pic>
        <p:nvPicPr>
          <p:cNvPr id="1026" name="Picture 2" descr="258">
            <a:extLst>
              <a:ext uri="{FF2B5EF4-FFF2-40B4-BE49-F238E27FC236}">
                <a16:creationId xmlns:a16="http://schemas.microsoft.com/office/drawing/2014/main" id="{C02B66CF-2AA2-4671-BDEF-21CF5DC9BF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2" r="4957" b="-5"/>
          <a:stretch/>
        </p:blipFill>
        <p:spPr bwMode="auto">
          <a:xfrm>
            <a:off x="1424902" y="2492376"/>
            <a:ext cx="3209779" cy="3563372"/>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1568580-06B1-4570-ADC7-1D0814F2A119}"/>
              </a:ext>
            </a:extLst>
          </p:cNvPr>
          <p:cNvSpPr>
            <a:spLocks noGrp="1"/>
          </p:cNvSpPr>
          <p:nvPr>
            <p:ph idx="1"/>
          </p:nvPr>
        </p:nvSpPr>
        <p:spPr>
          <a:xfrm>
            <a:off x="5295569" y="2494450"/>
            <a:ext cx="5471529" cy="3563159"/>
          </a:xfrm>
        </p:spPr>
        <p:txBody>
          <a:bodyPr>
            <a:normAutofit/>
          </a:bodyPr>
          <a:lstStyle/>
          <a:p>
            <a:pPr marL="0" indent="0">
              <a:buNone/>
            </a:pPr>
            <a:r>
              <a:rPr lang="en-CA" sz="2400" dirty="0">
                <a:latin typeface="Times New Roman" panose="02020603050405020304" pitchFamily="18" charset="0"/>
                <a:cs typeface="Times New Roman" panose="02020603050405020304" pitchFamily="18" charset="0"/>
              </a:rPr>
              <a:t>Li-Polymer  battery</a:t>
            </a:r>
          </a:p>
          <a:p>
            <a:r>
              <a:rPr lang="en-CA" sz="2400" dirty="0">
                <a:latin typeface="Times New Roman" panose="02020603050405020304" pitchFamily="18" charset="0"/>
                <a:cs typeface="Times New Roman" panose="02020603050405020304" pitchFamily="18" charset="0"/>
              </a:rPr>
              <a:t>Operating voltage:3.7V </a:t>
            </a:r>
          </a:p>
          <a:p>
            <a:r>
              <a:rPr lang="en-CA" sz="2400" dirty="0">
                <a:latin typeface="Times New Roman" panose="02020603050405020304" pitchFamily="18" charset="0"/>
                <a:cs typeface="Times New Roman" panose="02020603050405020304" pitchFamily="18" charset="0"/>
              </a:rPr>
              <a:t>Operating current: 1200mAh </a:t>
            </a:r>
          </a:p>
          <a:p>
            <a:r>
              <a:rPr lang="en-CA" sz="2400" dirty="0">
                <a:latin typeface="Times New Roman" panose="02020603050405020304" pitchFamily="18" charset="0"/>
                <a:cs typeface="Times New Roman" panose="02020603050405020304" pitchFamily="18" charset="0"/>
              </a:rPr>
              <a:t>We are using a Rechargeable Battery which is eco-friendly</a:t>
            </a:r>
          </a:p>
          <a:p>
            <a:r>
              <a:rPr lang="en-CA" sz="2400" dirty="0">
                <a:latin typeface="Times New Roman" panose="02020603050405020304" pitchFamily="18" charset="0"/>
                <a:cs typeface="Times New Roman" panose="02020603050405020304" pitchFamily="18" charset="0"/>
              </a:rPr>
              <a:t>Weight 23g</a:t>
            </a:r>
          </a:p>
          <a:p>
            <a:r>
              <a:rPr lang="en-CA" sz="2400" dirty="0">
                <a:latin typeface="Times New Roman" panose="02020603050405020304" pitchFamily="18" charset="0"/>
                <a:cs typeface="Times New Roman" panose="02020603050405020304" pitchFamily="18" charset="0"/>
              </a:rPr>
              <a:t>Dimensions 34mm x 62mm x 5mm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88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sp>
        <p:nvSpPr>
          <p:cNvPr id="2" name="Title 1">
            <a:extLst>
              <a:ext uri="{FF2B5EF4-FFF2-40B4-BE49-F238E27FC236}">
                <a16:creationId xmlns:a16="http://schemas.microsoft.com/office/drawing/2014/main" id="{BD31101F-45F5-45DA-8653-7B536535DDA4}"/>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Solder Kit:</a:t>
            </a:r>
          </a:p>
        </p:txBody>
      </p:sp>
      <p:pic>
        <p:nvPicPr>
          <p:cNvPr id="4" name="Picture 3">
            <a:extLst>
              <a:ext uri="{FF2B5EF4-FFF2-40B4-BE49-F238E27FC236}">
                <a16:creationId xmlns:a16="http://schemas.microsoft.com/office/drawing/2014/main" id="{240CB434-98BE-445A-BAF0-210B4ADCA99E}"/>
              </a:ext>
            </a:extLst>
          </p:cNvPr>
          <p:cNvPicPr>
            <a:picLocks noChangeAspect="1"/>
          </p:cNvPicPr>
          <p:nvPr/>
        </p:nvPicPr>
        <p:blipFill rotWithShape="1">
          <a:blip r:embed="rId2"/>
          <a:srcRect r="9919" b="-5"/>
          <a:stretch/>
        </p:blipFill>
        <p:spPr>
          <a:xfrm>
            <a:off x="1424902" y="2492376"/>
            <a:ext cx="3209779" cy="3563372"/>
          </a:xfrm>
          <a:prstGeom prst="rect">
            <a:avLst/>
          </a:prstGeom>
        </p:spPr>
      </p:pic>
      <p:sp>
        <p:nvSpPr>
          <p:cNvPr id="3" name="Content Placeholder 2">
            <a:extLst>
              <a:ext uri="{FF2B5EF4-FFF2-40B4-BE49-F238E27FC236}">
                <a16:creationId xmlns:a16="http://schemas.microsoft.com/office/drawing/2014/main" id="{2511B131-0BF1-4F20-9AA0-649756AAEBCF}"/>
              </a:ext>
            </a:extLst>
          </p:cNvPr>
          <p:cNvSpPr>
            <a:spLocks noGrp="1"/>
          </p:cNvSpPr>
          <p:nvPr>
            <p:ph idx="1"/>
          </p:nvPr>
        </p:nvSpPr>
        <p:spPr>
          <a:xfrm>
            <a:off x="5295569" y="2494450"/>
            <a:ext cx="5471529" cy="3563159"/>
          </a:xfrm>
        </p:spPr>
        <p:txBody>
          <a:bodyPr>
            <a:normAutofit/>
          </a:bodyPr>
          <a:lstStyle/>
          <a:p>
            <a:pPr marL="0" indent="0">
              <a:buNone/>
            </a:pPr>
            <a:r>
              <a:rPr lang="en-US" sz="2400">
                <a:latin typeface="Times New Roman" panose="02020603050405020304" pitchFamily="18" charset="0"/>
                <a:cs typeface="Times New Roman" panose="02020603050405020304" pitchFamily="18" charset="0"/>
              </a:rPr>
              <a:t>Solder kit contains:</a:t>
            </a:r>
          </a:p>
          <a:p>
            <a:r>
              <a:rPr lang="en-US" sz="2400">
                <a:latin typeface="Times New Roman" panose="02020603050405020304" pitchFamily="18" charset="0"/>
                <a:cs typeface="Times New Roman" panose="02020603050405020304" pitchFamily="18" charset="0"/>
              </a:rPr>
              <a:t>Digital multimeter used to measure DC,AC voltages and DC,AC currents.</a:t>
            </a:r>
          </a:p>
          <a:p>
            <a:r>
              <a:rPr lang="en-US" sz="2400">
                <a:latin typeface="Times New Roman" panose="02020603050405020304" pitchFamily="18" charset="0"/>
                <a:cs typeface="Times New Roman" panose="02020603050405020304" pitchFamily="18" charset="0"/>
              </a:rPr>
              <a:t>Desoldering pump is used to clean heated, molten solder out of solder joints and contact points.</a:t>
            </a:r>
          </a:p>
          <a:p>
            <a:r>
              <a:rPr lang="en-US" sz="2400">
                <a:latin typeface="Times New Roman" panose="02020603050405020304" pitchFamily="18" charset="0"/>
                <a:cs typeface="Times New Roman" panose="02020603050405020304" pitchFamily="18" charset="0"/>
              </a:rPr>
              <a:t>1 soldering iron stand with cleaning sponge holds the soldering iron .</a:t>
            </a:r>
          </a:p>
          <a:p>
            <a:r>
              <a:rPr lang="en-US" sz="2400">
                <a:latin typeface="Times New Roman" panose="02020603050405020304" pitchFamily="18" charset="0"/>
                <a:cs typeface="Times New Roman" panose="02020603050405020304" pitchFamily="18" charset="0"/>
              </a:rPr>
              <a:t>Tin wire tube and insulation tape</a:t>
            </a:r>
          </a:p>
        </p:txBody>
      </p:sp>
    </p:spTree>
    <p:extLst>
      <p:ext uri="{BB962C8B-B14F-4D97-AF65-F5344CB8AC3E}">
        <p14:creationId xmlns:p14="http://schemas.microsoft.com/office/powerpoint/2010/main" val="294459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CD6349A-AEEE-475B-ABDB-C59C6986AEE1}"/>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Breadboard</a:t>
            </a:r>
          </a:p>
        </p:txBody>
      </p:sp>
      <p:sp>
        <p:nvSpPr>
          <p:cNvPr id="3" name="Content Placeholder 2">
            <a:extLst>
              <a:ext uri="{FF2B5EF4-FFF2-40B4-BE49-F238E27FC236}">
                <a16:creationId xmlns:a16="http://schemas.microsoft.com/office/drawing/2014/main" id="{EBCCEAA0-CE3C-4870-84BA-4616F6BE3FC6}"/>
              </a:ext>
            </a:extLst>
          </p:cNvPr>
          <p:cNvSpPr>
            <a:spLocks noGrp="1"/>
          </p:cNvSpPr>
          <p:nvPr>
            <p:ph idx="1"/>
          </p:nvPr>
        </p:nvSpPr>
        <p:spPr>
          <a:xfrm>
            <a:off x="1424904" y="2494450"/>
            <a:ext cx="4053545" cy="3563159"/>
          </a:xfrm>
        </p:spPr>
        <p:txBody>
          <a:bodyPr>
            <a:normAutofit/>
          </a:bodyPr>
          <a:lstStyle/>
          <a:p>
            <a:r>
              <a:rPr lang="en-US" sz="1700" dirty="0"/>
              <a:t>These are great units for making temporary circuits and prototyping, and they require absolutely no soldering.</a:t>
            </a:r>
          </a:p>
          <a:p>
            <a:r>
              <a:rPr lang="en-US" sz="1700" dirty="0"/>
              <a:t>Another common use of breadboards is testing out new parts, such as Integrated circuits (ICs).</a:t>
            </a:r>
          </a:p>
          <a:p>
            <a:r>
              <a:rPr lang="en-US" sz="1700" dirty="0"/>
              <a:t>Dimension: 6.5*4.4*0.3 inch</a:t>
            </a:r>
          </a:p>
          <a:p>
            <a:r>
              <a:rPr lang="en-US" sz="1700" dirty="0"/>
              <a:t>Hole/Pitch Style: Square wire holes (2.54mm)</a:t>
            </a:r>
          </a:p>
          <a:p>
            <a:r>
              <a:rPr lang="en-US" sz="1700" dirty="0"/>
              <a:t>Insulation Resistance : 500MΩ / DC500V</a:t>
            </a:r>
          </a:p>
          <a:p>
            <a:r>
              <a:rPr lang="en-US" sz="1700" dirty="0"/>
              <a:t>Withstanding Voltage : 1,000V AC / 1 minute</a:t>
            </a:r>
          </a:p>
          <a:p>
            <a:pPr marL="0" indent="0">
              <a:buNone/>
            </a:pPr>
            <a:endParaRPr lang="en-US" sz="1700" dirty="0"/>
          </a:p>
        </p:txBody>
      </p:sp>
      <p:pic>
        <p:nvPicPr>
          <p:cNvPr id="5" name="Picture 4" descr="A close up of a computer&#10;&#10;Description automatically generated">
            <a:extLst>
              <a:ext uri="{FF2B5EF4-FFF2-40B4-BE49-F238E27FC236}">
                <a16:creationId xmlns:a16="http://schemas.microsoft.com/office/drawing/2014/main" id="{E5619467-5DCD-4883-9786-FB47BDC414A2}"/>
              </a:ext>
            </a:extLst>
          </p:cNvPr>
          <p:cNvPicPr>
            <a:picLocks noChangeAspect="1"/>
          </p:cNvPicPr>
          <p:nvPr/>
        </p:nvPicPr>
        <p:blipFill rotWithShape="1">
          <a:blip r:embed="rId2"/>
          <a:srcRect l="10040"/>
          <a:stretch/>
        </p:blipFill>
        <p:spPr>
          <a:xfrm>
            <a:off x="6098892" y="2492376"/>
            <a:ext cx="4802404" cy="3563372"/>
          </a:xfrm>
          <a:prstGeom prst="rect">
            <a:avLst/>
          </a:prstGeom>
        </p:spPr>
      </p:pic>
    </p:spTree>
    <p:extLst>
      <p:ext uri="{BB962C8B-B14F-4D97-AF65-F5344CB8AC3E}">
        <p14:creationId xmlns:p14="http://schemas.microsoft.com/office/powerpoint/2010/main" val="331620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C3F5B9-816A-439F-AEFA-FE3E1971CC2C}"/>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Times New Roman" panose="02020603050405020304" pitchFamily="18" charset="0"/>
                <a:cs typeface="Times New Roman" panose="02020603050405020304" pitchFamily="18" charset="0"/>
              </a:rPr>
              <a:t>References:</a:t>
            </a:r>
          </a:p>
        </p:txBody>
      </p:sp>
      <p:sp>
        <p:nvSpPr>
          <p:cNvPr id="11" name="Content Placeholder 2">
            <a:extLst>
              <a:ext uri="{FF2B5EF4-FFF2-40B4-BE49-F238E27FC236}">
                <a16:creationId xmlns:a16="http://schemas.microsoft.com/office/drawing/2014/main" id="{A78E65A7-C1AE-4A85-B2ED-A1B469811080}"/>
              </a:ext>
            </a:extLst>
          </p:cNvPr>
          <p:cNvSpPr>
            <a:spLocks noGrp="1"/>
          </p:cNvSpPr>
          <p:nvPr>
            <p:ph idx="1"/>
          </p:nvPr>
        </p:nvSpPr>
        <p:spPr>
          <a:xfrm>
            <a:off x="1179226" y="3092969"/>
            <a:ext cx="9833548" cy="3148173"/>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Nxp.com. 2020. </a:t>
            </a:r>
            <a:r>
              <a:rPr lang="en-US" sz="2000" i="1" dirty="0">
                <a:solidFill>
                  <a:srgbClr val="000000"/>
                </a:solidFill>
                <a:latin typeface="Times New Roman" panose="02020603050405020304" pitchFamily="18" charset="0"/>
                <a:cs typeface="Times New Roman" panose="02020603050405020304" pitchFamily="18" charset="0"/>
              </a:rPr>
              <a:t>LPC1768FBD100|Arm Cortex-M3|32-Bit MCU | NXP</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hlinkClick r:id="rId3"/>
              </a:rPr>
              <a:t>https://www.nxp.com/products/processors-and-microcontrollers/arm-microcontrollers/general-purpose-mcus/lpc1700-cortex-m3/512kb-flash-64kb-sram-ethernet-usb-lqfp100-package:LPC1768FBD100</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Serial Port. (n.d.). Retrieved from </a:t>
            </a:r>
            <a:r>
              <a:rPr lang="en-US" sz="2000" dirty="0">
                <a:solidFill>
                  <a:srgbClr val="000000"/>
                </a:solidFill>
                <a:latin typeface="Times New Roman" panose="02020603050405020304" pitchFamily="18" charset="0"/>
                <a:cs typeface="Times New Roman" panose="02020603050405020304" pitchFamily="18" charset="0"/>
                <a:hlinkClick r:id="rId4"/>
              </a:rPr>
              <a:t>https://store.qkits.com/wireless/sim800l-gprs-gsm-module-micro-sim-card-core-board-quad-band-ttl-serial-port.html</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Anonymous, &amp; Kruger, D. (n.d.). Retrieved from </a:t>
            </a:r>
            <a:r>
              <a:rPr lang="en-US" sz="2000" dirty="0">
                <a:solidFill>
                  <a:srgbClr val="000000"/>
                </a:solidFill>
                <a:latin typeface="Times New Roman" panose="02020603050405020304" pitchFamily="18" charset="0"/>
                <a:cs typeface="Times New Roman" panose="02020603050405020304" pitchFamily="18" charset="0"/>
                <a:hlinkClick r:id="rId5"/>
              </a:rPr>
              <a:t>https://components101.com/ultrasonic-sensor-working-pinout-datasheet</a:t>
            </a: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19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88504DD-7BA2-4512-9EED-6A51D8F32AB8}"/>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References:</a:t>
            </a:r>
            <a:endParaRPr lang="en-CA"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F3E17-2CB0-4DF5-9847-AC61B8DBD72A}"/>
              </a:ext>
            </a:extLst>
          </p:cNvPr>
          <p:cNvSpPr>
            <a:spLocks noGrp="1"/>
          </p:cNvSpPr>
          <p:nvPr>
            <p:ph idx="1"/>
          </p:nvPr>
        </p:nvSpPr>
        <p:spPr>
          <a:xfrm>
            <a:off x="1529032" y="2897242"/>
            <a:ext cx="9708995" cy="3567173"/>
          </a:xfrm>
        </p:spPr>
        <p:txBody>
          <a:bodyPr anchor="ctr">
            <a:normAutofit/>
          </a:bodyPr>
          <a:lstStyle/>
          <a:p>
            <a:r>
              <a:rPr lang="en-US" sz="2400" dirty="0">
                <a:latin typeface="Times New Roman" panose="02020603050405020304" pitchFamily="18" charset="0"/>
                <a:cs typeface="Times New Roman" panose="02020603050405020304" pitchFamily="18" charset="0"/>
              </a:rPr>
              <a:t>Lithium Ion Polymer Battery . (n.d.). Retrieved from </a:t>
            </a:r>
            <a:r>
              <a:rPr lang="en-US" sz="2400" dirty="0">
                <a:latin typeface="Times New Roman" panose="02020603050405020304" pitchFamily="18" charset="0"/>
                <a:cs typeface="Times New Roman" panose="02020603050405020304" pitchFamily="18" charset="0"/>
                <a:hlinkClick r:id="rId2"/>
              </a:rPr>
              <a:t>https://www.buyapi.ca/product/lithium-ion-polymer-battery-3-7v-1200mah/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16x2 LCD Module. (n.d.). Retrieved from </a:t>
            </a:r>
            <a:r>
              <a:rPr lang="en-US" sz="2400" dirty="0">
                <a:latin typeface="Times New Roman" panose="02020603050405020304" pitchFamily="18" charset="0"/>
                <a:cs typeface="Times New Roman" panose="02020603050405020304" pitchFamily="18" charset="0"/>
                <a:hlinkClick r:id="rId3"/>
              </a:rPr>
              <a:t>https://components101.com/16x2-lcd-pinout-datasheet</a:t>
            </a:r>
            <a:endParaRPr lang="en-US" sz="2400" dirty="0">
              <a:latin typeface="Times New Roman" panose="02020603050405020304" pitchFamily="18" charset="0"/>
              <a:cs typeface="Times New Roman" panose="02020603050405020304" pitchFamily="18" charset="0"/>
            </a:endParaRPr>
          </a:p>
          <a:p>
            <a:r>
              <a:rPr lang="en-US" sz="2400" dirty="0"/>
              <a:t>Breadboard. (n.d.). Retrieved from </a:t>
            </a:r>
            <a:r>
              <a:rPr lang="en-US" sz="2400" dirty="0">
                <a:hlinkClick r:id="rId4"/>
              </a:rPr>
              <a:t>https://components101.com/misc/breadboard-connections-uses-guide</a:t>
            </a:r>
            <a:endParaRPr lang="en-US" sz="2400" dirty="0"/>
          </a:p>
          <a:p>
            <a:pPr marL="0" indent="0">
              <a:buNone/>
            </a:pPr>
            <a:endParaRPr lang="en-US" sz="2400" dirty="0"/>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48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F9BD94-A3BC-48AB-A0E9-FBED27B3A809}"/>
              </a:ext>
            </a:extLst>
          </p:cNvPr>
          <p:cNvPicPr>
            <a:picLocks noChangeAspect="1"/>
          </p:cNvPicPr>
          <p:nvPr/>
        </p:nvPicPr>
        <p:blipFill rotWithShape="1">
          <a:blip r:embed="rId2">
            <a:alphaModFix amt="50000"/>
          </a:blip>
          <a:srcRect t="7064" b="17936"/>
          <a:stretch/>
        </p:blipFill>
        <p:spPr>
          <a:xfrm>
            <a:off x="20" y="1"/>
            <a:ext cx="12191980" cy="6857999"/>
          </a:xfrm>
          <a:prstGeom prst="rect">
            <a:avLst/>
          </a:prstGeom>
        </p:spPr>
      </p:pic>
      <p:sp>
        <p:nvSpPr>
          <p:cNvPr id="2" name="Title 1">
            <a:extLst>
              <a:ext uri="{FF2B5EF4-FFF2-40B4-BE49-F238E27FC236}">
                <a16:creationId xmlns:a16="http://schemas.microsoft.com/office/drawing/2014/main" id="{6677396B-B54B-4AD7-8610-F3B70812398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a:t>
            </a:r>
          </a:p>
        </p:txBody>
      </p:sp>
      <p:sp>
        <p:nvSpPr>
          <p:cNvPr id="3" name="Content Placeholder 2">
            <a:extLst>
              <a:ext uri="{FF2B5EF4-FFF2-40B4-BE49-F238E27FC236}">
                <a16:creationId xmlns:a16="http://schemas.microsoft.com/office/drawing/2014/main" id="{AED89BB5-CF65-441F-A26A-BA4F09847A71}"/>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 </a:t>
            </a:r>
          </a:p>
        </p:txBody>
      </p:sp>
    </p:spTree>
    <p:extLst>
      <p:ext uri="{BB962C8B-B14F-4D97-AF65-F5344CB8AC3E}">
        <p14:creationId xmlns:p14="http://schemas.microsoft.com/office/powerpoint/2010/main" val="24255876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406031B-7B53-421D-9A39-D570BC3B4972}"/>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b="1">
                <a:solidFill>
                  <a:schemeClr val="bg1"/>
                </a:solidFill>
                <a:latin typeface="Times New Roman" panose="02020603050405020304" pitchFamily="18" charset="0"/>
                <a:cs typeface="Times New Roman" panose="02020603050405020304" pitchFamily="18" charset="0"/>
              </a:rPr>
              <a:t>Hardware Requirement</a:t>
            </a:r>
            <a:endParaRPr lang="en-US">
              <a:solidFill>
                <a:schemeClr val="bg1"/>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DEC2EC0E-B1CC-49BB-A7C6-DEBD348C0067}"/>
              </a:ext>
            </a:extLst>
          </p:cNvPr>
          <p:cNvGraphicFramePr>
            <a:graphicFrameLocks noGrp="1"/>
          </p:cNvGraphicFramePr>
          <p:nvPr>
            <p:ph idx="1"/>
            <p:extLst>
              <p:ext uri="{D42A27DB-BD31-4B8C-83A1-F6EECF244321}">
                <p14:modId xmlns:p14="http://schemas.microsoft.com/office/powerpoint/2010/main" val="3019493222"/>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5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3" name="Picture 7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8332DF-2A81-496F-AA12-D625E082E252}"/>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latin typeface="Times New Roman" panose="02020603050405020304" pitchFamily="18" charset="0"/>
                <a:cs typeface="Times New Roman" panose="02020603050405020304" pitchFamily="18" charset="0"/>
              </a:rPr>
              <a:t>ARM mbedLPC1768 micro controller</a:t>
            </a:r>
          </a:p>
        </p:txBody>
      </p:sp>
      <p:sp>
        <p:nvSpPr>
          <p:cNvPr id="3" name="Content Placeholder 2">
            <a:extLst>
              <a:ext uri="{FF2B5EF4-FFF2-40B4-BE49-F238E27FC236}">
                <a16:creationId xmlns:a16="http://schemas.microsoft.com/office/drawing/2014/main" id="{9BD26403-46CD-4BE6-AAE1-C050CB4A46C6}"/>
              </a:ext>
            </a:extLst>
          </p:cNvPr>
          <p:cNvSpPr>
            <a:spLocks noGrp="1"/>
          </p:cNvSpPr>
          <p:nvPr>
            <p:ph idx="1"/>
          </p:nvPr>
        </p:nvSpPr>
        <p:spPr>
          <a:xfrm>
            <a:off x="804672" y="2827419"/>
            <a:ext cx="5126896" cy="3227626"/>
          </a:xfrm>
        </p:spPr>
        <p:txBody>
          <a:bodyPr anchor="ctr">
            <a:normAutofit/>
          </a:bodyPr>
          <a:lstStyle/>
          <a:p>
            <a:r>
              <a:rPr lang="en-US" sz="1900">
                <a:solidFill>
                  <a:srgbClr val="000000"/>
                </a:solidFill>
                <a:latin typeface="Times New Roman" panose="02020603050405020304" pitchFamily="18" charset="0"/>
                <a:cs typeface="Times New Roman" panose="02020603050405020304" pitchFamily="18" charset="0"/>
              </a:rPr>
              <a:t>The LPC1768 is a Cortex</a:t>
            </a:r>
            <a:r>
              <a:rPr lang="en-US" sz="1900" baseline="30000">
                <a:solidFill>
                  <a:srgbClr val="000000"/>
                </a:solidFill>
                <a:latin typeface="Times New Roman" panose="02020603050405020304" pitchFamily="18" charset="0"/>
                <a:cs typeface="Times New Roman" panose="02020603050405020304" pitchFamily="18" charset="0"/>
              </a:rPr>
              <a:t>®</a:t>
            </a:r>
            <a:r>
              <a:rPr lang="en-US" sz="1900">
                <a:solidFill>
                  <a:srgbClr val="000000"/>
                </a:solidFill>
                <a:latin typeface="Times New Roman" panose="02020603050405020304" pitchFamily="18" charset="0"/>
                <a:cs typeface="Times New Roman" panose="02020603050405020304" pitchFamily="18" charset="0"/>
              </a:rPr>
              <a:t>-M3 microcontroller for embedded applications featuring a high level of integration and low power consumption at frequencies of 100 MHz </a:t>
            </a:r>
          </a:p>
          <a:p>
            <a:r>
              <a:rPr lang="en-US" sz="1900">
                <a:solidFill>
                  <a:srgbClr val="000000"/>
                </a:solidFill>
                <a:latin typeface="Times New Roman" panose="02020603050405020304" pitchFamily="18" charset="0"/>
                <a:cs typeface="Times New Roman" panose="02020603050405020304" pitchFamily="18" charset="0"/>
              </a:rPr>
              <a:t>Up to 512 kB on-chip flash programming memory and 64 kB On-chip SRAM.</a:t>
            </a:r>
          </a:p>
          <a:p>
            <a:pPr marL="0" indent="0">
              <a:buNone/>
            </a:pPr>
            <a:endParaRPr lang="en-US" sz="1900">
              <a:solidFill>
                <a:srgbClr val="000000"/>
              </a:solidFill>
              <a:latin typeface="Times New Roman" panose="02020603050405020304" pitchFamily="18" charset="0"/>
              <a:cs typeface="Times New Roman" panose="02020603050405020304" pitchFamily="18" charset="0"/>
            </a:endParaRPr>
          </a:p>
          <a:p>
            <a:endParaRPr lang="en-US" sz="1900">
              <a:solidFill>
                <a:srgbClr val="000000"/>
              </a:solidFill>
              <a:latin typeface="Times New Roman" panose="02020603050405020304" pitchFamily="18" charset="0"/>
              <a:cs typeface="Times New Roman" panose="02020603050405020304" pitchFamily="18" charset="0"/>
            </a:endParaRPr>
          </a:p>
          <a:p>
            <a:endParaRPr lang="en-US" sz="1900">
              <a:solidFill>
                <a:srgbClr val="000000"/>
              </a:solidFill>
              <a:latin typeface="Times New Roman" panose="02020603050405020304" pitchFamily="18" charset="0"/>
              <a:cs typeface="Times New Roman" panose="02020603050405020304" pitchFamily="18" charset="0"/>
            </a:endParaRPr>
          </a:p>
          <a:p>
            <a:endParaRPr lang="en-US" sz="1900">
              <a:solidFill>
                <a:srgbClr val="000000"/>
              </a:solidFill>
              <a:latin typeface="Times New Roman" panose="02020603050405020304" pitchFamily="18" charset="0"/>
              <a:cs typeface="Times New Roman" panose="02020603050405020304" pitchFamily="18" charset="0"/>
            </a:endParaRPr>
          </a:p>
        </p:txBody>
      </p:sp>
      <p:pic>
        <p:nvPicPr>
          <p:cNvPr id="2050" name="Picture 2" descr="mbed LPC1768 | Mbed">
            <a:extLst>
              <a:ext uri="{FF2B5EF4-FFF2-40B4-BE49-F238E27FC236}">
                <a16:creationId xmlns:a16="http://schemas.microsoft.com/office/drawing/2014/main" id="{98E2F443-C637-45C7-BFB3-C68E75028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9378" y="2890930"/>
            <a:ext cx="4954693" cy="311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11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0" name="Freeform: Shape 1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110827F-722D-4778-A8F6-6C68EF8CEAC2}"/>
              </a:ext>
            </a:extLst>
          </p:cNvPr>
          <p:cNvSpPr>
            <a:spLocks noGrp="1"/>
          </p:cNvSpPr>
          <p:nvPr>
            <p:ph type="title"/>
          </p:nvPr>
        </p:nvSpPr>
        <p:spPr>
          <a:xfrm>
            <a:off x="804671" y="640263"/>
            <a:ext cx="3284331" cy="5254510"/>
          </a:xfrm>
        </p:spPr>
        <p:txBody>
          <a:bodyPr>
            <a:normAutofit/>
          </a:bodyPr>
          <a:lstStyle/>
          <a:p>
            <a:r>
              <a:rPr lang="en-US">
                <a:latin typeface="Times New Roman" panose="02020603050405020304" pitchFamily="18" charset="0"/>
                <a:cs typeface="Times New Roman" panose="02020603050405020304" pitchFamily="18" charset="0"/>
              </a:rPr>
              <a:t>LPC1768</a:t>
            </a:r>
            <a:endParaRPr lang="en-CA">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B75289D6-BD3E-4C1C-B0EA-7E86D0251B77}"/>
              </a:ext>
            </a:extLst>
          </p:cNvPr>
          <p:cNvSpPr>
            <a:spLocks noGrp="1"/>
          </p:cNvSpPr>
          <p:nvPr>
            <p:ph idx="1"/>
          </p:nvPr>
        </p:nvSpPr>
        <p:spPr>
          <a:xfrm>
            <a:off x="5358384" y="640263"/>
            <a:ext cx="6028944" cy="5254510"/>
          </a:xfrm>
        </p:spPr>
        <p:txBody>
          <a:bodyPr anchor="ctr">
            <a:normAutofit/>
          </a:bodyPr>
          <a:lstStyle/>
          <a:p>
            <a:pPr marL="0" indent="0">
              <a:buNone/>
            </a:pPr>
            <a:r>
              <a:rPr lang="en-CA" sz="1700" b="1" dirty="0">
                <a:solidFill>
                  <a:schemeClr val="bg1"/>
                </a:solidFill>
                <a:latin typeface="Times New Roman" panose="02020603050405020304" pitchFamily="18" charset="0"/>
                <a:cs typeface="Times New Roman" panose="02020603050405020304" pitchFamily="18" charset="0"/>
              </a:rPr>
              <a:t>ARM Cortex-M3 core </a:t>
            </a:r>
          </a:p>
          <a:p>
            <a:pPr marL="0" indent="0">
              <a:buNone/>
            </a:pPr>
            <a:r>
              <a:rPr lang="en-CA" sz="1700" dirty="0">
                <a:solidFill>
                  <a:schemeClr val="bg1"/>
                </a:solidFill>
                <a:latin typeface="Times New Roman" panose="02020603050405020304" pitchFamily="18" charset="0"/>
                <a:cs typeface="Times New Roman" panose="02020603050405020304" pitchFamily="18" charset="0"/>
              </a:rPr>
              <a:t>• 100 MHz operation </a:t>
            </a:r>
          </a:p>
          <a:p>
            <a:pPr marL="0" indent="0">
              <a:buNone/>
            </a:pPr>
            <a:r>
              <a:rPr lang="en-CA" sz="1700" dirty="0">
                <a:solidFill>
                  <a:schemeClr val="bg1"/>
                </a:solidFill>
                <a:latin typeface="Times New Roman" panose="02020603050405020304" pitchFamily="18" charset="0"/>
                <a:cs typeface="Times New Roman" panose="02020603050405020304" pitchFamily="18" charset="0"/>
              </a:rPr>
              <a:t>• Nested Vectored Interrupt Controller for fast deterministic interrupts</a:t>
            </a:r>
          </a:p>
          <a:p>
            <a:pPr marL="0" indent="0">
              <a:buNone/>
            </a:pPr>
            <a:r>
              <a:rPr lang="en-CA" sz="1700" dirty="0">
                <a:solidFill>
                  <a:schemeClr val="bg1"/>
                </a:solidFill>
                <a:latin typeface="Times New Roman" panose="02020603050405020304" pitchFamily="18" charset="0"/>
                <a:cs typeface="Times New Roman" panose="02020603050405020304" pitchFamily="18" charset="0"/>
              </a:rPr>
              <a:t> • Wakeup Interrupt Controller allows automatic wake from any priority interrupt</a:t>
            </a:r>
          </a:p>
          <a:p>
            <a:pPr marL="0" indent="0">
              <a:buNone/>
            </a:pPr>
            <a:r>
              <a:rPr lang="en-CA" sz="1700" b="1" dirty="0">
                <a:solidFill>
                  <a:schemeClr val="bg1"/>
                </a:solidFill>
                <a:latin typeface="Times New Roman" panose="02020603050405020304" pitchFamily="18" charset="0"/>
                <a:cs typeface="Times New Roman" panose="02020603050405020304" pitchFamily="18" charset="0"/>
              </a:rPr>
              <a:t>Memory Protection Unit </a:t>
            </a:r>
          </a:p>
          <a:p>
            <a:pPr marL="0" indent="0">
              <a:buNone/>
            </a:pPr>
            <a:r>
              <a:rPr lang="en-CA" sz="1700" dirty="0">
                <a:solidFill>
                  <a:schemeClr val="bg1"/>
                </a:solidFill>
                <a:latin typeface="Times New Roman" panose="02020603050405020304" pitchFamily="18" charset="0"/>
                <a:cs typeface="Times New Roman" panose="02020603050405020304" pitchFamily="18" charset="0"/>
              </a:rPr>
              <a:t>• Four reduced-power modes: sleep, deep sleep, power-down and deep power-down </a:t>
            </a:r>
          </a:p>
          <a:p>
            <a:pPr marL="0" indent="0">
              <a:buNone/>
            </a:pPr>
            <a:r>
              <a:rPr lang="en-CA" sz="1700" b="1" dirty="0">
                <a:solidFill>
                  <a:schemeClr val="bg1"/>
                </a:solidFill>
                <a:latin typeface="Times New Roman" panose="02020603050405020304" pitchFamily="18" charset="0"/>
                <a:cs typeface="Times New Roman" panose="02020603050405020304" pitchFamily="18" charset="0"/>
              </a:rPr>
              <a:t>Memories </a:t>
            </a:r>
          </a:p>
          <a:p>
            <a:pPr marL="0" indent="0">
              <a:buNone/>
            </a:pPr>
            <a:r>
              <a:rPr lang="en-CA" sz="1700" dirty="0">
                <a:solidFill>
                  <a:schemeClr val="bg1"/>
                </a:solidFill>
                <a:latin typeface="Times New Roman" panose="02020603050405020304" pitchFamily="18" charset="0"/>
                <a:cs typeface="Times New Roman" panose="02020603050405020304" pitchFamily="18" charset="0"/>
              </a:rPr>
              <a:t>• 512 KB of Flash memory </a:t>
            </a:r>
          </a:p>
          <a:p>
            <a:pPr marL="0" indent="0">
              <a:buNone/>
            </a:pPr>
            <a:r>
              <a:rPr lang="en-CA" sz="1700" dirty="0">
                <a:solidFill>
                  <a:schemeClr val="bg1"/>
                </a:solidFill>
                <a:latin typeface="Times New Roman" panose="02020603050405020304" pitchFamily="18" charset="0"/>
                <a:cs typeface="Times New Roman" panose="02020603050405020304" pitchFamily="18" charset="0"/>
              </a:rPr>
              <a:t>• 64 KB of SRAM</a:t>
            </a:r>
          </a:p>
          <a:p>
            <a:pPr marL="0" indent="0">
              <a:buNone/>
            </a:pPr>
            <a:r>
              <a:rPr lang="en-CA" sz="1700" b="1" dirty="0">
                <a:solidFill>
                  <a:schemeClr val="bg1"/>
                </a:solidFill>
                <a:latin typeface="Times New Roman" panose="02020603050405020304" pitchFamily="18" charset="0"/>
                <a:cs typeface="Times New Roman" panose="02020603050405020304" pitchFamily="18" charset="0"/>
              </a:rPr>
              <a:t>Analog peripherals </a:t>
            </a:r>
          </a:p>
          <a:p>
            <a:pPr marL="0" indent="0">
              <a:buNone/>
            </a:pPr>
            <a:r>
              <a:rPr lang="en-CA" sz="1700" dirty="0">
                <a:solidFill>
                  <a:schemeClr val="bg1"/>
                </a:solidFill>
                <a:latin typeface="Times New Roman" panose="02020603050405020304" pitchFamily="18" charset="0"/>
                <a:cs typeface="Times New Roman" panose="02020603050405020304" pitchFamily="18" charset="0"/>
              </a:rPr>
              <a:t>• 12-bit ADC with eight channels </a:t>
            </a:r>
          </a:p>
          <a:p>
            <a:pPr marL="0" indent="0">
              <a:buNone/>
            </a:pPr>
            <a:r>
              <a:rPr lang="en-CA" sz="1700" dirty="0">
                <a:solidFill>
                  <a:schemeClr val="bg1"/>
                </a:solidFill>
                <a:latin typeface="Times New Roman" panose="02020603050405020304" pitchFamily="18" charset="0"/>
                <a:cs typeface="Times New Roman" panose="02020603050405020304" pitchFamily="18" charset="0"/>
              </a:rPr>
              <a:t>• 10-bit DAC </a:t>
            </a:r>
          </a:p>
          <a:p>
            <a:pPr marL="0" indent="0">
              <a:buNone/>
            </a:pPr>
            <a:endParaRPr lang="en-CA"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4629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E4743-9C56-4565-9A77-628AA1E96265}"/>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LPC1768 </a:t>
            </a:r>
            <a:endParaRPr lang="en-CA">
              <a:solidFill>
                <a:srgbClr val="FFFFFF"/>
              </a:solidFill>
              <a:latin typeface="Times New Roman" panose="02020603050405020304" pitchFamily="18" charset="0"/>
              <a:cs typeface="Times New Roman" panose="02020603050405020304" pitchFamily="18" charset="0"/>
            </a:endParaRPr>
          </a:p>
        </p:txBody>
      </p:sp>
      <p:sp>
        <p:nvSpPr>
          <p:cNvPr id="29"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55DA0D-9855-4CDE-ACAB-4223CCF1891D}"/>
              </a:ext>
            </a:extLst>
          </p:cNvPr>
          <p:cNvSpPr>
            <a:spLocks noGrp="1"/>
          </p:cNvSpPr>
          <p:nvPr>
            <p:ph idx="1"/>
          </p:nvPr>
        </p:nvSpPr>
        <p:spPr>
          <a:xfrm>
            <a:off x="4447308" y="591344"/>
            <a:ext cx="6906491" cy="5585619"/>
          </a:xfrm>
        </p:spPr>
        <p:txBody>
          <a:bodyPr anchor="ctr">
            <a:normAutofit/>
          </a:bodyPr>
          <a:lstStyle/>
          <a:p>
            <a:pPr marL="0" indent="0">
              <a:buNone/>
            </a:pPr>
            <a:r>
              <a:rPr lang="en-CA" sz="1800" dirty="0">
                <a:latin typeface="Times New Roman" panose="02020603050405020304" pitchFamily="18" charset="0"/>
                <a:cs typeface="Times New Roman" panose="02020603050405020304" pitchFamily="18" charset="0"/>
              </a:rPr>
              <a:t> </a:t>
            </a:r>
            <a:r>
              <a:rPr lang="en-CA" sz="1800" b="1" dirty="0">
                <a:latin typeface="Times New Roman" panose="02020603050405020304" pitchFamily="18" charset="0"/>
                <a:cs typeface="Times New Roman" panose="02020603050405020304" pitchFamily="18" charset="0"/>
              </a:rPr>
              <a:t>Serial peripherals </a:t>
            </a:r>
          </a:p>
          <a:p>
            <a:pPr marL="0" indent="0">
              <a:buNone/>
            </a:pPr>
            <a:r>
              <a:rPr lang="en-CA" sz="1800" dirty="0">
                <a:latin typeface="Times New Roman" panose="02020603050405020304" pitchFamily="18" charset="0"/>
                <a:cs typeface="Times New Roman" panose="02020603050405020304" pitchFamily="18" charset="0"/>
              </a:rPr>
              <a:t>• 10/100 Ethernet MAC </a:t>
            </a:r>
          </a:p>
          <a:p>
            <a:pPr marL="0" indent="0">
              <a:buNone/>
            </a:pPr>
            <a:r>
              <a:rPr lang="en-CA" sz="1800" dirty="0">
                <a:latin typeface="Times New Roman" panose="02020603050405020304" pitchFamily="18" charset="0"/>
                <a:cs typeface="Times New Roman" panose="02020603050405020304" pitchFamily="18" charset="0"/>
              </a:rPr>
              <a:t>• USB 2.0 full-speed device/Host/ OTG controller with on-chip PHY </a:t>
            </a:r>
          </a:p>
          <a:p>
            <a:pPr marL="0" indent="0">
              <a:buNone/>
            </a:pPr>
            <a:r>
              <a:rPr lang="en-CA" sz="1800" dirty="0">
                <a:latin typeface="Times New Roman" panose="02020603050405020304" pitchFamily="18" charset="0"/>
                <a:cs typeface="Times New Roman" panose="02020603050405020304" pitchFamily="18" charset="0"/>
              </a:rPr>
              <a:t>• Four UARTs with fractional baud rate generation, RS-48, modem control, and IrDA </a:t>
            </a:r>
          </a:p>
          <a:p>
            <a:pPr marL="0" indent="0">
              <a:buNone/>
            </a:pPr>
            <a:r>
              <a:rPr lang="en-CA" sz="1800" dirty="0">
                <a:latin typeface="Times New Roman" panose="02020603050405020304" pitchFamily="18" charset="0"/>
                <a:cs typeface="Times New Roman" panose="02020603050405020304" pitchFamily="18" charset="0"/>
              </a:rPr>
              <a:t>• Two CAN 2.0B controllers</a:t>
            </a:r>
          </a:p>
          <a:p>
            <a:pPr marL="0" indent="0">
              <a:buNone/>
            </a:pPr>
            <a:r>
              <a:rPr lang="en-CA" sz="1800" dirty="0">
                <a:latin typeface="Times New Roman" panose="02020603050405020304" pitchFamily="18" charset="0"/>
                <a:cs typeface="Times New Roman" panose="02020603050405020304" pitchFamily="18" charset="0"/>
              </a:rPr>
              <a:t>• Three SSP/SPI controllers </a:t>
            </a:r>
          </a:p>
          <a:p>
            <a:pPr marL="0" indent="0">
              <a:buNone/>
            </a:pPr>
            <a:r>
              <a:rPr lang="en-CA" sz="1800" dirty="0">
                <a:latin typeface="Times New Roman" panose="02020603050405020304" pitchFamily="18" charset="0"/>
                <a:cs typeface="Times New Roman" panose="02020603050405020304" pitchFamily="18" charset="0"/>
              </a:rPr>
              <a:t>• Three I 2 C-bus interfaces with one supporting Fast Mode Plus (1-Mbit/s data rates) </a:t>
            </a:r>
          </a:p>
          <a:p>
            <a:pPr marL="0" indent="0">
              <a:buNone/>
            </a:pPr>
            <a:r>
              <a:rPr lang="en-CA" sz="1800" b="1" dirty="0">
                <a:latin typeface="Times New Roman" panose="02020603050405020304" pitchFamily="18" charset="0"/>
                <a:cs typeface="Times New Roman" panose="02020603050405020304" pitchFamily="18" charset="0"/>
              </a:rPr>
              <a:t>Other peripherals</a:t>
            </a:r>
          </a:p>
          <a:p>
            <a:pPr marL="0" indent="0">
              <a:buNone/>
            </a:pPr>
            <a:r>
              <a:rPr lang="en-CA" sz="1800" dirty="0">
                <a:latin typeface="Times New Roman" panose="02020603050405020304" pitchFamily="18" charset="0"/>
                <a:cs typeface="Times New Roman" panose="02020603050405020304" pitchFamily="18" charset="0"/>
              </a:rPr>
              <a:t>Ultra-low-power (&lt; 1 </a:t>
            </a:r>
            <a:r>
              <a:rPr lang="en-CA" sz="1800" dirty="0" err="1">
                <a:latin typeface="Times New Roman" panose="02020603050405020304" pitchFamily="18" charset="0"/>
                <a:cs typeface="Times New Roman" panose="02020603050405020304" pitchFamily="18" charset="0"/>
              </a:rPr>
              <a:t>uA</a:t>
            </a:r>
            <a:r>
              <a:rPr lang="en-CA" sz="1800" dirty="0">
                <a:latin typeface="Times New Roman" panose="02020603050405020304" pitchFamily="18" charset="0"/>
                <a:cs typeface="Times New Roman" panose="02020603050405020304" pitchFamily="18" charset="0"/>
              </a:rPr>
              <a:t>) RTC</a:t>
            </a:r>
          </a:p>
          <a:p>
            <a:pPr marL="0" indent="0">
              <a:buNone/>
            </a:pPr>
            <a:r>
              <a:rPr lang="en-CA" sz="1800" dirty="0">
                <a:latin typeface="Times New Roman" panose="02020603050405020304" pitchFamily="18" charset="0"/>
                <a:cs typeface="Times New Roman" panose="02020603050405020304" pitchFamily="18" charset="0"/>
              </a:rPr>
              <a:t> • General-purpose DMA controller with eight channels</a:t>
            </a:r>
          </a:p>
          <a:p>
            <a:pPr marL="0" indent="0">
              <a:buNone/>
            </a:pPr>
            <a:r>
              <a:rPr lang="en-CA" sz="1800" dirty="0">
                <a:latin typeface="Times New Roman" panose="02020603050405020304" pitchFamily="18" charset="0"/>
                <a:cs typeface="Times New Roman" panose="02020603050405020304" pitchFamily="18" charset="0"/>
              </a:rPr>
              <a:t> • Up to 70 GPIO</a:t>
            </a:r>
          </a:p>
          <a:p>
            <a:pPr marL="0" indent="0">
              <a:buNone/>
            </a:pPr>
            <a:r>
              <a:rPr lang="en-CA" sz="1800" dirty="0">
                <a:latin typeface="Times New Roman" panose="02020603050405020304" pitchFamily="18" charset="0"/>
                <a:cs typeface="Times New Roman" panose="02020603050405020304" pitchFamily="18" charset="0"/>
              </a:rPr>
              <a:t>• Four 32-bit general-purpose timers/counters</a:t>
            </a:r>
          </a:p>
          <a:p>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9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052" name="Picture 4" descr="OM11043,598 - EVALUATION BOARD, EMBED NXP LPC1768">
            <a:extLst>
              <a:ext uri="{FF2B5EF4-FFF2-40B4-BE49-F238E27FC236}">
                <a16:creationId xmlns:a16="http://schemas.microsoft.com/office/drawing/2014/main" id="{A0F4E1A0-4CC5-4E1D-929E-45612D9D4F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5413" y="1716088"/>
            <a:ext cx="2708275" cy="431165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CB83AB-1942-4F2C-A097-6BB306F4636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Times New Roman" panose="02020603050405020304" pitchFamily="18" charset="0"/>
                <a:cs typeface="Times New Roman" panose="02020603050405020304" pitchFamily="18" charset="0"/>
              </a:rPr>
              <a:t>LPC1768</a:t>
            </a:r>
          </a:p>
        </p:txBody>
      </p:sp>
      <p:sp>
        <p:nvSpPr>
          <p:cNvPr id="3" name="Content Placeholder 2">
            <a:extLst>
              <a:ext uri="{FF2B5EF4-FFF2-40B4-BE49-F238E27FC236}">
                <a16:creationId xmlns:a16="http://schemas.microsoft.com/office/drawing/2014/main" id="{513BF2AA-10B3-4A23-864D-6C69EC423937}"/>
              </a:ext>
            </a:extLst>
          </p:cNvPr>
          <p:cNvSpPr>
            <a:spLocks noGrp="1"/>
          </p:cNvSpPr>
          <p:nvPr>
            <p:ph idx="1"/>
          </p:nvPr>
        </p:nvSpPr>
        <p:spPr>
          <a:xfrm>
            <a:off x="1738313" y="1716088"/>
            <a:ext cx="5926138" cy="4311650"/>
          </a:xfrm>
        </p:spPr>
        <p:txBody>
          <a:bodyPr wrap="square" anchor="t">
            <a:normAutofit/>
          </a:bodyPr>
          <a:lstStyle/>
          <a:p>
            <a:r>
              <a:rPr lang="en-US" sz="2400">
                <a:latin typeface="Times New Roman" panose="02020603050405020304" pitchFamily="18" charset="0"/>
                <a:cs typeface="Times New Roman" panose="02020603050405020304" pitchFamily="18" charset="0"/>
              </a:rPr>
              <a:t>There is no software to install – everything, even the compiler, is online. The compiler and libraries are completely modular, so they’re easy to use. Web-based C/C++ programming environment</a:t>
            </a:r>
          </a:p>
          <a:p>
            <a:r>
              <a:rPr lang="en-US" sz="2400">
                <a:solidFill>
                  <a:srgbClr val="000000"/>
                </a:solidFill>
                <a:latin typeface="Times New Roman" panose="02020603050405020304" pitchFamily="18" charset="0"/>
                <a:cs typeface="Times New Roman" panose="02020603050405020304" pitchFamily="18" charset="0"/>
              </a:rPr>
              <a:t>Integrated PMU (Power Management Unit)</a:t>
            </a:r>
          </a:p>
          <a:p>
            <a:pPr marL="0" indent="0">
              <a:buNone/>
            </a:pPr>
            <a:r>
              <a:rPr lang="en-US" sz="2400" b="1">
                <a:solidFill>
                  <a:srgbClr val="000000"/>
                </a:solidFill>
                <a:latin typeface="Times New Roman" panose="02020603050405020304" pitchFamily="18" charset="0"/>
                <a:cs typeface="Times New Roman" panose="02020603050405020304" pitchFamily="18" charset="0"/>
              </a:rPr>
              <a:t>Target Applications</a:t>
            </a:r>
          </a:p>
          <a:p>
            <a:pPr lvl="1"/>
            <a:r>
              <a:rPr lang="en-US">
                <a:solidFill>
                  <a:srgbClr val="000000"/>
                </a:solidFill>
                <a:latin typeface="Times New Roman" panose="02020603050405020304" pitchFamily="18" charset="0"/>
                <a:cs typeface="Times New Roman" panose="02020603050405020304" pitchFamily="18" charset="0"/>
              </a:rPr>
              <a:t>Lighting</a:t>
            </a:r>
          </a:p>
          <a:p>
            <a:pPr lvl="1"/>
            <a:r>
              <a:rPr lang="en-US">
                <a:solidFill>
                  <a:srgbClr val="000000"/>
                </a:solidFill>
                <a:latin typeface="Times New Roman" panose="02020603050405020304" pitchFamily="18" charset="0"/>
                <a:cs typeface="Times New Roman" panose="02020603050405020304" pitchFamily="18" charset="0"/>
              </a:rPr>
              <a:t>Industrial networking</a:t>
            </a:r>
          </a:p>
          <a:p>
            <a:pPr lvl="1"/>
            <a:r>
              <a:rPr lang="en-US">
                <a:solidFill>
                  <a:srgbClr val="000000"/>
                </a:solidFill>
                <a:latin typeface="Times New Roman" panose="02020603050405020304" pitchFamily="18" charset="0"/>
                <a:cs typeface="Times New Roman" panose="02020603050405020304" pitchFamily="18" charset="0"/>
              </a:rPr>
              <a:t>Alarm systems</a:t>
            </a:r>
          </a:p>
          <a:p>
            <a:pPr lvl="1"/>
            <a:r>
              <a:rPr lang="en-US">
                <a:solidFill>
                  <a:srgbClr val="000000"/>
                </a:solidFill>
                <a:latin typeface="Times New Roman" panose="02020603050405020304" pitchFamily="18" charset="0"/>
                <a:cs typeface="Times New Roman" panose="02020603050405020304" pitchFamily="18" charset="0"/>
              </a:rPr>
              <a:t>Motor control</a:t>
            </a:r>
          </a:p>
          <a:p>
            <a:endParaRPr lang="en-US" sz="24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59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0B905D7-C53C-46EA-A42B-5EE307B43602}"/>
              </a:ext>
            </a:extLst>
          </p:cNvPr>
          <p:cNvSpPr>
            <a:spLocks noGrp="1"/>
          </p:cNvSpPr>
          <p:nvPr>
            <p:ph type="title"/>
          </p:nvPr>
        </p:nvSpPr>
        <p:spPr>
          <a:xfrm>
            <a:off x="589560" y="856180"/>
            <a:ext cx="4560584" cy="1128068"/>
          </a:xfrm>
        </p:spPr>
        <p:txBody>
          <a:bodyPr anchor="ctr">
            <a:normAutofit/>
          </a:bodyPr>
          <a:lstStyle/>
          <a:p>
            <a:r>
              <a:rPr lang="en-US" sz="4000">
                <a:latin typeface="Times New Roman" panose="02020603050405020304" pitchFamily="18" charset="0"/>
                <a:cs typeface="Times New Roman" panose="02020603050405020304" pitchFamily="18" charset="0"/>
              </a:rPr>
              <a:t>GSM module</a:t>
            </a:r>
          </a:p>
        </p:txBody>
      </p:sp>
      <p:grpSp>
        <p:nvGrpSpPr>
          <p:cNvPr id="1038" name="Group 8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9" name="Rectangle 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40" name="Rectangle 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041" name="Rectangle 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3848D8-0860-4D65-AF0B-9C71041A8FED}"/>
              </a:ext>
            </a:extLst>
          </p:cNvPr>
          <p:cNvSpPr>
            <a:spLocks noGrp="1"/>
          </p:cNvSpPr>
          <p:nvPr>
            <p:ph idx="1"/>
          </p:nvPr>
        </p:nvSpPr>
        <p:spPr>
          <a:xfrm>
            <a:off x="590719" y="2330505"/>
            <a:ext cx="4559425" cy="3979585"/>
          </a:xfrm>
        </p:spPr>
        <p:txBody>
          <a:bodyPr anchor="ctr">
            <a:normAutofit/>
          </a:bodyPr>
          <a:lstStyle/>
          <a:p>
            <a:r>
              <a:rPr lang="en-US" sz="2000" dirty="0">
                <a:latin typeface="Times New Roman" panose="02020603050405020304" pitchFamily="18" charset="0"/>
                <a:cs typeface="Times New Roman" panose="02020603050405020304" pitchFamily="18" charset="0"/>
              </a:rPr>
              <a:t>Mini size and stable performance.</a:t>
            </a:r>
          </a:p>
          <a:p>
            <a:r>
              <a:rPr lang="en-US" sz="2000" dirty="0">
                <a:latin typeface="Times New Roman" panose="02020603050405020304" pitchFamily="18" charset="0"/>
                <a:cs typeface="Times New Roman" panose="02020603050405020304" pitchFamily="18" charset="0"/>
              </a:rPr>
              <a:t>Supply voltage range 3.7V ~ 4.2V.</a:t>
            </a:r>
          </a:p>
          <a:p>
            <a:r>
              <a:rPr lang="en-US" sz="2000" dirty="0">
                <a:latin typeface="Times New Roman" panose="02020603050405020304" pitchFamily="18" charset="0"/>
                <a:cs typeface="Times New Roman" panose="02020603050405020304" pitchFamily="18" charset="0"/>
              </a:rPr>
              <a:t>Low power consumption, 1mA in sleep mode.</a:t>
            </a:r>
          </a:p>
          <a:p>
            <a:r>
              <a:rPr lang="en-US" sz="2000" dirty="0">
                <a:latin typeface="Times New Roman" panose="02020603050405020304" pitchFamily="18" charset="0"/>
                <a:cs typeface="Times New Roman" panose="02020603050405020304" pitchFamily="18" charset="0"/>
              </a:rPr>
              <a:t>With signal LED indicator onboard(with signal: flash slowly; no signal: flash fast).</a:t>
            </a:r>
          </a:p>
          <a:p>
            <a:r>
              <a:rPr lang="en-US" sz="2000" dirty="0">
                <a:latin typeface="Times New Roman" panose="02020603050405020304" pitchFamily="18" charset="0"/>
                <a:cs typeface="Times New Roman" panose="02020603050405020304" pitchFamily="18" charset="0"/>
              </a:rPr>
              <a:t>Support 2G/3G/4G Micro SIM card.</a:t>
            </a:r>
          </a:p>
        </p:txBody>
      </p:sp>
      <p:sp>
        <p:nvSpPr>
          <p:cNvPr id="87" name="Rectangle 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9" name="Rectangle 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026" name="Picture 2" descr="zoomed image">
            <a:extLst>
              <a:ext uri="{FF2B5EF4-FFF2-40B4-BE49-F238E27FC236}">
                <a16:creationId xmlns:a16="http://schemas.microsoft.com/office/drawing/2014/main" id="{24D18B69-CA89-4538-8AE7-D2F3A30B62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62" r="4" b="4"/>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28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5A5AB0-6080-4412-9143-C905D98C2086}"/>
              </a:ext>
            </a:extLst>
          </p:cNvPr>
          <p:cNvSpPr>
            <a:spLocks noGrp="1"/>
          </p:cNvSpPr>
          <p:nvPr>
            <p:ph type="title"/>
          </p:nvPr>
        </p:nvSpPr>
        <p:spPr>
          <a:xfrm>
            <a:off x="838200" y="585216"/>
            <a:ext cx="10515600" cy="1325563"/>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GSM module</a:t>
            </a:r>
          </a:p>
        </p:txBody>
      </p:sp>
      <p:pic>
        <p:nvPicPr>
          <p:cNvPr id="4" name="Picture 3" descr="Diagram&#10;&#10;Description automatically generated">
            <a:extLst>
              <a:ext uri="{FF2B5EF4-FFF2-40B4-BE49-F238E27FC236}">
                <a16:creationId xmlns:a16="http://schemas.microsoft.com/office/drawing/2014/main" id="{0CC74424-B530-4A61-98E6-CDBEF0B9EAAC}"/>
              </a:ext>
            </a:extLst>
          </p:cNvPr>
          <p:cNvPicPr>
            <a:picLocks noChangeAspect="1"/>
          </p:cNvPicPr>
          <p:nvPr/>
        </p:nvPicPr>
        <p:blipFill rotWithShape="1">
          <a:blip r:embed="rId2"/>
          <a:srcRect r="3" b="1360"/>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E80FEEEB-57BD-4FE2-9A99-83FA18014501}"/>
              </a:ext>
            </a:extLst>
          </p:cNvPr>
          <p:cNvSpPr>
            <a:spLocks noGrp="1"/>
          </p:cNvSpPr>
          <p:nvPr>
            <p:ph idx="1"/>
          </p:nvPr>
        </p:nvSpPr>
        <p:spPr>
          <a:xfrm>
            <a:off x="7445248" y="2516776"/>
            <a:ext cx="3803904" cy="3660185"/>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Other features:</a:t>
            </a:r>
          </a:p>
          <a:p>
            <a:r>
              <a:rPr lang="en-US" sz="2000" dirty="0">
                <a:latin typeface="Times New Roman" panose="02020603050405020304" pitchFamily="18" charset="0"/>
                <a:cs typeface="Times New Roman" panose="02020603050405020304" pitchFamily="18" charset="0"/>
              </a:rPr>
              <a:t>SMS cell broadcast</a:t>
            </a:r>
          </a:p>
          <a:p>
            <a:r>
              <a:rPr lang="en-US" sz="2000" dirty="0">
                <a:latin typeface="Times New Roman" panose="02020603050405020304" pitchFamily="18" charset="0"/>
                <a:cs typeface="Times New Roman" panose="02020603050405020304" pitchFamily="18" charset="0"/>
              </a:rPr>
              <a:t>Text and PDU mode</a:t>
            </a:r>
          </a:p>
          <a:p>
            <a:r>
              <a:rPr lang="en-US" sz="2000" dirty="0">
                <a:latin typeface="Times New Roman" panose="02020603050405020304" pitchFamily="18" charset="0"/>
                <a:cs typeface="Times New Roman" panose="02020603050405020304" pitchFamily="18" charset="0"/>
              </a:rPr>
              <a:t>Jamming Detection</a:t>
            </a:r>
          </a:p>
          <a:p>
            <a:r>
              <a:rPr lang="en-US" sz="2000" dirty="0">
                <a:latin typeface="Times New Roman" panose="02020603050405020304" pitchFamily="18" charset="0"/>
                <a:cs typeface="Times New Roman" panose="02020603050405020304" pitchFamily="18" charset="0"/>
              </a:rPr>
              <a:t>Audio Record</a:t>
            </a:r>
          </a:p>
          <a:p>
            <a:r>
              <a:rPr lang="en-US" sz="2000" dirty="0">
                <a:latin typeface="Times New Roman" panose="02020603050405020304" pitchFamily="18" charset="0"/>
                <a:cs typeface="Times New Roman" panose="02020603050405020304" pitchFamily="18" charset="0"/>
              </a:rPr>
              <a:t>Low power consumption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92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8CB6-35FA-4F02-A64F-099769508164}"/>
              </a:ext>
            </a:extLst>
          </p:cNvPr>
          <p:cNvSpPr>
            <a:spLocks noGrp="1"/>
          </p:cNvSpPr>
          <p:nvPr>
            <p:ph type="title"/>
          </p:nvPr>
        </p:nvSpPr>
        <p:spPr>
          <a:xfrm>
            <a:off x="762001" y="803325"/>
            <a:ext cx="5314536" cy="1325563"/>
          </a:xfrm>
        </p:spPr>
        <p:txBody>
          <a:bodyPr>
            <a:normAutofit/>
          </a:bodyPr>
          <a:lstStyle/>
          <a:p>
            <a:r>
              <a:rPr lang="en-US" dirty="0">
                <a:latin typeface="Times New Roman" panose="02020603050405020304" pitchFamily="18" charset="0"/>
                <a:cs typeface="Times New Roman" panose="02020603050405020304" pitchFamily="18" charset="0"/>
              </a:rPr>
              <a:t>ESP8266 Wi-fi module</a:t>
            </a:r>
          </a:p>
        </p:txBody>
      </p:sp>
      <p:sp>
        <p:nvSpPr>
          <p:cNvPr id="3" name="Content Placeholder 2">
            <a:extLst>
              <a:ext uri="{FF2B5EF4-FFF2-40B4-BE49-F238E27FC236}">
                <a16:creationId xmlns:a16="http://schemas.microsoft.com/office/drawing/2014/main" id="{FE3197DA-6614-477F-B06B-BB9E8015C222}"/>
              </a:ext>
            </a:extLst>
          </p:cNvPr>
          <p:cNvSpPr>
            <a:spLocks noGrp="1"/>
          </p:cNvSpPr>
          <p:nvPr>
            <p:ph idx="1"/>
          </p:nvPr>
        </p:nvSpPr>
        <p:spPr>
          <a:xfrm>
            <a:off x="762000" y="2279018"/>
            <a:ext cx="5314543" cy="3375920"/>
          </a:xfrm>
        </p:spPr>
        <p:txBody>
          <a:bodyPr anchor="t">
            <a:normAutofit/>
          </a:bodyPr>
          <a:lstStyle/>
          <a:p>
            <a:r>
              <a:rPr lang="en-US" sz="1700" dirty="0">
                <a:latin typeface="Times New Roman" panose="02020603050405020304" pitchFamily="18" charset="0"/>
                <a:cs typeface="Times New Roman" panose="02020603050405020304" pitchFamily="18" charset="0"/>
              </a:rPr>
              <a:t>The </a:t>
            </a:r>
            <a:r>
              <a:rPr lang="en-US" sz="1700" b="1" dirty="0">
                <a:latin typeface="Times New Roman" panose="02020603050405020304" pitchFamily="18" charset="0"/>
                <a:cs typeface="Times New Roman" panose="02020603050405020304" pitchFamily="18" charset="0"/>
              </a:rPr>
              <a:t>ESP8266</a:t>
            </a:r>
            <a:r>
              <a:rPr lang="en-US" sz="1700" dirty="0">
                <a:latin typeface="Times New Roman" panose="02020603050405020304" pitchFamily="18" charset="0"/>
                <a:cs typeface="Times New Roman" panose="02020603050405020304" pitchFamily="18" charset="0"/>
              </a:rPr>
              <a:t> is a low-cost </a:t>
            </a:r>
            <a:r>
              <a:rPr lang="en-US" sz="1700" dirty="0" err="1">
                <a:latin typeface="Times New Roman" panose="02020603050405020304" pitchFamily="18" charset="0"/>
                <a:cs typeface="Times New Roman" panose="02020603050405020304" pitchFamily="18" charset="0"/>
              </a:rPr>
              <a:t>wifi</a:t>
            </a:r>
            <a:r>
              <a:rPr lang="en-US" sz="1700" dirty="0">
                <a:latin typeface="Times New Roman" panose="02020603050405020304" pitchFamily="18" charset="0"/>
                <a:cs typeface="Times New Roman" panose="02020603050405020304" pitchFamily="18" charset="0"/>
              </a:rPr>
              <a:t> microchip, with a full TCP/IP stack and microcontroller capability, This small module allows microcontrollers to connect to a Wi-Fi network and make simple TCP/IP connections using Hayes-style commands</a:t>
            </a:r>
          </a:p>
          <a:p>
            <a:r>
              <a:rPr lang="en-US" sz="1700" dirty="0">
                <a:latin typeface="Times New Roman" panose="02020603050405020304" pitchFamily="18" charset="0"/>
                <a:cs typeface="Times New Roman" panose="02020603050405020304" pitchFamily="18" charset="0"/>
              </a:rPr>
              <a:t>UART on dedicated pins, plus a transmit-only UART can be enabled on GPIO2</a:t>
            </a:r>
          </a:p>
          <a:p>
            <a:r>
              <a:rPr lang="en-US" sz="1700" dirty="0">
                <a:latin typeface="Times New Roman" panose="02020603050405020304" pitchFamily="18" charset="0"/>
                <a:cs typeface="Times New Roman" panose="02020603050405020304" pitchFamily="18" charset="0"/>
              </a:rPr>
              <a:t>Flash memory:4MB</a:t>
            </a:r>
          </a:p>
          <a:p>
            <a:r>
              <a:rPr lang="en-US" sz="1700" dirty="0">
                <a:latin typeface="Times New Roman" panose="02020603050405020304" pitchFamily="18" charset="0"/>
                <a:cs typeface="Times New Roman" panose="02020603050405020304" pitchFamily="18" charset="0"/>
              </a:rPr>
              <a:t>Digital I/O Pins:16</a:t>
            </a:r>
          </a:p>
          <a:p>
            <a:r>
              <a:rPr lang="en-US" sz="1700" dirty="0">
                <a:latin typeface="Times New Roman" panose="02020603050405020304" pitchFamily="18" charset="0"/>
                <a:cs typeface="Times New Roman" panose="02020603050405020304" pitchFamily="18" charset="0"/>
              </a:rPr>
              <a:t>Analog input pins:1</a:t>
            </a:r>
          </a:p>
          <a:p>
            <a:r>
              <a:rPr lang="en-US" sz="1700" dirty="0">
                <a:latin typeface="Times New Roman" panose="02020603050405020304" pitchFamily="18" charset="0"/>
                <a:cs typeface="Times New Roman" panose="02020603050405020304" pitchFamily="18" charset="0"/>
              </a:rPr>
              <a:t>Operating Voltage:3.3V</a:t>
            </a:r>
          </a:p>
          <a:p>
            <a:endParaRPr lang="en-US" sz="1700"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5358D9D2-09A8-4095-B287-D5966DAB8B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2" r="153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6141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952</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Smart garbage monitoring system     </vt:lpstr>
      <vt:lpstr>Hardware Requirement</vt:lpstr>
      <vt:lpstr>ARM mbedLPC1768 micro controller</vt:lpstr>
      <vt:lpstr>LPC1768</vt:lpstr>
      <vt:lpstr>LPC1768 </vt:lpstr>
      <vt:lpstr>LPC1768</vt:lpstr>
      <vt:lpstr>GSM module</vt:lpstr>
      <vt:lpstr>GSM module</vt:lpstr>
      <vt:lpstr>ESP8266 Wi-fi module</vt:lpstr>
      <vt:lpstr>Ultrasonic sensor</vt:lpstr>
      <vt:lpstr>Ultrasonic Sensor:</vt:lpstr>
      <vt:lpstr>LCD display</vt:lpstr>
      <vt:lpstr>LI-ION Battery</vt:lpstr>
      <vt:lpstr>Solder Kit:</vt:lpstr>
      <vt:lpstr>Breadboard</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monitoring system     </dc:title>
  <dc:creator>Lokesh Chinthakuntla</dc:creator>
  <cp:lastModifiedBy>Lokesh Chinthakuntla</cp:lastModifiedBy>
  <cp:revision>1</cp:revision>
  <dcterms:created xsi:type="dcterms:W3CDTF">2020-10-16T03:02:06Z</dcterms:created>
  <dcterms:modified xsi:type="dcterms:W3CDTF">2020-10-16T03:07:54Z</dcterms:modified>
</cp:coreProperties>
</file>